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a07aa3cb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a07aa3c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a07aa3c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a07aa3c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07aa3cb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07aa3cb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07aa3cb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07aa3cb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a07aa3c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a07aa3c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a07aa3cb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a07aa3cb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a07aa3c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a07aa3c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73" name="Google Shape;7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" name="Google Shape;7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2" name="Google Shape;8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5" name="Google Shape;10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y1rMPTtPlqGC1JuLKwPuDJtuYPbGgib/view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iR0ZMpiZYR_EwEmruGjjDmlwDTketa0h/view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KMkBFgpF3M3VCXlVuCOsBB4a1qHQEc-J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9W6JAMgBGu4N8RblRD_AzUPrmXKw-ryG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375" y="1020038"/>
            <a:ext cx="2495250" cy="31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926850" y="2285400"/>
            <a:ext cx="12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Fine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SOMMARIO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294300" y="2064600"/>
            <a:ext cx="3018300" cy="1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Panoramica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Ideazione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it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Motivazione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Panoramica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7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L’applicazione per smartphone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keep UP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nasce per le seguenti esigenze.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Gestione quotidiana della routine in maniera organizzata.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Sviluppo e annotazione del percorso di obiettivi personali.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Annotazione quotidiana dello stato d’essere e qualsiasi cosa.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Spinta morale a raggiungere il proprio potenziale.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Ideazione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59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Il nome e logo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keep UP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vogliono avere due richiami principali.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Restare sul pezzo, seguendo il proprio percorso.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Positività d’animo, attraverso i colori caldi.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250" y="273400"/>
            <a:ext cx="2122875" cy="45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1" title="today-pag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375" y="428600"/>
            <a:ext cx="1979524" cy="42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56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La schermata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Today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è come la home e ricorda tutti gli eventi del giorni, suddivisi fra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Todo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ovvero doveri.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Goal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cioè obiettivi del giorno.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Pleasure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, quindi i momenti di svago.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Inoltre dà la possibile di aggiungere nuovi eventi.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56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La schermata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Goals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permette lo sviluppo di un percorso a lungo termine di obiettivi personali, annotati mediante una data di scadenza.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2" title="goals-pag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375" y="428600"/>
            <a:ext cx="1979526" cy="428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56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La sezione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Journal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dà la possibile di scrivere appunti relativi alla giornata corrente. Risulta inoltre possibile visualizzare i giorni passati, come un diario.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3" title="journals-pag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725" y="428586"/>
            <a:ext cx="1979526" cy="428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Prototipo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56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La sezione ‘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’ è relativa alla propria persona e permette di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Visualizzare tutti gli eventi creati e modificarli eventualmente.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Descrivere concretamente la persona che si vuole diventare.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Salvare citazioni motivazioni che possono essere riproposte come notifiche programmabili.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4" title="me-pag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6725" y="428600"/>
            <a:ext cx="1979526" cy="42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Motivazione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870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Montserrat"/>
                <a:ea typeface="Montserrat"/>
                <a:cs typeface="Montserrat"/>
                <a:sym typeface="Montserrat"/>
              </a:rPr>
              <a:t>La vita moderna è afflitta da un’inevitabile frenesia, che tornerà ad esistere una volta superata la pandemia globale. Organizzare la giornata, o forse meglio, fornire un percorso alle persone da seguire secondo i propri termini potrebbe essere una spinta motivazionale non indifferente.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