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54"/>
  </p:notesMasterIdLst>
  <p:sldIdLst>
    <p:sldId id="256" r:id="rId2"/>
    <p:sldId id="360" r:id="rId3"/>
    <p:sldId id="704" r:id="rId4"/>
    <p:sldId id="705" r:id="rId5"/>
    <p:sldId id="720" r:id="rId6"/>
    <p:sldId id="569" r:id="rId7"/>
    <p:sldId id="719" r:id="rId8"/>
    <p:sldId id="699" r:id="rId9"/>
    <p:sldId id="385" r:id="rId10"/>
    <p:sldId id="721" r:id="rId11"/>
    <p:sldId id="722" r:id="rId12"/>
    <p:sldId id="723" r:id="rId13"/>
    <p:sldId id="724" r:id="rId14"/>
    <p:sldId id="725" r:id="rId15"/>
    <p:sldId id="726" r:id="rId16"/>
    <p:sldId id="727" r:id="rId17"/>
    <p:sldId id="728" r:id="rId18"/>
    <p:sldId id="730" r:id="rId19"/>
    <p:sldId id="729" r:id="rId20"/>
    <p:sldId id="731" r:id="rId21"/>
    <p:sldId id="732" r:id="rId22"/>
    <p:sldId id="733" r:id="rId23"/>
    <p:sldId id="734" r:id="rId24"/>
    <p:sldId id="735" r:id="rId25"/>
    <p:sldId id="736" r:id="rId26"/>
    <p:sldId id="737" r:id="rId27"/>
    <p:sldId id="738" r:id="rId28"/>
    <p:sldId id="739" r:id="rId29"/>
    <p:sldId id="740" r:id="rId30"/>
    <p:sldId id="741" r:id="rId31"/>
    <p:sldId id="742" r:id="rId32"/>
    <p:sldId id="743" r:id="rId33"/>
    <p:sldId id="744" r:id="rId34"/>
    <p:sldId id="745" r:id="rId35"/>
    <p:sldId id="746" r:id="rId36"/>
    <p:sldId id="747" r:id="rId37"/>
    <p:sldId id="748" r:id="rId38"/>
    <p:sldId id="749" r:id="rId39"/>
    <p:sldId id="750" r:id="rId40"/>
    <p:sldId id="751" r:id="rId41"/>
    <p:sldId id="752" r:id="rId42"/>
    <p:sldId id="753" r:id="rId43"/>
    <p:sldId id="754" r:id="rId44"/>
    <p:sldId id="755" r:id="rId45"/>
    <p:sldId id="756" r:id="rId46"/>
    <p:sldId id="757" r:id="rId47"/>
    <p:sldId id="759" r:id="rId48"/>
    <p:sldId id="758" r:id="rId49"/>
    <p:sldId id="760" r:id="rId50"/>
    <p:sldId id="761" r:id="rId51"/>
    <p:sldId id="762" r:id="rId52"/>
    <p:sldId id="763" r:id="rId53"/>
  </p:sldIdLst>
  <p:sldSz cx="9144000" cy="5143500" type="screen16x9"/>
  <p:notesSz cx="6858000" cy="9144000"/>
  <p:embeddedFontLst>
    <p:embeddedFont>
      <p:font typeface="MingLiU_HKSCS-ExtB" panose="02020500000000000000" pitchFamily="18" charset="-120"/>
      <p:regular r:id="rId55"/>
    </p:embeddedFont>
    <p:embeddedFont>
      <p:font typeface="SimSun-ExtB" panose="02010609060101010101" pitchFamily="49" charset="-122"/>
      <p:regular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ambria" panose="02040503050406030204" pitchFamily="18" charset="0"/>
      <p:regular r:id="rId61"/>
      <p:bold r:id="rId62"/>
      <p:italic r:id="rId63"/>
      <p:boldItalic r:id="rId64"/>
    </p:embeddedFont>
    <p:embeddedFont>
      <p:font typeface="Georgia" panose="02040502050405020303" pitchFamily="18" charset="0"/>
      <p:regular r:id="rId65"/>
      <p:bold r:id="rId66"/>
      <p:italic r:id="rId67"/>
      <p:boldItalic r:id="rId68"/>
    </p:embeddedFont>
    <p:embeddedFont>
      <p:font typeface="Lucida Sans Unicode" panose="020B0602030504020204" pitchFamily="34" charset="0"/>
      <p:regular r:id="rId69"/>
    </p:embeddedFont>
    <p:embeddedFont>
      <p:font typeface="Segoe UI" panose="020B0502040204020203" pitchFamily="34" charset="0"/>
      <p:regular r:id="rId70"/>
      <p:bold r:id="rId71"/>
      <p:italic r:id="rId72"/>
      <p:boldItalic r:id="rId73"/>
    </p:embeddedFont>
    <p:embeddedFont>
      <p:font typeface="Tahoma" panose="020B0604030504040204" pitchFamily="34" charset="0"/>
      <p:regular r:id="rId74"/>
      <p:bold r:id="rId75"/>
    </p:embeddedFont>
    <p:embeddedFont>
      <p:font typeface="Trebuchet MS" panose="020B0603020202020204" pitchFamily="34" charset="0"/>
      <p:regular r:id="rId76"/>
      <p:bold r:id="rId77"/>
      <p:italic r:id="rId78"/>
      <p:boldItalic r:id="rId79"/>
    </p:embeddedFont>
    <p:embeddedFont>
      <p:font typeface="Verdana" panose="020B0604030504040204" pitchFamily="34" charset="0"/>
      <p:regular r:id="rId80"/>
      <p:bold r:id="rId81"/>
      <p:italic r:id="rId82"/>
      <p:boldItalic r:id="rId83"/>
    </p:embeddedFont>
  </p:embeddedFontLst>
  <p:custDataLst>
    <p:tags r:id="rId84"/>
  </p:custDataLst>
  <p:defaultTextStyle>
    <a:defPPr>
      <a:defRPr lang="en-US"/>
    </a:defPPr>
    <a:lvl1pPr marL="0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6A0B11-58ED-41CD-900F-ABCC5BD48B6E}">
  <a:tblStyle styleId="{A76A0B11-58ED-41CD-900F-ABCC5BD48B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0392" autoAdjust="0"/>
  </p:normalViewPr>
  <p:slideViewPr>
    <p:cSldViewPr snapToGrid="0">
      <p:cViewPr varScale="1">
        <p:scale>
          <a:sx n="83" d="100"/>
          <a:sy n="83" d="100"/>
        </p:scale>
        <p:origin x="80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84" Type="http://schemas.openxmlformats.org/officeDocument/2006/relationships/tags" Target="tags/tag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74" Type="http://schemas.openxmlformats.org/officeDocument/2006/relationships/font" Target="fonts/font20.fntdata"/><Relationship Id="rId79" Type="http://schemas.openxmlformats.org/officeDocument/2006/relationships/font" Target="fonts/font2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80" Type="http://schemas.openxmlformats.org/officeDocument/2006/relationships/font" Target="fonts/font2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font" Target="fonts/font21.fntdata"/><Relationship Id="rId83" Type="http://schemas.openxmlformats.org/officeDocument/2006/relationships/font" Target="fonts/font29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font" Target="fonts/font24.fntdata"/><Relationship Id="rId81" Type="http://schemas.openxmlformats.org/officeDocument/2006/relationships/font" Target="fonts/font27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schemas.openxmlformats.org/officeDocument/2006/relationships/font" Target="fonts/font22.fntdata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2.fntdata"/><Relationship Id="rId87" Type="http://schemas.openxmlformats.org/officeDocument/2006/relationships/theme" Target="theme/theme1.xml"/><Relationship Id="rId61" Type="http://schemas.openxmlformats.org/officeDocument/2006/relationships/font" Target="fonts/font7.fntdata"/><Relationship Id="rId82" Type="http://schemas.openxmlformats.org/officeDocument/2006/relationships/font" Target="fonts/font2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DF71D-BDFF-403F-AB11-32120606279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890B2-4F13-42F3-B79B-FACC95A421B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Major Pillars</a:t>
          </a:r>
        </a:p>
      </dgm:t>
    </dgm:pt>
    <dgm:pt modelId="{A025F8C9-6C4E-4759-ABA0-422B2DAE789F}" type="parTrans" cxnId="{DE70CEF0-18AE-4C6A-AD95-146BB4734542}">
      <dgm:prSet/>
      <dgm:spPr/>
      <dgm:t>
        <a:bodyPr/>
        <a:lstStyle/>
        <a:p>
          <a:endParaRPr lang="en-US"/>
        </a:p>
      </dgm:t>
    </dgm:pt>
    <dgm:pt modelId="{ADB806FB-578F-4F0E-ADD8-9C390C0E3A2C}" type="sibTrans" cxnId="{DE70CEF0-18AE-4C6A-AD95-146BB4734542}">
      <dgm:prSet/>
      <dgm:spPr/>
      <dgm:t>
        <a:bodyPr/>
        <a:lstStyle/>
        <a:p>
          <a:endParaRPr lang="en-US"/>
        </a:p>
      </dgm:t>
    </dgm:pt>
    <dgm:pt modelId="{261D64CE-0F57-4020-9438-0CD56B5180B3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5E8FF6D8-F67E-4229-A181-C5FCB35B4508}" type="parTrans" cxnId="{B00D1190-4D15-4BE6-AABB-D1244CDBDEB7}">
      <dgm:prSet/>
      <dgm:spPr/>
      <dgm:t>
        <a:bodyPr/>
        <a:lstStyle/>
        <a:p>
          <a:endParaRPr lang="en-US"/>
        </a:p>
      </dgm:t>
    </dgm:pt>
    <dgm:pt modelId="{86AEF83C-4595-4D14-A239-ED3D4DD99029}" type="sibTrans" cxnId="{B00D1190-4D15-4BE6-AABB-D1244CDBDEB7}">
      <dgm:prSet/>
      <dgm:spPr/>
      <dgm:t>
        <a:bodyPr/>
        <a:lstStyle/>
        <a:p>
          <a:endParaRPr lang="en-US"/>
        </a:p>
      </dgm:t>
    </dgm:pt>
    <dgm:pt modelId="{FA0ECA45-14BE-4CE7-B8AC-2E91B773B13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Learning</a:t>
          </a:r>
        </a:p>
      </dgm:t>
    </dgm:pt>
    <dgm:pt modelId="{CC4EB931-AFAB-40BA-8B86-F690984AD45B}" type="parTrans" cxnId="{CE32EDD0-5D4B-4832-AF48-CBC414EFD1AB}">
      <dgm:prSet/>
      <dgm:spPr/>
      <dgm:t>
        <a:bodyPr/>
        <a:lstStyle/>
        <a:p>
          <a:endParaRPr lang="en-US"/>
        </a:p>
      </dgm:t>
    </dgm:pt>
    <dgm:pt modelId="{B8E8AC44-7C52-4B0D-B819-DEF54743007A}" type="sibTrans" cxnId="{CE32EDD0-5D4B-4832-AF48-CBC414EFD1AB}">
      <dgm:prSet/>
      <dgm:spPr/>
      <dgm:t>
        <a:bodyPr/>
        <a:lstStyle/>
        <a:p>
          <a:endParaRPr lang="en-US"/>
        </a:p>
      </dgm:t>
    </dgm:pt>
    <dgm:pt modelId="{39B9B0CB-99B1-4642-AD67-E2F3108E309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Inference</a:t>
          </a:r>
        </a:p>
      </dgm:t>
    </dgm:pt>
    <dgm:pt modelId="{110225DA-48C7-4428-B15D-3B84B19436A8}" type="parTrans" cxnId="{0218C056-EA79-4D30-B484-472174A10C18}">
      <dgm:prSet/>
      <dgm:spPr/>
      <dgm:t>
        <a:bodyPr/>
        <a:lstStyle/>
        <a:p>
          <a:endParaRPr lang="en-US"/>
        </a:p>
      </dgm:t>
    </dgm:pt>
    <dgm:pt modelId="{AA0D2AF9-1BDC-4A34-9962-F49EC01F1B58}" type="sibTrans" cxnId="{0218C056-EA79-4D30-B484-472174A10C18}">
      <dgm:prSet/>
      <dgm:spPr/>
      <dgm:t>
        <a:bodyPr/>
        <a:lstStyle/>
        <a:p>
          <a:endParaRPr lang="en-US"/>
        </a:p>
      </dgm:t>
    </dgm:pt>
    <dgm:pt modelId="{2645DFDE-5969-476B-9FCA-73E677412730}" type="pres">
      <dgm:prSet presAssocID="{91BDF71D-BDFF-403F-AB11-32120606279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5E15298-47B1-45E1-A896-244BB56A5DB3}" type="pres">
      <dgm:prSet presAssocID="{857890B2-4F13-42F3-B79B-FACC95A421BB}" presName="singleCycle" presStyleCnt="0"/>
      <dgm:spPr/>
    </dgm:pt>
    <dgm:pt modelId="{C9C34843-1BEA-40F1-A7D7-E4C4BF6B266E}" type="pres">
      <dgm:prSet presAssocID="{857890B2-4F13-42F3-B79B-FACC95A421BB}" presName="singleCenter" presStyleLbl="node1" presStyleIdx="0" presStyleCnt="4" custLinFactNeighborX="-1949" custLinFactNeighborY="-5868">
        <dgm:presLayoutVars>
          <dgm:chMax val="7"/>
          <dgm:chPref val="7"/>
        </dgm:presLayoutVars>
      </dgm:prSet>
      <dgm:spPr/>
    </dgm:pt>
    <dgm:pt modelId="{2193BED1-5F65-4F8D-9F4F-E3D63E6DF413}" type="pres">
      <dgm:prSet presAssocID="{5E8FF6D8-F67E-4229-A181-C5FCB35B4508}" presName="Name56" presStyleLbl="parChTrans1D2" presStyleIdx="0" presStyleCnt="3"/>
      <dgm:spPr/>
    </dgm:pt>
    <dgm:pt modelId="{55720AE5-45F0-4341-A748-C41AAA7862ED}" type="pres">
      <dgm:prSet presAssocID="{261D64CE-0F57-4020-9438-0CD56B5180B3}" presName="text0" presStyleLbl="node1" presStyleIdx="1" presStyleCnt="4" custScaleX="203998" custRadScaleRad="111803" custRadScaleInc="-3330">
        <dgm:presLayoutVars>
          <dgm:bulletEnabled val="1"/>
        </dgm:presLayoutVars>
      </dgm:prSet>
      <dgm:spPr/>
    </dgm:pt>
    <dgm:pt modelId="{79831970-92F5-4517-845B-2E93005A5D34}" type="pres">
      <dgm:prSet presAssocID="{CC4EB931-AFAB-40BA-8B86-F690984AD45B}" presName="Name56" presStyleLbl="parChTrans1D2" presStyleIdx="1" presStyleCnt="3"/>
      <dgm:spPr/>
    </dgm:pt>
    <dgm:pt modelId="{512B1579-D470-4088-AFBE-9FDECE1A5BA1}" type="pres">
      <dgm:prSet presAssocID="{FA0ECA45-14BE-4CE7-B8AC-2E91B773B13B}" presName="text0" presStyleLbl="node1" presStyleIdx="2" presStyleCnt="4" custScaleX="189955" custRadScaleRad="129903" custRadScaleInc="-7378">
        <dgm:presLayoutVars>
          <dgm:bulletEnabled val="1"/>
        </dgm:presLayoutVars>
      </dgm:prSet>
      <dgm:spPr/>
    </dgm:pt>
    <dgm:pt modelId="{E3B4D93F-06CA-4D04-A387-A17A0274C847}" type="pres">
      <dgm:prSet presAssocID="{110225DA-48C7-4428-B15D-3B84B19436A8}" presName="Name56" presStyleLbl="parChTrans1D2" presStyleIdx="2" presStyleCnt="3"/>
      <dgm:spPr/>
    </dgm:pt>
    <dgm:pt modelId="{CACD5E15-A092-4ADA-A0CA-E4859D7E066E}" type="pres">
      <dgm:prSet presAssocID="{39B9B0CB-99B1-4642-AD67-E2F3108E309D}" presName="text0" presStyleLbl="node1" presStyleIdx="3" presStyleCnt="4" custScaleX="225709" custRadScaleRad="132863" custRadScaleInc="9821">
        <dgm:presLayoutVars>
          <dgm:bulletEnabled val="1"/>
        </dgm:presLayoutVars>
      </dgm:prSet>
      <dgm:spPr/>
    </dgm:pt>
  </dgm:ptLst>
  <dgm:cxnLst>
    <dgm:cxn modelId="{6D8CC91A-7973-4241-8F16-D84A60A25D66}" type="presOf" srcId="{110225DA-48C7-4428-B15D-3B84B19436A8}" destId="{E3B4D93F-06CA-4D04-A387-A17A0274C847}" srcOrd="0" destOrd="0" presId="urn:microsoft.com/office/officeart/2008/layout/RadialCluster"/>
    <dgm:cxn modelId="{0BBD1D72-69B5-42BF-961C-B6D0F1426747}" type="presOf" srcId="{857890B2-4F13-42F3-B79B-FACC95A421BB}" destId="{C9C34843-1BEA-40F1-A7D7-E4C4BF6B266E}" srcOrd="0" destOrd="0" presId="urn:microsoft.com/office/officeart/2008/layout/RadialCluster"/>
    <dgm:cxn modelId="{F3215854-DC4B-43B0-9C18-99F538973B47}" type="presOf" srcId="{91BDF71D-BDFF-403F-AB11-321206062799}" destId="{2645DFDE-5969-476B-9FCA-73E677412730}" srcOrd="0" destOrd="0" presId="urn:microsoft.com/office/officeart/2008/layout/RadialCluster"/>
    <dgm:cxn modelId="{51AA9175-F307-4C62-875E-42842BF385B4}" type="presOf" srcId="{FA0ECA45-14BE-4CE7-B8AC-2E91B773B13B}" destId="{512B1579-D470-4088-AFBE-9FDECE1A5BA1}" srcOrd="0" destOrd="0" presId="urn:microsoft.com/office/officeart/2008/layout/RadialCluster"/>
    <dgm:cxn modelId="{0218C056-EA79-4D30-B484-472174A10C18}" srcId="{857890B2-4F13-42F3-B79B-FACC95A421BB}" destId="{39B9B0CB-99B1-4642-AD67-E2F3108E309D}" srcOrd="2" destOrd="0" parTransId="{110225DA-48C7-4428-B15D-3B84B19436A8}" sibTransId="{AA0D2AF9-1BDC-4A34-9962-F49EC01F1B58}"/>
    <dgm:cxn modelId="{39BD3078-FA69-4D11-B60F-9F97B33E40DB}" type="presOf" srcId="{39B9B0CB-99B1-4642-AD67-E2F3108E309D}" destId="{CACD5E15-A092-4ADA-A0CA-E4859D7E066E}" srcOrd="0" destOrd="0" presId="urn:microsoft.com/office/officeart/2008/layout/RadialCluster"/>
    <dgm:cxn modelId="{3700CE83-646C-4C79-989F-CCEE4161B90A}" type="presOf" srcId="{5E8FF6D8-F67E-4229-A181-C5FCB35B4508}" destId="{2193BED1-5F65-4F8D-9F4F-E3D63E6DF413}" srcOrd="0" destOrd="0" presId="urn:microsoft.com/office/officeart/2008/layout/RadialCluster"/>
    <dgm:cxn modelId="{B00D1190-4D15-4BE6-AABB-D1244CDBDEB7}" srcId="{857890B2-4F13-42F3-B79B-FACC95A421BB}" destId="{261D64CE-0F57-4020-9438-0CD56B5180B3}" srcOrd="0" destOrd="0" parTransId="{5E8FF6D8-F67E-4229-A181-C5FCB35B4508}" sibTransId="{86AEF83C-4595-4D14-A239-ED3D4DD99029}"/>
    <dgm:cxn modelId="{CE32EDD0-5D4B-4832-AF48-CBC414EFD1AB}" srcId="{857890B2-4F13-42F3-B79B-FACC95A421BB}" destId="{FA0ECA45-14BE-4CE7-B8AC-2E91B773B13B}" srcOrd="1" destOrd="0" parTransId="{CC4EB931-AFAB-40BA-8B86-F690984AD45B}" sibTransId="{B8E8AC44-7C52-4B0D-B819-DEF54743007A}"/>
    <dgm:cxn modelId="{F86847DB-41DD-4D76-841E-A85D416F9B99}" type="presOf" srcId="{261D64CE-0F57-4020-9438-0CD56B5180B3}" destId="{55720AE5-45F0-4341-A748-C41AAA7862ED}" srcOrd="0" destOrd="0" presId="urn:microsoft.com/office/officeart/2008/layout/RadialCluster"/>
    <dgm:cxn modelId="{7F1470DF-A699-46AD-9A68-63084EEF5CF1}" type="presOf" srcId="{CC4EB931-AFAB-40BA-8B86-F690984AD45B}" destId="{79831970-92F5-4517-845B-2E93005A5D34}" srcOrd="0" destOrd="0" presId="urn:microsoft.com/office/officeart/2008/layout/RadialCluster"/>
    <dgm:cxn modelId="{DE70CEF0-18AE-4C6A-AD95-146BB4734542}" srcId="{91BDF71D-BDFF-403F-AB11-321206062799}" destId="{857890B2-4F13-42F3-B79B-FACC95A421BB}" srcOrd="0" destOrd="0" parTransId="{A025F8C9-6C4E-4759-ABA0-422B2DAE789F}" sibTransId="{ADB806FB-578F-4F0E-ADD8-9C390C0E3A2C}"/>
    <dgm:cxn modelId="{A7FD01B2-65F6-41D3-B8E6-F66FD850CA23}" type="presParOf" srcId="{2645DFDE-5969-476B-9FCA-73E677412730}" destId="{95E15298-47B1-45E1-A896-244BB56A5DB3}" srcOrd="0" destOrd="0" presId="urn:microsoft.com/office/officeart/2008/layout/RadialCluster"/>
    <dgm:cxn modelId="{A0CFAEBE-6F1D-4ABF-92A1-A48ADE40BD1E}" type="presParOf" srcId="{95E15298-47B1-45E1-A896-244BB56A5DB3}" destId="{C9C34843-1BEA-40F1-A7D7-E4C4BF6B266E}" srcOrd="0" destOrd="0" presId="urn:microsoft.com/office/officeart/2008/layout/RadialCluster"/>
    <dgm:cxn modelId="{278F0D91-8E64-4579-86FF-02381363845E}" type="presParOf" srcId="{95E15298-47B1-45E1-A896-244BB56A5DB3}" destId="{2193BED1-5F65-4F8D-9F4F-E3D63E6DF413}" srcOrd="1" destOrd="0" presId="urn:microsoft.com/office/officeart/2008/layout/RadialCluster"/>
    <dgm:cxn modelId="{1F7123B0-296A-4FB4-BB9E-95E8F51E1957}" type="presParOf" srcId="{95E15298-47B1-45E1-A896-244BB56A5DB3}" destId="{55720AE5-45F0-4341-A748-C41AAA7862ED}" srcOrd="2" destOrd="0" presId="urn:microsoft.com/office/officeart/2008/layout/RadialCluster"/>
    <dgm:cxn modelId="{822C6DB6-F77B-4899-BE45-CD5351A3049B}" type="presParOf" srcId="{95E15298-47B1-45E1-A896-244BB56A5DB3}" destId="{79831970-92F5-4517-845B-2E93005A5D34}" srcOrd="3" destOrd="0" presId="urn:microsoft.com/office/officeart/2008/layout/RadialCluster"/>
    <dgm:cxn modelId="{76E8C22C-33D0-4580-91FD-C2920130B458}" type="presParOf" srcId="{95E15298-47B1-45E1-A896-244BB56A5DB3}" destId="{512B1579-D470-4088-AFBE-9FDECE1A5BA1}" srcOrd="4" destOrd="0" presId="urn:microsoft.com/office/officeart/2008/layout/RadialCluster"/>
    <dgm:cxn modelId="{235B2E80-3BBD-42DD-B78B-686459E6D1DA}" type="presParOf" srcId="{95E15298-47B1-45E1-A896-244BB56A5DB3}" destId="{E3B4D93F-06CA-4D04-A387-A17A0274C847}" srcOrd="5" destOrd="0" presId="urn:microsoft.com/office/officeart/2008/layout/RadialCluster"/>
    <dgm:cxn modelId="{1EB92C86-2D69-4852-B206-905E6C73AF59}" type="presParOf" srcId="{95E15298-47B1-45E1-A896-244BB56A5DB3}" destId="{CACD5E15-A092-4ADA-A0CA-E4859D7E066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F5FFD9-F043-455E-9860-6399FD6B905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2B736-9AD7-4ABE-9BCF-D07D3245C5DE}">
      <dgm:prSet phldrT="[Text]"/>
      <dgm:spPr/>
      <dgm:t>
        <a:bodyPr/>
        <a:lstStyle/>
        <a:p>
          <a:r>
            <a:rPr lang="en-US" b="1" dirty="0"/>
            <a:t>Factor graphs</a:t>
          </a:r>
        </a:p>
      </dgm:t>
    </dgm:pt>
    <dgm:pt modelId="{CC51115E-BB3B-4FFA-BA35-59348D64F1C2}" type="parTrans" cxnId="{9034C163-3B27-473A-BD85-86C83534BE15}">
      <dgm:prSet/>
      <dgm:spPr/>
      <dgm:t>
        <a:bodyPr/>
        <a:lstStyle/>
        <a:p>
          <a:endParaRPr lang="en-US"/>
        </a:p>
      </dgm:t>
    </dgm:pt>
    <dgm:pt modelId="{52928FD5-A7AC-46C1-B076-168E09D663A5}" type="sibTrans" cxnId="{9034C163-3B27-473A-BD85-86C83534BE15}">
      <dgm:prSet/>
      <dgm:spPr/>
      <dgm:t>
        <a:bodyPr/>
        <a:lstStyle/>
        <a:p>
          <a:endParaRPr lang="en-US"/>
        </a:p>
      </dgm:t>
    </dgm:pt>
    <dgm:pt modelId="{FBE3E56F-4BB7-4623-8279-711852D77CB3}">
      <dgm:prSet phldrT="[Text]"/>
      <dgm:spPr/>
      <dgm:t>
        <a:bodyPr/>
        <a:lstStyle/>
        <a:p>
          <a:r>
            <a:rPr lang="en-US" spc="-40" dirty="0">
              <a:latin typeface="Trebuchet MS"/>
            </a:rPr>
            <a:t>Arc consistency</a:t>
          </a:r>
        </a:p>
      </dgm:t>
    </dgm:pt>
    <dgm:pt modelId="{FF8FC9BD-7DD7-48A2-A997-95501C9CEBDB}" type="parTrans" cxnId="{19619A0C-69A4-4888-961B-ADEA0EE005F1}">
      <dgm:prSet/>
      <dgm:spPr/>
      <dgm:t>
        <a:bodyPr/>
        <a:lstStyle/>
        <a:p>
          <a:endParaRPr lang="en-US"/>
        </a:p>
      </dgm:t>
    </dgm:pt>
    <dgm:pt modelId="{21474A76-ECEA-4BC8-8FE5-441D05FE5DEF}" type="sibTrans" cxnId="{19619A0C-69A4-4888-961B-ADEA0EE005F1}">
      <dgm:prSet/>
      <dgm:spPr/>
      <dgm:t>
        <a:bodyPr/>
        <a:lstStyle/>
        <a:p>
          <a:endParaRPr lang="en-US"/>
        </a:p>
      </dgm:t>
    </dgm:pt>
    <dgm:pt modelId="{C7120E10-B7E6-412E-8ADF-EFFB4414BB72}">
      <dgm:prSet phldrT="[Text]"/>
      <dgm:spPr/>
      <dgm:t>
        <a:bodyPr/>
        <a:lstStyle/>
        <a:p>
          <a:r>
            <a:rPr lang="en-US" spc="-10" dirty="0">
              <a:latin typeface="Trebuchet MS"/>
              <a:cs typeface="Trebuchet MS"/>
            </a:rPr>
            <a:t>Modeling</a:t>
          </a:r>
          <a:endParaRPr lang="en-US" dirty="0"/>
        </a:p>
      </dgm:t>
    </dgm:pt>
    <dgm:pt modelId="{F0BE04DC-93AE-4E84-A005-0D27DE29D6B7}" type="parTrans" cxnId="{52BC521D-4098-4F63-8768-F50332626C2A}">
      <dgm:prSet/>
      <dgm:spPr/>
      <dgm:t>
        <a:bodyPr/>
        <a:lstStyle/>
        <a:p>
          <a:endParaRPr lang="en-US"/>
        </a:p>
      </dgm:t>
    </dgm:pt>
    <dgm:pt modelId="{9F7D1150-A046-441E-976D-472B6DF098EB}" type="sibTrans" cxnId="{52BC521D-4098-4F63-8768-F50332626C2A}">
      <dgm:prSet/>
      <dgm:spPr/>
      <dgm:t>
        <a:bodyPr/>
        <a:lstStyle/>
        <a:p>
          <a:endParaRPr lang="en-US"/>
        </a:p>
      </dgm:t>
    </dgm:pt>
    <dgm:pt modelId="{F264DB0A-3F3C-4B26-8288-610453336632}">
      <dgm:prSet/>
      <dgm:spPr/>
      <dgm:t>
        <a:bodyPr/>
        <a:lstStyle/>
        <a:p>
          <a:r>
            <a:rPr lang="en-US" spc="-24" dirty="0">
              <a:latin typeface="Trebuchet MS"/>
            </a:rPr>
            <a:t>Dynamic ordering</a:t>
          </a:r>
        </a:p>
      </dgm:t>
    </dgm:pt>
    <dgm:pt modelId="{5B9B05E1-8D55-413D-AC6E-83D000F301A9}" type="parTrans" cxnId="{27EDE227-AC1D-4DE6-AC7F-21B2F23BC9A9}">
      <dgm:prSet/>
      <dgm:spPr/>
      <dgm:t>
        <a:bodyPr/>
        <a:lstStyle/>
        <a:p>
          <a:endParaRPr lang="en-US"/>
        </a:p>
      </dgm:t>
    </dgm:pt>
    <dgm:pt modelId="{16D606A7-1B1E-4384-8140-71BC57DBE190}" type="sibTrans" cxnId="{27EDE227-AC1D-4DE6-AC7F-21B2F23BC9A9}">
      <dgm:prSet/>
      <dgm:spPr/>
      <dgm:t>
        <a:bodyPr/>
        <a:lstStyle/>
        <a:p>
          <a:endParaRPr lang="en-US"/>
        </a:p>
      </dgm:t>
    </dgm:pt>
    <dgm:pt modelId="{6D59B595-809E-4D88-90B6-6EF80027864B}" type="pres">
      <dgm:prSet presAssocID="{11F5FFD9-F043-455E-9860-6399FD6B905A}" presName="linear" presStyleCnt="0">
        <dgm:presLayoutVars>
          <dgm:dir/>
          <dgm:animLvl val="lvl"/>
          <dgm:resizeHandles val="exact"/>
        </dgm:presLayoutVars>
      </dgm:prSet>
      <dgm:spPr/>
    </dgm:pt>
    <dgm:pt modelId="{41A042AF-A07D-452A-8E77-E381C6FC4F8F}" type="pres">
      <dgm:prSet presAssocID="{BBE2B736-9AD7-4ABE-9BCF-D07D3245C5DE}" presName="parentLin" presStyleCnt="0"/>
      <dgm:spPr/>
    </dgm:pt>
    <dgm:pt modelId="{0C9CCC56-DB32-46BD-B4A5-0710D1547FB7}" type="pres">
      <dgm:prSet presAssocID="{BBE2B736-9AD7-4ABE-9BCF-D07D3245C5DE}" presName="parentLeftMargin" presStyleLbl="node1" presStyleIdx="0" presStyleCnt="4"/>
      <dgm:spPr/>
    </dgm:pt>
    <dgm:pt modelId="{2F72FD66-E60D-4C18-86FE-50953CB39B07}" type="pres">
      <dgm:prSet presAssocID="{BBE2B736-9AD7-4ABE-9BCF-D07D3245C5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3D9906-DF18-48D5-BDC8-F5151C9F5C11}" type="pres">
      <dgm:prSet presAssocID="{BBE2B736-9AD7-4ABE-9BCF-D07D3245C5DE}" presName="negativeSpace" presStyleCnt="0"/>
      <dgm:spPr/>
    </dgm:pt>
    <dgm:pt modelId="{43173021-4A4B-447A-B757-E814D12F5CCF}" type="pres">
      <dgm:prSet presAssocID="{BBE2B736-9AD7-4ABE-9BCF-D07D3245C5DE}" presName="childText" presStyleLbl="conFgAcc1" presStyleIdx="0" presStyleCnt="4">
        <dgm:presLayoutVars>
          <dgm:bulletEnabled val="1"/>
        </dgm:presLayoutVars>
      </dgm:prSet>
      <dgm:spPr/>
    </dgm:pt>
    <dgm:pt modelId="{6BE73C98-F6DA-46B6-9A2B-359980C5000E}" type="pres">
      <dgm:prSet presAssocID="{52928FD5-A7AC-46C1-B076-168E09D663A5}" presName="spaceBetweenRectangles" presStyleCnt="0"/>
      <dgm:spPr/>
    </dgm:pt>
    <dgm:pt modelId="{5ADC65A8-6F1B-45A4-B249-8944F5B1B6C7}" type="pres">
      <dgm:prSet presAssocID="{F264DB0A-3F3C-4B26-8288-610453336632}" presName="parentLin" presStyleCnt="0"/>
      <dgm:spPr/>
    </dgm:pt>
    <dgm:pt modelId="{0BC603A8-E71D-4F18-9654-9AAE08B23EE4}" type="pres">
      <dgm:prSet presAssocID="{F264DB0A-3F3C-4B26-8288-610453336632}" presName="parentLeftMargin" presStyleLbl="node1" presStyleIdx="0" presStyleCnt="4"/>
      <dgm:spPr/>
    </dgm:pt>
    <dgm:pt modelId="{E9CDE26B-AE4A-4297-8151-7BE36AA6D34A}" type="pres">
      <dgm:prSet presAssocID="{F264DB0A-3F3C-4B26-8288-6104533366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D86B0C-210A-4A91-AB4D-140A225CC0DE}" type="pres">
      <dgm:prSet presAssocID="{F264DB0A-3F3C-4B26-8288-610453336632}" presName="negativeSpace" presStyleCnt="0"/>
      <dgm:spPr/>
    </dgm:pt>
    <dgm:pt modelId="{D4CA8A23-3FB1-478B-80C0-293F5C61A99D}" type="pres">
      <dgm:prSet presAssocID="{F264DB0A-3F3C-4B26-8288-610453336632}" presName="childText" presStyleLbl="conFgAcc1" presStyleIdx="1" presStyleCnt="4">
        <dgm:presLayoutVars>
          <dgm:bulletEnabled val="1"/>
        </dgm:presLayoutVars>
      </dgm:prSet>
      <dgm:spPr/>
    </dgm:pt>
    <dgm:pt modelId="{9A727205-7FE4-4472-B4CC-8BFFB12C0EB2}" type="pres">
      <dgm:prSet presAssocID="{16D606A7-1B1E-4384-8140-71BC57DBE190}" presName="spaceBetweenRectangles" presStyleCnt="0"/>
      <dgm:spPr/>
    </dgm:pt>
    <dgm:pt modelId="{277B44F6-92A1-4E04-8AD3-A7FE1B4BF13A}" type="pres">
      <dgm:prSet presAssocID="{FBE3E56F-4BB7-4623-8279-711852D77CB3}" presName="parentLin" presStyleCnt="0"/>
      <dgm:spPr/>
    </dgm:pt>
    <dgm:pt modelId="{04795AC2-C8DD-4BC1-8850-ADDFF0EFFB07}" type="pres">
      <dgm:prSet presAssocID="{FBE3E56F-4BB7-4623-8279-711852D77CB3}" presName="parentLeftMargin" presStyleLbl="node1" presStyleIdx="1" presStyleCnt="4"/>
      <dgm:spPr/>
    </dgm:pt>
    <dgm:pt modelId="{7FFBAC88-B709-4C35-A021-818680E337A8}" type="pres">
      <dgm:prSet presAssocID="{FBE3E56F-4BB7-4623-8279-711852D77C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4BFA6F-3429-4A0D-80A7-C36B30BB078B}" type="pres">
      <dgm:prSet presAssocID="{FBE3E56F-4BB7-4623-8279-711852D77CB3}" presName="negativeSpace" presStyleCnt="0"/>
      <dgm:spPr/>
    </dgm:pt>
    <dgm:pt modelId="{8ACC36C6-989B-4473-B56A-57AA643DAC40}" type="pres">
      <dgm:prSet presAssocID="{FBE3E56F-4BB7-4623-8279-711852D77CB3}" presName="childText" presStyleLbl="conFgAcc1" presStyleIdx="2" presStyleCnt="4">
        <dgm:presLayoutVars>
          <dgm:bulletEnabled val="1"/>
        </dgm:presLayoutVars>
      </dgm:prSet>
      <dgm:spPr/>
    </dgm:pt>
    <dgm:pt modelId="{D4624687-D450-41DF-B7D1-B1CFD3A0DE55}" type="pres">
      <dgm:prSet presAssocID="{21474A76-ECEA-4BC8-8FE5-441D05FE5DEF}" presName="spaceBetweenRectangles" presStyleCnt="0"/>
      <dgm:spPr/>
    </dgm:pt>
    <dgm:pt modelId="{09E6A625-2DA7-448D-92AA-2BA646C5E325}" type="pres">
      <dgm:prSet presAssocID="{C7120E10-B7E6-412E-8ADF-EFFB4414BB72}" presName="parentLin" presStyleCnt="0"/>
      <dgm:spPr/>
    </dgm:pt>
    <dgm:pt modelId="{2117D475-1FF8-451D-BC6F-228E6F7DCC84}" type="pres">
      <dgm:prSet presAssocID="{C7120E10-B7E6-412E-8ADF-EFFB4414BB72}" presName="parentLeftMargin" presStyleLbl="node1" presStyleIdx="2" presStyleCnt="4"/>
      <dgm:spPr/>
    </dgm:pt>
    <dgm:pt modelId="{D0CCE662-8DFF-4F09-8060-5AF3074F605D}" type="pres">
      <dgm:prSet presAssocID="{C7120E10-B7E6-412E-8ADF-EFFB4414BB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A7D344-19E5-4B1A-9AA2-FDF226D54B08}" type="pres">
      <dgm:prSet presAssocID="{C7120E10-B7E6-412E-8ADF-EFFB4414BB72}" presName="negativeSpace" presStyleCnt="0"/>
      <dgm:spPr/>
    </dgm:pt>
    <dgm:pt modelId="{B0B4B6FF-171D-4053-B1BD-B81B52E6633F}" type="pres">
      <dgm:prSet presAssocID="{C7120E10-B7E6-412E-8ADF-EFFB4414BB7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39B5D06-A4F8-4E2B-9619-618694C6CA1F}" type="presOf" srcId="{F264DB0A-3F3C-4B26-8288-610453336632}" destId="{E9CDE26B-AE4A-4297-8151-7BE36AA6D34A}" srcOrd="1" destOrd="0" presId="urn:microsoft.com/office/officeart/2005/8/layout/list1"/>
    <dgm:cxn modelId="{19619A0C-69A4-4888-961B-ADEA0EE005F1}" srcId="{11F5FFD9-F043-455E-9860-6399FD6B905A}" destId="{FBE3E56F-4BB7-4623-8279-711852D77CB3}" srcOrd="2" destOrd="0" parTransId="{FF8FC9BD-7DD7-48A2-A997-95501C9CEBDB}" sibTransId="{21474A76-ECEA-4BC8-8FE5-441D05FE5DEF}"/>
    <dgm:cxn modelId="{A643D814-4365-44F1-A676-E5B257D6034C}" type="presOf" srcId="{C7120E10-B7E6-412E-8ADF-EFFB4414BB72}" destId="{D0CCE662-8DFF-4F09-8060-5AF3074F605D}" srcOrd="1" destOrd="0" presId="urn:microsoft.com/office/officeart/2005/8/layout/list1"/>
    <dgm:cxn modelId="{C939FC1B-51A5-471A-985F-FC3DFEB8222D}" type="presOf" srcId="{C7120E10-B7E6-412E-8ADF-EFFB4414BB72}" destId="{2117D475-1FF8-451D-BC6F-228E6F7DCC84}" srcOrd="0" destOrd="0" presId="urn:microsoft.com/office/officeart/2005/8/layout/list1"/>
    <dgm:cxn modelId="{52BC521D-4098-4F63-8768-F50332626C2A}" srcId="{11F5FFD9-F043-455E-9860-6399FD6B905A}" destId="{C7120E10-B7E6-412E-8ADF-EFFB4414BB72}" srcOrd="3" destOrd="0" parTransId="{F0BE04DC-93AE-4E84-A005-0D27DE29D6B7}" sibTransId="{9F7D1150-A046-441E-976D-472B6DF098EB}"/>
    <dgm:cxn modelId="{7DE54722-E6A6-42B7-AA04-B55F765DE43E}" type="presOf" srcId="{FBE3E56F-4BB7-4623-8279-711852D77CB3}" destId="{7FFBAC88-B709-4C35-A021-818680E337A8}" srcOrd="1" destOrd="0" presId="urn:microsoft.com/office/officeart/2005/8/layout/list1"/>
    <dgm:cxn modelId="{17A9F322-E212-4CBA-9022-1A8EC35F4F46}" type="presOf" srcId="{BBE2B736-9AD7-4ABE-9BCF-D07D3245C5DE}" destId="{0C9CCC56-DB32-46BD-B4A5-0710D1547FB7}" srcOrd="0" destOrd="0" presId="urn:microsoft.com/office/officeart/2005/8/layout/list1"/>
    <dgm:cxn modelId="{27EDE227-AC1D-4DE6-AC7F-21B2F23BC9A9}" srcId="{11F5FFD9-F043-455E-9860-6399FD6B905A}" destId="{F264DB0A-3F3C-4B26-8288-610453336632}" srcOrd="1" destOrd="0" parTransId="{5B9B05E1-8D55-413D-AC6E-83D000F301A9}" sibTransId="{16D606A7-1B1E-4384-8140-71BC57DBE190}"/>
    <dgm:cxn modelId="{35843B29-96D9-4E31-997A-82CA592DB27E}" type="presOf" srcId="{F264DB0A-3F3C-4B26-8288-610453336632}" destId="{0BC603A8-E71D-4F18-9654-9AAE08B23EE4}" srcOrd="0" destOrd="0" presId="urn:microsoft.com/office/officeart/2005/8/layout/list1"/>
    <dgm:cxn modelId="{D439D32E-387A-4B21-A19F-106DDFCF32DB}" type="presOf" srcId="{BBE2B736-9AD7-4ABE-9BCF-D07D3245C5DE}" destId="{2F72FD66-E60D-4C18-86FE-50953CB39B07}" srcOrd="1" destOrd="0" presId="urn:microsoft.com/office/officeart/2005/8/layout/list1"/>
    <dgm:cxn modelId="{9034C163-3B27-473A-BD85-86C83534BE15}" srcId="{11F5FFD9-F043-455E-9860-6399FD6B905A}" destId="{BBE2B736-9AD7-4ABE-9BCF-D07D3245C5DE}" srcOrd="0" destOrd="0" parTransId="{CC51115E-BB3B-4FFA-BA35-59348D64F1C2}" sibTransId="{52928FD5-A7AC-46C1-B076-168E09D663A5}"/>
    <dgm:cxn modelId="{934BD270-28DB-4D67-97E4-8B75E04B9260}" type="presOf" srcId="{11F5FFD9-F043-455E-9860-6399FD6B905A}" destId="{6D59B595-809E-4D88-90B6-6EF80027864B}" srcOrd="0" destOrd="0" presId="urn:microsoft.com/office/officeart/2005/8/layout/list1"/>
    <dgm:cxn modelId="{1FFE74F6-D33C-4CB9-80AB-9A66492BB047}" type="presOf" srcId="{FBE3E56F-4BB7-4623-8279-711852D77CB3}" destId="{04795AC2-C8DD-4BC1-8850-ADDFF0EFFB07}" srcOrd="0" destOrd="0" presId="urn:microsoft.com/office/officeart/2005/8/layout/list1"/>
    <dgm:cxn modelId="{F1574002-15E7-4785-9D47-CF0DEC86DE69}" type="presParOf" srcId="{6D59B595-809E-4D88-90B6-6EF80027864B}" destId="{41A042AF-A07D-452A-8E77-E381C6FC4F8F}" srcOrd="0" destOrd="0" presId="urn:microsoft.com/office/officeart/2005/8/layout/list1"/>
    <dgm:cxn modelId="{4E125522-1011-4CC8-BBC7-94A8A3B0DC78}" type="presParOf" srcId="{41A042AF-A07D-452A-8E77-E381C6FC4F8F}" destId="{0C9CCC56-DB32-46BD-B4A5-0710D1547FB7}" srcOrd="0" destOrd="0" presId="urn:microsoft.com/office/officeart/2005/8/layout/list1"/>
    <dgm:cxn modelId="{5BDBFED1-8C34-4C2C-A22E-E1F790D67AFC}" type="presParOf" srcId="{41A042AF-A07D-452A-8E77-E381C6FC4F8F}" destId="{2F72FD66-E60D-4C18-86FE-50953CB39B07}" srcOrd="1" destOrd="0" presId="urn:microsoft.com/office/officeart/2005/8/layout/list1"/>
    <dgm:cxn modelId="{F01924F0-E269-488D-8CAA-468BE784AFF5}" type="presParOf" srcId="{6D59B595-809E-4D88-90B6-6EF80027864B}" destId="{123D9906-DF18-48D5-BDC8-F5151C9F5C11}" srcOrd="1" destOrd="0" presId="urn:microsoft.com/office/officeart/2005/8/layout/list1"/>
    <dgm:cxn modelId="{AB11A5ED-59B9-41A8-8080-48FC51665A00}" type="presParOf" srcId="{6D59B595-809E-4D88-90B6-6EF80027864B}" destId="{43173021-4A4B-447A-B757-E814D12F5CCF}" srcOrd="2" destOrd="0" presId="urn:microsoft.com/office/officeart/2005/8/layout/list1"/>
    <dgm:cxn modelId="{B4BD2539-039D-4567-B2F9-C24E2A1BA3B6}" type="presParOf" srcId="{6D59B595-809E-4D88-90B6-6EF80027864B}" destId="{6BE73C98-F6DA-46B6-9A2B-359980C5000E}" srcOrd="3" destOrd="0" presId="urn:microsoft.com/office/officeart/2005/8/layout/list1"/>
    <dgm:cxn modelId="{EF242134-C488-4D7D-8D29-56CA93CF5A8E}" type="presParOf" srcId="{6D59B595-809E-4D88-90B6-6EF80027864B}" destId="{5ADC65A8-6F1B-45A4-B249-8944F5B1B6C7}" srcOrd="4" destOrd="0" presId="urn:microsoft.com/office/officeart/2005/8/layout/list1"/>
    <dgm:cxn modelId="{B5EADAF4-CF68-4EAF-9430-CD198698A6FC}" type="presParOf" srcId="{5ADC65A8-6F1B-45A4-B249-8944F5B1B6C7}" destId="{0BC603A8-E71D-4F18-9654-9AAE08B23EE4}" srcOrd="0" destOrd="0" presId="urn:microsoft.com/office/officeart/2005/8/layout/list1"/>
    <dgm:cxn modelId="{1E3A2AE5-BEF3-4FD2-8FAC-CD9762530B5D}" type="presParOf" srcId="{5ADC65A8-6F1B-45A4-B249-8944F5B1B6C7}" destId="{E9CDE26B-AE4A-4297-8151-7BE36AA6D34A}" srcOrd="1" destOrd="0" presId="urn:microsoft.com/office/officeart/2005/8/layout/list1"/>
    <dgm:cxn modelId="{A8388E3C-531E-429C-83D7-E8EB041B5246}" type="presParOf" srcId="{6D59B595-809E-4D88-90B6-6EF80027864B}" destId="{C8D86B0C-210A-4A91-AB4D-140A225CC0DE}" srcOrd="5" destOrd="0" presId="urn:microsoft.com/office/officeart/2005/8/layout/list1"/>
    <dgm:cxn modelId="{7CB06226-6892-4378-8343-F03B973CB7DF}" type="presParOf" srcId="{6D59B595-809E-4D88-90B6-6EF80027864B}" destId="{D4CA8A23-3FB1-478B-80C0-293F5C61A99D}" srcOrd="6" destOrd="0" presId="urn:microsoft.com/office/officeart/2005/8/layout/list1"/>
    <dgm:cxn modelId="{084CBFB2-5EC3-493D-B301-852C3FE40336}" type="presParOf" srcId="{6D59B595-809E-4D88-90B6-6EF80027864B}" destId="{9A727205-7FE4-4472-B4CC-8BFFB12C0EB2}" srcOrd="7" destOrd="0" presId="urn:microsoft.com/office/officeart/2005/8/layout/list1"/>
    <dgm:cxn modelId="{AE6E564C-9007-4846-9799-6C88886CD1D0}" type="presParOf" srcId="{6D59B595-809E-4D88-90B6-6EF80027864B}" destId="{277B44F6-92A1-4E04-8AD3-A7FE1B4BF13A}" srcOrd="8" destOrd="0" presId="urn:microsoft.com/office/officeart/2005/8/layout/list1"/>
    <dgm:cxn modelId="{8F1D2BF4-5E47-42A3-A64E-8EDC80034800}" type="presParOf" srcId="{277B44F6-92A1-4E04-8AD3-A7FE1B4BF13A}" destId="{04795AC2-C8DD-4BC1-8850-ADDFF0EFFB07}" srcOrd="0" destOrd="0" presId="urn:microsoft.com/office/officeart/2005/8/layout/list1"/>
    <dgm:cxn modelId="{F0B1A2E6-748E-42E3-849D-0535D980C923}" type="presParOf" srcId="{277B44F6-92A1-4E04-8AD3-A7FE1B4BF13A}" destId="{7FFBAC88-B709-4C35-A021-818680E337A8}" srcOrd="1" destOrd="0" presId="urn:microsoft.com/office/officeart/2005/8/layout/list1"/>
    <dgm:cxn modelId="{1D8DD30A-D9C7-47EA-839A-BC613A0877C3}" type="presParOf" srcId="{6D59B595-809E-4D88-90B6-6EF80027864B}" destId="{FA4BFA6F-3429-4A0D-80A7-C36B30BB078B}" srcOrd="9" destOrd="0" presId="urn:microsoft.com/office/officeart/2005/8/layout/list1"/>
    <dgm:cxn modelId="{D9D3A9AA-08BF-4875-9926-21504A4D93A9}" type="presParOf" srcId="{6D59B595-809E-4D88-90B6-6EF80027864B}" destId="{8ACC36C6-989B-4473-B56A-57AA643DAC40}" srcOrd="10" destOrd="0" presId="urn:microsoft.com/office/officeart/2005/8/layout/list1"/>
    <dgm:cxn modelId="{6CE3750D-8CE0-4D9A-99FC-11B380E0918D}" type="presParOf" srcId="{6D59B595-809E-4D88-90B6-6EF80027864B}" destId="{D4624687-D450-41DF-B7D1-B1CFD3A0DE55}" srcOrd="11" destOrd="0" presId="urn:microsoft.com/office/officeart/2005/8/layout/list1"/>
    <dgm:cxn modelId="{E61820AF-3CBD-4F15-BB19-5AB55036B4F5}" type="presParOf" srcId="{6D59B595-809E-4D88-90B6-6EF80027864B}" destId="{09E6A625-2DA7-448D-92AA-2BA646C5E325}" srcOrd="12" destOrd="0" presId="urn:microsoft.com/office/officeart/2005/8/layout/list1"/>
    <dgm:cxn modelId="{32931B99-8B8E-4303-BFB9-BF8615135130}" type="presParOf" srcId="{09E6A625-2DA7-448D-92AA-2BA646C5E325}" destId="{2117D475-1FF8-451D-BC6F-228E6F7DCC84}" srcOrd="0" destOrd="0" presId="urn:microsoft.com/office/officeart/2005/8/layout/list1"/>
    <dgm:cxn modelId="{4835B502-A41F-42F4-8A63-7C87133C6E27}" type="presParOf" srcId="{09E6A625-2DA7-448D-92AA-2BA646C5E325}" destId="{D0CCE662-8DFF-4F09-8060-5AF3074F605D}" srcOrd="1" destOrd="0" presId="urn:microsoft.com/office/officeart/2005/8/layout/list1"/>
    <dgm:cxn modelId="{F2E25C6E-91D3-46FC-A3A4-31419A76DACC}" type="presParOf" srcId="{6D59B595-809E-4D88-90B6-6EF80027864B}" destId="{74A7D344-19E5-4B1A-9AA2-FDF226D54B08}" srcOrd="13" destOrd="0" presId="urn:microsoft.com/office/officeart/2005/8/layout/list1"/>
    <dgm:cxn modelId="{1E75DB68-1474-43A5-99D9-4CA56C0374F9}" type="presParOf" srcId="{6D59B595-809E-4D88-90B6-6EF80027864B}" destId="{B0B4B6FF-171D-4053-B1BD-B81B52E663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F5FFD9-F043-455E-9860-6399FD6B905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2B736-9AD7-4ABE-9BCF-D07D3245C5DE}">
      <dgm:prSet phldrT="[Text]"/>
      <dgm:spPr/>
      <dgm:t>
        <a:bodyPr/>
        <a:lstStyle/>
        <a:p>
          <a:r>
            <a:rPr lang="en-US" dirty="0"/>
            <a:t>Factor graphs</a:t>
          </a:r>
        </a:p>
      </dgm:t>
    </dgm:pt>
    <dgm:pt modelId="{CC51115E-BB3B-4FFA-BA35-59348D64F1C2}" type="parTrans" cxnId="{9034C163-3B27-473A-BD85-86C83534BE15}">
      <dgm:prSet/>
      <dgm:spPr/>
      <dgm:t>
        <a:bodyPr/>
        <a:lstStyle/>
        <a:p>
          <a:endParaRPr lang="en-US"/>
        </a:p>
      </dgm:t>
    </dgm:pt>
    <dgm:pt modelId="{52928FD5-A7AC-46C1-B076-168E09D663A5}" type="sibTrans" cxnId="{9034C163-3B27-473A-BD85-86C83534BE15}">
      <dgm:prSet/>
      <dgm:spPr/>
      <dgm:t>
        <a:bodyPr/>
        <a:lstStyle/>
        <a:p>
          <a:endParaRPr lang="en-US"/>
        </a:p>
      </dgm:t>
    </dgm:pt>
    <dgm:pt modelId="{FBE3E56F-4BB7-4623-8279-711852D77CB3}">
      <dgm:prSet phldrT="[Text]"/>
      <dgm:spPr/>
      <dgm:t>
        <a:bodyPr/>
        <a:lstStyle/>
        <a:p>
          <a:r>
            <a:rPr lang="en-US" spc="-40" dirty="0">
              <a:latin typeface="Trebuchet MS"/>
            </a:rPr>
            <a:t>Arc consistency</a:t>
          </a:r>
        </a:p>
      </dgm:t>
    </dgm:pt>
    <dgm:pt modelId="{FF8FC9BD-7DD7-48A2-A997-95501C9CEBDB}" type="parTrans" cxnId="{19619A0C-69A4-4888-961B-ADEA0EE005F1}">
      <dgm:prSet/>
      <dgm:spPr/>
      <dgm:t>
        <a:bodyPr/>
        <a:lstStyle/>
        <a:p>
          <a:endParaRPr lang="en-US"/>
        </a:p>
      </dgm:t>
    </dgm:pt>
    <dgm:pt modelId="{21474A76-ECEA-4BC8-8FE5-441D05FE5DEF}" type="sibTrans" cxnId="{19619A0C-69A4-4888-961B-ADEA0EE005F1}">
      <dgm:prSet/>
      <dgm:spPr/>
      <dgm:t>
        <a:bodyPr/>
        <a:lstStyle/>
        <a:p>
          <a:endParaRPr lang="en-US"/>
        </a:p>
      </dgm:t>
    </dgm:pt>
    <dgm:pt modelId="{C7120E10-B7E6-412E-8ADF-EFFB4414BB72}">
      <dgm:prSet phldrT="[Text]"/>
      <dgm:spPr/>
      <dgm:t>
        <a:bodyPr/>
        <a:lstStyle/>
        <a:p>
          <a:r>
            <a:rPr lang="en-US" spc="-10" dirty="0">
              <a:latin typeface="Trebuchet MS"/>
              <a:cs typeface="Trebuchet MS"/>
            </a:rPr>
            <a:t>Modeling</a:t>
          </a:r>
          <a:endParaRPr lang="en-US" dirty="0"/>
        </a:p>
      </dgm:t>
    </dgm:pt>
    <dgm:pt modelId="{F0BE04DC-93AE-4E84-A005-0D27DE29D6B7}" type="parTrans" cxnId="{52BC521D-4098-4F63-8768-F50332626C2A}">
      <dgm:prSet/>
      <dgm:spPr/>
      <dgm:t>
        <a:bodyPr/>
        <a:lstStyle/>
        <a:p>
          <a:endParaRPr lang="en-US"/>
        </a:p>
      </dgm:t>
    </dgm:pt>
    <dgm:pt modelId="{9F7D1150-A046-441E-976D-472B6DF098EB}" type="sibTrans" cxnId="{52BC521D-4098-4F63-8768-F50332626C2A}">
      <dgm:prSet/>
      <dgm:spPr/>
      <dgm:t>
        <a:bodyPr/>
        <a:lstStyle/>
        <a:p>
          <a:endParaRPr lang="en-US"/>
        </a:p>
      </dgm:t>
    </dgm:pt>
    <dgm:pt modelId="{F264DB0A-3F3C-4B26-8288-610453336632}">
      <dgm:prSet/>
      <dgm:spPr/>
      <dgm:t>
        <a:bodyPr/>
        <a:lstStyle/>
        <a:p>
          <a:r>
            <a:rPr lang="en-US" b="1" spc="-24" dirty="0">
              <a:latin typeface="Trebuchet MS"/>
            </a:rPr>
            <a:t>Dynamic ordering</a:t>
          </a:r>
        </a:p>
      </dgm:t>
    </dgm:pt>
    <dgm:pt modelId="{5B9B05E1-8D55-413D-AC6E-83D000F301A9}" type="parTrans" cxnId="{27EDE227-AC1D-4DE6-AC7F-21B2F23BC9A9}">
      <dgm:prSet/>
      <dgm:spPr/>
      <dgm:t>
        <a:bodyPr/>
        <a:lstStyle/>
        <a:p>
          <a:endParaRPr lang="en-US"/>
        </a:p>
      </dgm:t>
    </dgm:pt>
    <dgm:pt modelId="{16D606A7-1B1E-4384-8140-71BC57DBE190}" type="sibTrans" cxnId="{27EDE227-AC1D-4DE6-AC7F-21B2F23BC9A9}">
      <dgm:prSet/>
      <dgm:spPr/>
      <dgm:t>
        <a:bodyPr/>
        <a:lstStyle/>
        <a:p>
          <a:endParaRPr lang="en-US"/>
        </a:p>
      </dgm:t>
    </dgm:pt>
    <dgm:pt modelId="{6D59B595-809E-4D88-90B6-6EF80027864B}" type="pres">
      <dgm:prSet presAssocID="{11F5FFD9-F043-455E-9860-6399FD6B905A}" presName="linear" presStyleCnt="0">
        <dgm:presLayoutVars>
          <dgm:dir/>
          <dgm:animLvl val="lvl"/>
          <dgm:resizeHandles val="exact"/>
        </dgm:presLayoutVars>
      </dgm:prSet>
      <dgm:spPr/>
    </dgm:pt>
    <dgm:pt modelId="{41A042AF-A07D-452A-8E77-E381C6FC4F8F}" type="pres">
      <dgm:prSet presAssocID="{BBE2B736-9AD7-4ABE-9BCF-D07D3245C5DE}" presName="parentLin" presStyleCnt="0"/>
      <dgm:spPr/>
    </dgm:pt>
    <dgm:pt modelId="{0C9CCC56-DB32-46BD-B4A5-0710D1547FB7}" type="pres">
      <dgm:prSet presAssocID="{BBE2B736-9AD7-4ABE-9BCF-D07D3245C5DE}" presName="parentLeftMargin" presStyleLbl="node1" presStyleIdx="0" presStyleCnt="4"/>
      <dgm:spPr/>
    </dgm:pt>
    <dgm:pt modelId="{2F72FD66-E60D-4C18-86FE-50953CB39B07}" type="pres">
      <dgm:prSet presAssocID="{BBE2B736-9AD7-4ABE-9BCF-D07D3245C5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3D9906-DF18-48D5-BDC8-F5151C9F5C11}" type="pres">
      <dgm:prSet presAssocID="{BBE2B736-9AD7-4ABE-9BCF-D07D3245C5DE}" presName="negativeSpace" presStyleCnt="0"/>
      <dgm:spPr/>
    </dgm:pt>
    <dgm:pt modelId="{43173021-4A4B-447A-B757-E814D12F5CCF}" type="pres">
      <dgm:prSet presAssocID="{BBE2B736-9AD7-4ABE-9BCF-D07D3245C5DE}" presName="childText" presStyleLbl="conFgAcc1" presStyleIdx="0" presStyleCnt="4">
        <dgm:presLayoutVars>
          <dgm:bulletEnabled val="1"/>
        </dgm:presLayoutVars>
      </dgm:prSet>
      <dgm:spPr/>
    </dgm:pt>
    <dgm:pt modelId="{6BE73C98-F6DA-46B6-9A2B-359980C5000E}" type="pres">
      <dgm:prSet presAssocID="{52928FD5-A7AC-46C1-B076-168E09D663A5}" presName="spaceBetweenRectangles" presStyleCnt="0"/>
      <dgm:spPr/>
    </dgm:pt>
    <dgm:pt modelId="{5ADC65A8-6F1B-45A4-B249-8944F5B1B6C7}" type="pres">
      <dgm:prSet presAssocID="{F264DB0A-3F3C-4B26-8288-610453336632}" presName="parentLin" presStyleCnt="0"/>
      <dgm:spPr/>
    </dgm:pt>
    <dgm:pt modelId="{0BC603A8-E71D-4F18-9654-9AAE08B23EE4}" type="pres">
      <dgm:prSet presAssocID="{F264DB0A-3F3C-4B26-8288-610453336632}" presName="parentLeftMargin" presStyleLbl="node1" presStyleIdx="0" presStyleCnt="4"/>
      <dgm:spPr/>
    </dgm:pt>
    <dgm:pt modelId="{E9CDE26B-AE4A-4297-8151-7BE36AA6D34A}" type="pres">
      <dgm:prSet presAssocID="{F264DB0A-3F3C-4B26-8288-6104533366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D86B0C-210A-4A91-AB4D-140A225CC0DE}" type="pres">
      <dgm:prSet presAssocID="{F264DB0A-3F3C-4B26-8288-610453336632}" presName="negativeSpace" presStyleCnt="0"/>
      <dgm:spPr/>
    </dgm:pt>
    <dgm:pt modelId="{D4CA8A23-3FB1-478B-80C0-293F5C61A99D}" type="pres">
      <dgm:prSet presAssocID="{F264DB0A-3F3C-4B26-8288-610453336632}" presName="childText" presStyleLbl="conFgAcc1" presStyleIdx="1" presStyleCnt="4">
        <dgm:presLayoutVars>
          <dgm:bulletEnabled val="1"/>
        </dgm:presLayoutVars>
      </dgm:prSet>
      <dgm:spPr/>
    </dgm:pt>
    <dgm:pt modelId="{9A727205-7FE4-4472-B4CC-8BFFB12C0EB2}" type="pres">
      <dgm:prSet presAssocID="{16D606A7-1B1E-4384-8140-71BC57DBE190}" presName="spaceBetweenRectangles" presStyleCnt="0"/>
      <dgm:spPr/>
    </dgm:pt>
    <dgm:pt modelId="{277B44F6-92A1-4E04-8AD3-A7FE1B4BF13A}" type="pres">
      <dgm:prSet presAssocID="{FBE3E56F-4BB7-4623-8279-711852D77CB3}" presName="parentLin" presStyleCnt="0"/>
      <dgm:spPr/>
    </dgm:pt>
    <dgm:pt modelId="{04795AC2-C8DD-4BC1-8850-ADDFF0EFFB07}" type="pres">
      <dgm:prSet presAssocID="{FBE3E56F-4BB7-4623-8279-711852D77CB3}" presName="parentLeftMargin" presStyleLbl="node1" presStyleIdx="1" presStyleCnt="4"/>
      <dgm:spPr/>
    </dgm:pt>
    <dgm:pt modelId="{7FFBAC88-B709-4C35-A021-818680E337A8}" type="pres">
      <dgm:prSet presAssocID="{FBE3E56F-4BB7-4623-8279-711852D77C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4BFA6F-3429-4A0D-80A7-C36B30BB078B}" type="pres">
      <dgm:prSet presAssocID="{FBE3E56F-4BB7-4623-8279-711852D77CB3}" presName="negativeSpace" presStyleCnt="0"/>
      <dgm:spPr/>
    </dgm:pt>
    <dgm:pt modelId="{8ACC36C6-989B-4473-B56A-57AA643DAC40}" type="pres">
      <dgm:prSet presAssocID="{FBE3E56F-4BB7-4623-8279-711852D77CB3}" presName="childText" presStyleLbl="conFgAcc1" presStyleIdx="2" presStyleCnt="4">
        <dgm:presLayoutVars>
          <dgm:bulletEnabled val="1"/>
        </dgm:presLayoutVars>
      </dgm:prSet>
      <dgm:spPr/>
    </dgm:pt>
    <dgm:pt modelId="{D4624687-D450-41DF-B7D1-B1CFD3A0DE55}" type="pres">
      <dgm:prSet presAssocID="{21474A76-ECEA-4BC8-8FE5-441D05FE5DEF}" presName="spaceBetweenRectangles" presStyleCnt="0"/>
      <dgm:spPr/>
    </dgm:pt>
    <dgm:pt modelId="{09E6A625-2DA7-448D-92AA-2BA646C5E325}" type="pres">
      <dgm:prSet presAssocID="{C7120E10-B7E6-412E-8ADF-EFFB4414BB72}" presName="parentLin" presStyleCnt="0"/>
      <dgm:spPr/>
    </dgm:pt>
    <dgm:pt modelId="{2117D475-1FF8-451D-BC6F-228E6F7DCC84}" type="pres">
      <dgm:prSet presAssocID="{C7120E10-B7E6-412E-8ADF-EFFB4414BB72}" presName="parentLeftMargin" presStyleLbl="node1" presStyleIdx="2" presStyleCnt="4"/>
      <dgm:spPr/>
    </dgm:pt>
    <dgm:pt modelId="{D0CCE662-8DFF-4F09-8060-5AF3074F605D}" type="pres">
      <dgm:prSet presAssocID="{C7120E10-B7E6-412E-8ADF-EFFB4414BB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A7D344-19E5-4B1A-9AA2-FDF226D54B08}" type="pres">
      <dgm:prSet presAssocID="{C7120E10-B7E6-412E-8ADF-EFFB4414BB72}" presName="negativeSpace" presStyleCnt="0"/>
      <dgm:spPr/>
    </dgm:pt>
    <dgm:pt modelId="{B0B4B6FF-171D-4053-B1BD-B81B52E6633F}" type="pres">
      <dgm:prSet presAssocID="{C7120E10-B7E6-412E-8ADF-EFFB4414BB7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39B5D06-A4F8-4E2B-9619-618694C6CA1F}" type="presOf" srcId="{F264DB0A-3F3C-4B26-8288-610453336632}" destId="{E9CDE26B-AE4A-4297-8151-7BE36AA6D34A}" srcOrd="1" destOrd="0" presId="urn:microsoft.com/office/officeart/2005/8/layout/list1"/>
    <dgm:cxn modelId="{19619A0C-69A4-4888-961B-ADEA0EE005F1}" srcId="{11F5FFD9-F043-455E-9860-6399FD6B905A}" destId="{FBE3E56F-4BB7-4623-8279-711852D77CB3}" srcOrd="2" destOrd="0" parTransId="{FF8FC9BD-7DD7-48A2-A997-95501C9CEBDB}" sibTransId="{21474A76-ECEA-4BC8-8FE5-441D05FE5DEF}"/>
    <dgm:cxn modelId="{A643D814-4365-44F1-A676-E5B257D6034C}" type="presOf" srcId="{C7120E10-B7E6-412E-8ADF-EFFB4414BB72}" destId="{D0CCE662-8DFF-4F09-8060-5AF3074F605D}" srcOrd="1" destOrd="0" presId="urn:microsoft.com/office/officeart/2005/8/layout/list1"/>
    <dgm:cxn modelId="{C939FC1B-51A5-471A-985F-FC3DFEB8222D}" type="presOf" srcId="{C7120E10-B7E6-412E-8ADF-EFFB4414BB72}" destId="{2117D475-1FF8-451D-BC6F-228E6F7DCC84}" srcOrd="0" destOrd="0" presId="urn:microsoft.com/office/officeart/2005/8/layout/list1"/>
    <dgm:cxn modelId="{52BC521D-4098-4F63-8768-F50332626C2A}" srcId="{11F5FFD9-F043-455E-9860-6399FD6B905A}" destId="{C7120E10-B7E6-412E-8ADF-EFFB4414BB72}" srcOrd="3" destOrd="0" parTransId="{F0BE04DC-93AE-4E84-A005-0D27DE29D6B7}" sibTransId="{9F7D1150-A046-441E-976D-472B6DF098EB}"/>
    <dgm:cxn modelId="{7DE54722-E6A6-42B7-AA04-B55F765DE43E}" type="presOf" srcId="{FBE3E56F-4BB7-4623-8279-711852D77CB3}" destId="{7FFBAC88-B709-4C35-A021-818680E337A8}" srcOrd="1" destOrd="0" presId="urn:microsoft.com/office/officeart/2005/8/layout/list1"/>
    <dgm:cxn modelId="{17A9F322-E212-4CBA-9022-1A8EC35F4F46}" type="presOf" srcId="{BBE2B736-9AD7-4ABE-9BCF-D07D3245C5DE}" destId="{0C9CCC56-DB32-46BD-B4A5-0710D1547FB7}" srcOrd="0" destOrd="0" presId="urn:microsoft.com/office/officeart/2005/8/layout/list1"/>
    <dgm:cxn modelId="{27EDE227-AC1D-4DE6-AC7F-21B2F23BC9A9}" srcId="{11F5FFD9-F043-455E-9860-6399FD6B905A}" destId="{F264DB0A-3F3C-4B26-8288-610453336632}" srcOrd="1" destOrd="0" parTransId="{5B9B05E1-8D55-413D-AC6E-83D000F301A9}" sibTransId="{16D606A7-1B1E-4384-8140-71BC57DBE190}"/>
    <dgm:cxn modelId="{35843B29-96D9-4E31-997A-82CA592DB27E}" type="presOf" srcId="{F264DB0A-3F3C-4B26-8288-610453336632}" destId="{0BC603A8-E71D-4F18-9654-9AAE08B23EE4}" srcOrd="0" destOrd="0" presId="urn:microsoft.com/office/officeart/2005/8/layout/list1"/>
    <dgm:cxn modelId="{D439D32E-387A-4B21-A19F-106DDFCF32DB}" type="presOf" srcId="{BBE2B736-9AD7-4ABE-9BCF-D07D3245C5DE}" destId="{2F72FD66-E60D-4C18-86FE-50953CB39B07}" srcOrd="1" destOrd="0" presId="urn:microsoft.com/office/officeart/2005/8/layout/list1"/>
    <dgm:cxn modelId="{9034C163-3B27-473A-BD85-86C83534BE15}" srcId="{11F5FFD9-F043-455E-9860-6399FD6B905A}" destId="{BBE2B736-9AD7-4ABE-9BCF-D07D3245C5DE}" srcOrd="0" destOrd="0" parTransId="{CC51115E-BB3B-4FFA-BA35-59348D64F1C2}" sibTransId="{52928FD5-A7AC-46C1-B076-168E09D663A5}"/>
    <dgm:cxn modelId="{934BD270-28DB-4D67-97E4-8B75E04B9260}" type="presOf" srcId="{11F5FFD9-F043-455E-9860-6399FD6B905A}" destId="{6D59B595-809E-4D88-90B6-6EF80027864B}" srcOrd="0" destOrd="0" presId="urn:microsoft.com/office/officeart/2005/8/layout/list1"/>
    <dgm:cxn modelId="{1FFE74F6-D33C-4CB9-80AB-9A66492BB047}" type="presOf" srcId="{FBE3E56F-4BB7-4623-8279-711852D77CB3}" destId="{04795AC2-C8DD-4BC1-8850-ADDFF0EFFB07}" srcOrd="0" destOrd="0" presId="urn:microsoft.com/office/officeart/2005/8/layout/list1"/>
    <dgm:cxn modelId="{F1574002-15E7-4785-9D47-CF0DEC86DE69}" type="presParOf" srcId="{6D59B595-809E-4D88-90B6-6EF80027864B}" destId="{41A042AF-A07D-452A-8E77-E381C6FC4F8F}" srcOrd="0" destOrd="0" presId="urn:microsoft.com/office/officeart/2005/8/layout/list1"/>
    <dgm:cxn modelId="{4E125522-1011-4CC8-BBC7-94A8A3B0DC78}" type="presParOf" srcId="{41A042AF-A07D-452A-8E77-E381C6FC4F8F}" destId="{0C9CCC56-DB32-46BD-B4A5-0710D1547FB7}" srcOrd="0" destOrd="0" presId="urn:microsoft.com/office/officeart/2005/8/layout/list1"/>
    <dgm:cxn modelId="{5BDBFED1-8C34-4C2C-A22E-E1F790D67AFC}" type="presParOf" srcId="{41A042AF-A07D-452A-8E77-E381C6FC4F8F}" destId="{2F72FD66-E60D-4C18-86FE-50953CB39B07}" srcOrd="1" destOrd="0" presId="urn:microsoft.com/office/officeart/2005/8/layout/list1"/>
    <dgm:cxn modelId="{F01924F0-E269-488D-8CAA-468BE784AFF5}" type="presParOf" srcId="{6D59B595-809E-4D88-90B6-6EF80027864B}" destId="{123D9906-DF18-48D5-BDC8-F5151C9F5C11}" srcOrd="1" destOrd="0" presId="urn:microsoft.com/office/officeart/2005/8/layout/list1"/>
    <dgm:cxn modelId="{AB11A5ED-59B9-41A8-8080-48FC51665A00}" type="presParOf" srcId="{6D59B595-809E-4D88-90B6-6EF80027864B}" destId="{43173021-4A4B-447A-B757-E814D12F5CCF}" srcOrd="2" destOrd="0" presId="urn:microsoft.com/office/officeart/2005/8/layout/list1"/>
    <dgm:cxn modelId="{B4BD2539-039D-4567-B2F9-C24E2A1BA3B6}" type="presParOf" srcId="{6D59B595-809E-4D88-90B6-6EF80027864B}" destId="{6BE73C98-F6DA-46B6-9A2B-359980C5000E}" srcOrd="3" destOrd="0" presId="urn:microsoft.com/office/officeart/2005/8/layout/list1"/>
    <dgm:cxn modelId="{EF242134-C488-4D7D-8D29-56CA93CF5A8E}" type="presParOf" srcId="{6D59B595-809E-4D88-90B6-6EF80027864B}" destId="{5ADC65A8-6F1B-45A4-B249-8944F5B1B6C7}" srcOrd="4" destOrd="0" presId="urn:microsoft.com/office/officeart/2005/8/layout/list1"/>
    <dgm:cxn modelId="{B5EADAF4-CF68-4EAF-9430-CD198698A6FC}" type="presParOf" srcId="{5ADC65A8-6F1B-45A4-B249-8944F5B1B6C7}" destId="{0BC603A8-E71D-4F18-9654-9AAE08B23EE4}" srcOrd="0" destOrd="0" presId="urn:microsoft.com/office/officeart/2005/8/layout/list1"/>
    <dgm:cxn modelId="{1E3A2AE5-BEF3-4FD2-8FAC-CD9762530B5D}" type="presParOf" srcId="{5ADC65A8-6F1B-45A4-B249-8944F5B1B6C7}" destId="{E9CDE26B-AE4A-4297-8151-7BE36AA6D34A}" srcOrd="1" destOrd="0" presId="urn:microsoft.com/office/officeart/2005/8/layout/list1"/>
    <dgm:cxn modelId="{A8388E3C-531E-429C-83D7-E8EB041B5246}" type="presParOf" srcId="{6D59B595-809E-4D88-90B6-6EF80027864B}" destId="{C8D86B0C-210A-4A91-AB4D-140A225CC0DE}" srcOrd="5" destOrd="0" presId="urn:microsoft.com/office/officeart/2005/8/layout/list1"/>
    <dgm:cxn modelId="{7CB06226-6892-4378-8343-F03B973CB7DF}" type="presParOf" srcId="{6D59B595-809E-4D88-90B6-6EF80027864B}" destId="{D4CA8A23-3FB1-478B-80C0-293F5C61A99D}" srcOrd="6" destOrd="0" presId="urn:microsoft.com/office/officeart/2005/8/layout/list1"/>
    <dgm:cxn modelId="{084CBFB2-5EC3-493D-B301-852C3FE40336}" type="presParOf" srcId="{6D59B595-809E-4D88-90B6-6EF80027864B}" destId="{9A727205-7FE4-4472-B4CC-8BFFB12C0EB2}" srcOrd="7" destOrd="0" presId="urn:microsoft.com/office/officeart/2005/8/layout/list1"/>
    <dgm:cxn modelId="{AE6E564C-9007-4846-9799-6C88886CD1D0}" type="presParOf" srcId="{6D59B595-809E-4D88-90B6-6EF80027864B}" destId="{277B44F6-92A1-4E04-8AD3-A7FE1B4BF13A}" srcOrd="8" destOrd="0" presId="urn:microsoft.com/office/officeart/2005/8/layout/list1"/>
    <dgm:cxn modelId="{8F1D2BF4-5E47-42A3-A64E-8EDC80034800}" type="presParOf" srcId="{277B44F6-92A1-4E04-8AD3-A7FE1B4BF13A}" destId="{04795AC2-C8DD-4BC1-8850-ADDFF0EFFB07}" srcOrd="0" destOrd="0" presId="urn:microsoft.com/office/officeart/2005/8/layout/list1"/>
    <dgm:cxn modelId="{F0B1A2E6-748E-42E3-849D-0535D980C923}" type="presParOf" srcId="{277B44F6-92A1-4E04-8AD3-A7FE1B4BF13A}" destId="{7FFBAC88-B709-4C35-A021-818680E337A8}" srcOrd="1" destOrd="0" presId="urn:microsoft.com/office/officeart/2005/8/layout/list1"/>
    <dgm:cxn modelId="{1D8DD30A-D9C7-47EA-839A-BC613A0877C3}" type="presParOf" srcId="{6D59B595-809E-4D88-90B6-6EF80027864B}" destId="{FA4BFA6F-3429-4A0D-80A7-C36B30BB078B}" srcOrd="9" destOrd="0" presId="urn:microsoft.com/office/officeart/2005/8/layout/list1"/>
    <dgm:cxn modelId="{D9D3A9AA-08BF-4875-9926-21504A4D93A9}" type="presParOf" srcId="{6D59B595-809E-4D88-90B6-6EF80027864B}" destId="{8ACC36C6-989B-4473-B56A-57AA643DAC40}" srcOrd="10" destOrd="0" presId="urn:microsoft.com/office/officeart/2005/8/layout/list1"/>
    <dgm:cxn modelId="{6CE3750D-8CE0-4D9A-99FC-11B380E0918D}" type="presParOf" srcId="{6D59B595-809E-4D88-90B6-6EF80027864B}" destId="{D4624687-D450-41DF-B7D1-B1CFD3A0DE55}" srcOrd="11" destOrd="0" presId="urn:microsoft.com/office/officeart/2005/8/layout/list1"/>
    <dgm:cxn modelId="{E61820AF-3CBD-4F15-BB19-5AB55036B4F5}" type="presParOf" srcId="{6D59B595-809E-4D88-90B6-6EF80027864B}" destId="{09E6A625-2DA7-448D-92AA-2BA646C5E325}" srcOrd="12" destOrd="0" presId="urn:microsoft.com/office/officeart/2005/8/layout/list1"/>
    <dgm:cxn modelId="{32931B99-8B8E-4303-BFB9-BF8615135130}" type="presParOf" srcId="{09E6A625-2DA7-448D-92AA-2BA646C5E325}" destId="{2117D475-1FF8-451D-BC6F-228E6F7DCC84}" srcOrd="0" destOrd="0" presId="urn:microsoft.com/office/officeart/2005/8/layout/list1"/>
    <dgm:cxn modelId="{4835B502-A41F-42F4-8A63-7C87133C6E27}" type="presParOf" srcId="{09E6A625-2DA7-448D-92AA-2BA646C5E325}" destId="{D0CCE662-8DFF-4F09-8060-5AF3074F605D}" srcOrd="1" destOrd="0" presId="urn:microsoft.com/office/officeart/2005/8/layout/list1"/>
    <dgm:cxn modelId="{F2E25C6E-91D3-46FC-A3A4-31419A76DACC}" type="presParOf" srcId="{6D59B595-809E-4D88-90B6-6EF80027864B}" destId="{74A7D344-19E5-4B1A-9AA2-FDF226D54B08}" srcOrd="13" destOrd="0" presId="urn:microsoft.com/office/officeart/2005/8/layout/list1"/>
    <dgm:cxn modelId="{1E75DB68-1474-43A5-99D9-4CA56C0374F9}" type="presParOf" srcId="{6D59B595-809E-4D88-90B6-6EF80027864B}" destId="{B0B4B6FF-171D-4053-B1BD-B81B52E663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F5FFD9-F043-455E-9860-6399FD6B905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2B736-9AD7-4ABE-9BCF-D07D3245C5DE}">
      <dgm:prSet phldrT="[Text]"/>
      <dgm:spPr/>
      <dgm:t>
        <a:bodyPr/>
        <a:lstStyle/>
        <a:p>
          <a:r>
            <a:rPr lang="en-US" dirty="0"/>
            <a:t>Factor graphs</a:t>
          </a:r>
        </a:p>
      </dgm:t>
    </dgm:pt>
    <dgm:pt modelId="{CC51115E-BB3B-4FFA-BA35-59348D64F1C2}" type="parTrans" cxnId="{9034C163-3B27-473A-BD85-86C83534BE15}">
      <dgm:prSet/>
      <dgm:spPr/>
      <dgm:t>
        <a:bodyPr/>
        <a:lstStyle/>
        <a:p>
          <a:endParaRPr lang="en-US"/>
        </a:p>
      </dgm:t>
    </dgm:pt>
    <dgm:pt modelId="{52928FD5-A7AC-46C1-B076-168E09D663A5}" type="sibTrans" cxnId="{9034C163-3B27-473A-BD85-86C83534BE15}">
      <dgm:prSet/>
      <dgm:spPr/>
      <dgm:t>
        <a:bodyPr/>
        <a:lstStyle/>
        <a:p>
          <a:endParaRPr lang="en-US"/>
        </a:p>
      </dgm:t>
    </dgm:pt>
    <dgm:pt modelId="{FBE3E56F-4BB7-4623-8279-711852D77CB3}">
      <dgm:prSet phldrT="[Text]"/>
      <dgm:spPr/>
      <dgm:t>
        <a:bodyPr/>
        <a:lstStyle/>
        <a:p>
          <a:r>
            <a:rPr lang="en-US" b="1" spc="-40" dirty="0">
              <a:latin typeface="Trebuchet MS"/>
            </a:rPr>
            <a:t>Arc consistency</a:t>
          </a:r>
        </a:p>
      </dgm:t>
    </dgm:pt>
    <dgm:pt modelId="{FF8FC9BD-7DD7-48A2-A997-95501C9CEBDB}" type="parTrans" cxnId="{19619A0C-69A4-4888-961B-ADEA0EE005F1}">
      <dgm:prSet/>
      <dgm:spPr/>
      <dgm:t>
        <a:bodyPr/>
        <a:lstStyle/>
        <a:p>
          <a:endParaRPr lang="en-US"/>
        </a:p>
      </dgm:t>
    </dgm:pt>
    <dgm:pt modelId="{21474A76-ECEA-4BC8-8FE5-441D05FE5DEF}" type="sibTrans" cxnId="{19619A0C-69A4-4888-961B-ADEA0EE005F1}">
      <dgm:prSet/>
      <dgm:spPr/>
      <dgm:t>
        <a:bodyPr/>
        <a:lstStyle/>
        <a:p>
          <a:endParaRPr lang="en-US"/>
        </a:p>
      </dgm:t>
    </dgm:pt>
    <dgm:pt modelId="{C7120E10-B7E6-412E-8ADF-EFFB4414BB72}">
      <dgm:prSet phldrT="[Text]"/>
      <dgm:spPr/>
      <dgm:t>
        <a:bodyPr/>
        <a:lstStyle/>
        <a:p>
          <a:r>
            <a:rPr lang="en-US" spc="-10" dirty="0">
              <a:latin typeface="Trebuchet MS"/>
              <a:cs typeface="Trebuchet MS"/>
            </a:rPr>
            <a:t>Modeling</a:t>
          </a:r>
          <a:endParaRPr lang="en-US" dirty="0"/>
        </a:p>
      </dgm:t>
    </dgm:pt>
    <dgm:pt modelId="{F0BE04DC-93AE-4E84-A005-0D27DE29D6B7}" type="parTrans" cxnId="{52BC521D-4098-4F63-8768-F50332626C2A}">
      <dgm:prSet/>
      <dgm:spPr/>
      <dgm:t>
        <a:bodyPr/>
        <a:lstStyle/>
        <a:p>
          <a:endParaRPr lang="en-US"/>
        </a:p>
      </dgm:t>
    </dgm:pt>
    <dgm:pt modelId="{9F7D1150-A046-441E-976D-472B6DF098EB}" type="sibTrans" cxnId="{52BC521D-4098-4F63-8768-F50332626C2A}">
      <dgm:prSet/>
      <dgm:spPr/>
      <dgm:t>
        <a:bodyPr/>
        <a:lstStyle/>
        <a:p>
          <a:endParaRPr lang="en-US"/>
        </a:p>
      </dgm:t>
    </dgm:pt>
    <dgm:pt modelId="{F264DB0A-3F3C-4B26-8288-610453336632}">
      <dgm:prSet/>
      <dgm:spPr/>
      <dgm:t>
        <a:bodyPr/>
        <a:lstStyle/>
        <a:p>
          <a:r>
            <a:rPr lang="en-US" b="0" spc="-24" dirty="0">
              <a:latin typeface="Trebuchet MS"/>
            </a:rPr>
            <a:t>Dynamic ordering</a:t>
          </a:r>
        </a:p>
      </dgm:t>
    </dgm:pt>
    <dgm:pt modelId="{5B9B05E1-8D55-413D-AC6E-83D000F301A9}" type="parTrans" cxnId="{27EDE227-AC1D-4DE6-AC7F-21B2F23BC9A9}">
      <dgm:prSet/>
      <dgm:spPr/>
      <dgm:t>
        <a:bodyPr/>
        <a:lstStyle/>
        <a:p>
          <a:endParaRPr lang="en-US"/>
        </a:p>
      </dgm:t>
    </dgm:pt>
    <dgm:pt modelId="{16D606A7-1B1E-4384-8140-71BC57DBE190}" type="sibTrans" cxnId="{27EDE227-AC1D-4DE6-AC7F-21B2F23BC9A9}">
      <dgm:prSet/>
      <dgm:spPr/>
      <dgm:t>
        <a:bodyPr/>
        <a:lstStyle/>
        <a:p>
          <a:endParaRPr lang="en-US"/>
        </a:p>
      </dgm:t>
    </dgm:pt>
    <dgm:pt modelId="{6D59B595-809E-4D88-90B6-6EF80027864B}" type="pres">
      <dgm:prSet presAssocID="{11F5FFD9-F043-455E-9860-6399FD6B905A}" presName="linear" presStyleCnt="0">
        <dgm:presLayoutVars>
          <dgm:dir/>
          <dgm:animLvl val="lvl"/>
          <dgm:resizeHandles val="exact"/>
        </dgm:presLayoutVars>
      </dgm:prSet>
      <dgm:spPr/>
    </dgm:pt>
    <dgm:pt modelId="{41A042AF-A07D-452A-8E77-E381C6FC4F8F}" type="pres">
      <dgm:prSet presAssocID="{BBE2B736-9AD7-4ABE-9BCF-D07D3245C5DE}" presName="parentLin" presStyleCnt="0"/>
      <dgm:spPr/>
    </dgm:pt>
    <dgm:pt modelId="{0C9CCC56-DB32-46BD-B4A5-0710D1547FB7}" type="pres">
      <dgm:prSet presAssocID="{BBE2B736-9AD7-4ABE-9BCF-D07D3245C5DE}" presName="parentLeftMargin" presStyleLbl="node1" presStyleIdx="0" presStyleCnt="4"/>
      <dgm:spPr/>
    </dgm:pt>
    <dgm:pt modelId="{2F72FD66-E60D-4C18-86FE-50953CB39B07}" type="pres">
      <dgm:prSet presAssocID="{BBE2B736-9AD7-4ABE-9BCF-D07D3245C5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3D9906-DF18-48D5-BDC8-F5151C9F5C11}" type="pres">
      <dgm:prSet presAssocID="{BBE2B736-9AD7-4ABE-9BCF-D07D3245C5DE}" presName="negativeSpace" presStyleCnt="0"/>
      <dgm:spPr/>
    </dgm:pt>
    <dgm:pt modelId="{43173021-4A4B-447A-B757-E814D12F5CCF}" type="pres">
      <dgm:prSet presAssocID="{BBE2B736-9AD7-4ABE-9BCF-D07D3245C5DE}" presName="childText" presStyleLbl="conFgAcc1" presStyleIdx="0" presStyleCnt="4">
        <dgm:presLayoutVars>
          <dgm:bulletEnabled val="1"/>
        </dgm:presLayoutVars>
      </dgm:prSet>
      <dgm:spPr/>
    </dgm:pt>
    <dgm:pt modelId="{6BE73C98-F6DA-46B6-9A2B-359980C5000E}" type="pres">
      <dgm:prSet presAssocID="{52928FD5-A7AC-46C1-B076-168E09D663A5}" presName="spaceBetweenRectangles" presStyleCnt="0"/>
      <dgm:spPr/>
    </dgm:pt>
    <dgm:pt modelId="{5ADC65A8-6F1B-45A4-B249-8944F5B1B6C7}" type="pres">
      <dgm:prSet presAssocID="{F264DB0A-3F3C-4B26-8288-610453336632}" presName="parentLin" presStyleCnt="0"/>
      <dgm:spPr/>
    </dgm:pt>
    <dgm:pt modelId="{0BC603A8-E71D-4F18-9654-9AAE08B23EE4}" type="pres">
      <dgm:prSet presAssocID="{F264DB0A-3F3C-4B26-8288-610453336632}" presName="parentLeftMargin" presStyleLbl="node1" presStyleIdx="0" presStyleCnt="4"/>
      <dgm:spPr/>
    </dgm:pt>
    <dgm:pt modelId="{E9CDE26B-AE4A-4297-8151-7BE36AA6D34A}" type="pres">
      <dgm:prSet presAssocID="{F264DB0A-3F3C-4B26-8288-6104533366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D86B0C-210A-4A91-AB4D-140A225CC0DE}" type="pres">
      <dgm:prSet presAssocID="{F264DB0A-3F3C-4B26-8288-610453336632}" presName="negativeSpace" presStyleCnt="0"/>
      <dgm:spPr/>
    </dgm:pt>
    <dgm:pt modelId="{D4CA8A23-3FB1-478B-80C0-293F5C61A99D}" type="pres">
      <dgm:prSet presAssocID="{F264DB0A-3F3C-4B26-8288-610453336632}" presName="childText" presStyleLbl="conFgAcc1" presStyleIdx="1" presStyleCnt="4">
        <dgm:presLayoutVars>
          <dgm:bulletEnabled val="1"/>
        </dgm:presLayoutVars>
      </dgm:prSet>
      <dgm:spPr/>
    </dgm:pt>
    <dgm:pt modelId="{9A727205-7FE4-4472-B4CC-8BFFB12C0EB2}" type="pres">
      <dgm:prSet presAssocID="{16D606A7-1B1E-4384-8140-71BC57DBE190}" presName="spaceBetweenRectangles" presStyleCnt="0"/>
      <dgm:spPr/>
    </dgm:pt>
    <dgm:pt modelId="{277B44F6-92A1-4E04-8AD3-A7FE1B4BF13A}" type="pres">
      <dgm:prSet presAssocID="{FBE3E56F-4BB7-4623-8279-711852D77CB3}" presName="parentLin" presStyleCnt="0"/>
      <dgm:spPr/>
    </dgm:pt>
    <dgm:pt modelId="{04795AC2-C8DD-4BC1-8850-ADDFF0EFFB07}" type="pres">
      <dgm:prSet presAssocID="{FBE3E56F-4BB7-4623-8279-711852D77CB3}" presName="parentLeftMargin" presStyleLbl="node1" presStyleIdx="1" presStyleCnt="4"/>
      <dgm:spPr/>
    </dgm:pt>
    <dgm:pt modelId="{7FFBAC88-B709-4C35-A021-818680E337A8}" type="pres">
      <dgm:prSet presAssocID="{FBE3E56F-4BB7-4623-8279-711852D77C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4BFA6F-3429-4A0D-80A7-C36B30BB078B}" type="pres">
      <dgm:prSet presAssocID="{FBE3E56F-4BB7-4623-8279-711852D77CB3}" presName="negativeSpace" presStyleCnt="0"/>
      <dgm:spPr/>
    </dgm:pt>
    <dgm:pt modelId="{8ACC36C6-989B-4473-B56A-57AA643DAC40}" type="pres">
      <dgm:prSet presAssocID="{FBE3E56F-4BB7-4623-8279-711852D77CB3}" presName="childText" presStyleLbl="conFgAcc1" presStyleIdx="2" presStyleCnt="4">
        <dgm:presLayoutVars>
          <dgm:bulletEnabled val="1"/>
        </dgm:presLayoutVars>
      </dgm:prSet>
      <dgm:spPr/>
    </dgm:pt>
    <dgm:pt modelId="{D4624687-D450-41DF-B7D1-B1CFD3A0DE55}" type="pres">
      <dgm:prSet presAssocID="{21474A76-ECEA-4BC8-8FE5-441D05FE5DEF}" presName="spaceBetweenRectangles" presStyleCnt="0"/>
      <dgm:spPr/>
    </dgm:pt>
    <dgm:pt modelId="{09E6A625-2DA7-448D-92AA-2BA646C5E325}" type="pres">
      <dgm:prSet presAssocID="{C7120E10-B7E6-412E-8ADF-EFFB4414BB72}" presName="parentLin" presStyleCnt="0"/>
      <dgm:spPr/>
    </dgm:pt>
    <dgm:pt modelId="{2117D475-1FF8-451D-BC6F-228E6F7DCC84}" type="pres">
      <dgm:prSet presAssocID="{C7120E10-B7E6-412E-8ADF-EFFB4414BB72}" presName="parentLeftMargin" presStyleLbl="node1" presStyleIdx="2" presStyleCnt="4"/>
      <dgm:spPr/>
    </dgm:pt>
    <dgm:pt modelId="{D0CCE662-8DFF-4F09-8060-5AF3074F605D}" type="pres">
      <dgm:prSet presAssocID="{C7120E10-B7E6-412E-8ADF-EFFB4414BB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A7D344-19E5-4B1A-9AA2-FDF226D54B08}" type="pres">
      <dgm:prSet presAssocID="{C7120E10-B7E6-412E-8ADF-EFFB4414BB72}" presName="negativeSpace" presStyleCnt="0"/>
      <dgm:spPr/>
    </dgm:pt>
    <dgm:pt modelId="{B0B4B6FF-171D-4053-B1BD-B81B52E6633F}" type="pres">
      <dgm:prSet presAssocID="{C7120E10-B7E6-412E-8ADF-EFFB4414BB7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39B5D06-A4F8-4E2B-9619-618694C6CA1F}" type="presOf" srcId="{F264DB0A-3F3C-4B26-8288-610453336632}" destId="{E9CDE26B-AE4A-4297-8151-7BE36AA6D34A}" srcOrd="1" destOrd="0" presId="urn:microsoft.com/office/officeart/2005/8/layout/list1"/>
    <dgm:cxn modelId="{19619A0C-69A4-4888-961B-ADEA0EE005F1}" srcId="{11F5FFD9-F043-455E-9860-6399FD6B905A}" destId="{FBE3E56F-4BB7-4623-8279-711852D77CB3}" srcOrd="2" destOrd="0" parTransId="{FF8FC9BD-7DD7-48A2-A997-95501C9CEBDB}" sibTransId="{21474A76-ECEA-4BC8-8FE5-441D05FE5DEF}"/>
    <dgm:cxn modelId="{A643D814-4365-44F1-A676-E5B257D6034C}" type="presOf" srcId="{C7120E10-B7E6-412E-8ADF-EFFB4414BB72}" destId="{D0CCE662-8DFF-4F09-8060-5AF3074F605D}" srcOrd="1" destOrd="0" presId="urn:microsoft.com/office/officeart/2005/8/layout/list1"/>
    <dgm:cxn modelId="{C939FC1B-51A5-471A-985F-FC3DFEB8222D}" type="presOf" srcId="{C7120E10-B7E6-412E-8ADF-EFFB4414BB72}" destId="{2117D475-1FF8-451D-BC6F-228E6F7DCC84}" srcOrd="0" destOrd="0" presId="urn:microsoft.com/office/officeart/2005/8/layout/list1"/>
    <dgm:cxn modelId="{52BC521D-4098-4F63-8768-F50332626C2A}" srcId="{11F5FFD9-F043-455E-9860-6399FD6B905A}" destId="{C7120E10-B7E6-412E-8ADF-EFFB4414BB72}" srcOrd="3" destOrd="0" parTransId="{F0BE04DC-93AE-4E84-A005-0D27DE29D6B7}" sibTransId="{9F7D1150-A046-441E-976D-472B6DF098EB}"/>
    <dgm:cxn modelId="{7DE54722-E6A6-42B7-AA04-B55F765DE43E}" type="presOf" srcId="{FBE3E56F-4BB7-4623-8279-711852D77CB3}" destId="{7FFBAC88-B709-4C35-A021-818680E337A8}" srcOrd="1" destOrd="0" presId="urn:microsoft.com/office/officeart/2005/8/layout/list1"/>
    <dgm:cxn modelId="{17A9F322-E212-4CBA-9022-1A8EC35F4F46}" type="presOf" srcId="{BBE2B736-9AD7-4ABE-9BCF-D07D3245C5DE}" destId="{0C9CCC56-DB32-46BD-B4A5-0710D1547FB7}" srcOrd="0" destOrd="0" presId="urn:microsoft.com/office/officeart/2005/8/layout/list1"/>
    <dgm:cxn modelId="{27EDE227-AC1D-4DE6-AC7F-21B2F23BC9A9}" srcId="{11F5FFD9-F043-455E-9860-6399FD6B905A}" destId="{F264DB0A-3F3C-4B26-8288-610453336632}" srcOrd="1" destOrd="0" parTransId="{5B9B05E1-8D55-413D-AC6E-83D000F301A9}" sibTransId="{16D606A7-1B1E-4384-8140-71BC57DBE190}"/>
    <dgm:cxn modelId="{35843B29-96D9-4E31-997A-82CA592DB27E}" type="presOf" srcId="{F264DB0A-3F3C-4B26-8288-610453336632}" destId="{0BC603A8-E71D-4F18-9654-9AAE08B23EE4}" srcOrd="0" destOrd="0" presId="urn:microsoft.com/office/officeart/2005/8/layout/list1"/>
    <dgm:cxn modelId="{D439D32E-387A-4B21-A19F-106DDFCF32DB}" type="presOf" srcId="{BBE2B736-9AD7-4ABE-9BCF-D07D3245C5DE}" destId="{2F72FD66-E60D-4C18-86FE-50953CB39B07}" srcOrd="1" destOrd="0" presId="urn:microsoft.com/office/officeart/2005/8/layout/list1"/>
    <dgm:cxn modelId="{9034C163-3B27-473A-BD85-86C83534BE15}" srcId="{11F5FFD9-F043-455E-9860-6399FD6B905A}" destId="{BBE2B736-9AD7-4ABE-9BCF-D07D3245C5DE}" srcOrd="0" destOrd="0" parTransId="{CC51115E-BB3B-4FFA-BA35-59348D64F1C2}" sibTransId="{52928FD5-A7AC-46C1-B076-168E09D663A5}"/>
    <dgm:cxn modelId="{934BD270-28DB-4D67-97E4-8B75E04B9260}" type="presOf" srcId="{11F5FFD9-F043-455E-9860-6399FD6B905A}" destId="{6D59B595-809E-4D88-90B6-6EF80027864B}" srcOrd="0" destOrd="0" presId="urn:microsoft.com/office/officeart/2005/8/layout/list1"/>
    <dgm:cxn modelId="{1FFE74F6-D33C-4CB9-80AB-9A66492BB047}" type="presOf" srcId="{FBE3E56F-4BB7-4623-8279-711852D77CB3}" destId="{04795AC2-C8DD-4BC1-8850-ADDFF0EFFB07}" srcOrd="0" destOrd="0" presId="urn:microsoft.com/office/officeart/2005/8/layout/list1"/>
    <dgm:cxn modelId="{F1574002-15E7-4785-9D47-CF0DEC86DE69}" type="presParOf" srcId="{6D59B595-809E-4D88-90B6-6EF80027864B}" destId="{41A042AF-A07D-452A-8E77-E381C6FC4F8F}" srcOrd="0" destOrd="0" presId="urn:microsoft.com/office/officeart/2005/8/layout/list1"/>
    <dgm:cxn modelId="{4E125522-1011-4CC8-BBC7-94A8A3B0DC78}" type="presParOf" srcId="{41A042AF-A07D-452A-8E77-E381C6FC4F8F}" destId="{0C9CCC56-DB32-46BD-B4A5-0710D1547FB7}" srcOrd="0" destOrd="0" presId="urn:microsoft.com/office/officeart/2005/8/layout/list1"/>
    <dgm:cxn modelId="{5BDBFED1-8C34-4C2C-A22E-E1F790D67AFC}" type="presParOf" srcId="{41A042AF-A07D-452A-8E77-E381C6FC4F8F}" destId="{2F72FD66-E60D-4C18-86FE-50953CB39B07}" srcOrd="1" destOrd="0" presId="urn:microsoft.com/office/officeart/2005/8/layout/list1"/>
    <dgm:cxn modelId="{F01924F0-E269-488D-8CAA-468BE784AFF5}" type="presParOf" srcId="{6D59B595-809E-4D88-90B6-6EF80027864B}" destId="{123D9906-DF18-48D5-BDC8-F5151C9F5C11}" srcOrd="1" destOrd="0" presId="urn:microsoft.com/office/officeart/2005/8/layout/list1"/>
    <dgm:cxn modelId="{AB11A5ED-59B9-41A8-8080-48FC51665A00}" type="presParOf" srcId="{6D59B595-809E-4D88-90B6-6EF80027864B}" destId="{43173021-4A4B-447A-B757-E814D12F5CCF}" srcOrd="2" destOrd="0" presId="urn:microsoft.com/office/officeart/2005/8/layout/list1"/>
    <dgm:cxn modelId="{B4BD2539-039D-4567-B2F9-C24E2A1BA3B6}" type="presParOf" srcId="{6D59B595-809E-4D88-90B6-6EF80027864B}" destId="{6BE73C98-F6DA-46B6-9A2B-359980C5000E}" srcOrd="3" destOrd="0" presId="urn:microsoft.com/office/officeart/2005/8/layout/list1"/>
    <dgm:cxn modelId="{EF242134-C488-4D7D-8D29-56CA93CF5A8E}" type="presParOf" srcId="{6D59B595-809E-4D88-90B6-6EF80027864B}" destId="{5ADC65A8-6F1B-45A4-B249-8944F5B1B6C7}" srcOrd="4" destOrd="0" presId="urn:microsoft.com/office/officeart/2005/8/layout/list1"/>
    <dgm:cxn modelId="{B5EADAF4-CF68-4EAF-9430-CD198698A6FC}" type="presParOf" srcId="{5ADC65A8-6F1B-45A4-B249-8944F5B1B6C7}" destId="{0BC603A8-E71D-4F18-9654-9AAE08B23EE4}" srcOrd="0" destOrd="0" presId="urn:microsoft.com/office/officeart/2005/8/layout/list1"/>
    <dgm:cxn modelId="{1E3A2AE5-BEF3-4FD2-8FAC-CD9762530B5D}" type="presParOf" srcId="{5ADC65A8-6F1B-45A4-B249-8944F5B1B6C7}" destId="{E9CDE26B-AE4A-4297-8151-7BE36AA6D34A}" srcOrd="1" destOrd="0" presId="urn:microsoft.com/office/officeart/2005/8/layout/list1"/>
    <dgm:cxn modelId="{A8388E3C-531E-429C-83D7-E8EB041B5246}" type="presParOf" srcId="{6D59B595-809E-4D88-90B6-6EF80027864B}" destId="{C8D86B0C-210A-4A91-AB4D-140A225CC0DE}" srcOrd="5" destOrd="0" presId="urn:microsoft.com/office/officeart/2005/8/layout/list1"/>
    <dgm:cxn modelId="{7CB06226-6892-4378-8343-F03B973CB7DF}" type="presParOf" srcId="{6D59B595-809E-4D88-90B6-6EF80027864B}" destId="{D4CA8A23-3FB1-478B-80C0-293F5C61A99D}" srcOrd="6" destOrd="0" presId="urn:microsoft.com/office/officeart/2005/8/layout/list1"/>
    <dgm:cxn modelId="{084CBFB2-5EC3-493D-B301-852C3FE40336}" type="presParOf" srcId="{6D59B595-809E-4D88-90B6-6EF80027864B}" destId="{9A727205-7FE4-4472-B4CC-8BFFB12C0EB2}" srcOrd="7" destOrd="0" presId="urn:microsoft.com/office/officeart/2005/8/layout/list1"/>
    <dgm:cxn modelId="{AE6E564C-9007-4846-9799-6C88886CD1D0}" type="presParOf" srcId="{6D59B595-809E-4D88-90B6-6EF80027864B}" destId="{277B44F6-92A1-4E04-8AD3-A7FE1B4BF13A}" srcOrd="8" destOrd="0" presId="urn:microsoft.com/office/officeart/2005/8/layout/list1"/>
    <dgm:cxn modelId="{8F1D2BF4-5E47-42A3-A64E-8EDC80034800}" type="presParOf" srcId="{277B44F6-92A1-4E04-8AD3-A7FE1B4BF13A}" destId="{04795AC2-C8DD-4BC1-8850-ADDFF0EFFB07}" srcOrd="0" destOrd="0" presId="urn:microsoft.com/office/officeart/2005/8/layout/list1"/>
    <dgm:cxn modelId="{F0B1A2E6-748E-42E3-849D-0535D980C923}" type="presParOf" srcId="{277B44F6-92A1-4E04-8AD3-A7FE1B4BF13A}" destId="{7FFBAC88-B709-4C35-A021-818680E337A8}" srcOrd="1" destOrd="0" presId="urn:microsoft.com/office/officeart/2005/8/layout/list1"/>
    <dgm:cxn modelId="{1D8DD30A-D9C7-47EA-839A-BC613A0877C3}" type="presParOf" srcId="{6D59B595-809E-4D88-90B6-6EF80027864B}" destId="{FA4BFA6F-3429-4A0D-80A7-C36B30BB078B}" srcOrd="9" destOrd="0" presId="urn:microsoft.com/office/officeart/2005/8/layout/list1"/>
    <dgm:cxn modelId="{D9D3A9AA-08BF-4875-9926-21504A4D93A9}" type="presParOf" srcId="{6D59B595-809E-4D88-90B6-6EF80027864B}" destId="{8ACC36C6-989B-4473-B56A-57AA643DAC40}" srcOrd="10" destOrd="0" presId="urn:microsoft.com/office/officeart/2005/8/layout/list1"/>
    <dgm:cxn modelId="{6CE3750D-8CE0-4D9A-99FC-11B380E0918D}" type="presParOf" srcId="{6D59B595-809E-4D88-90B6-6EF80027864B}" destId="{D4624687-D450-41DF-B7D1-B1CFD3A0DE55}" srcOrd="11" destOrd="0" presId="urn:microsoft.com/office/officeart/2005/8/layout/list1"/>
    <dgm:cxn modelId="{E61820AF-3CBD-4F15-BB19-5AB55036B4F5}" type="presParOf" srcId="{6D59B595-809E-4D88-90B6-6EF80027864B}" destId="{09E6A625-2DA7-448D-92AA-2BA646C5E325}" srcOrd="12" destOrd="0" presId="urn:microsoft.com/office/officeart/2005/8/layout/list1"/>
    <dgm:cxn modelId="{32931B99-8B8E-4303-BFB9-BF8615135130}" type="presParOf" srcId="{09E6A625-2DA7-448D-92AA-2BA646C5E325}" destId="{2117D475-1FF8-451D-BC6F-228E6F7DCC84}" srcOrd="0" destOrd="0" presId="urn:microsoft.com/office/officeart/2005/8/layout/list1"/>
    <dgm:cxn modelId="{4835B502-A41F-42F4-8A63-7C87133C6E27}" type="presParOf" srcId="{09E6A625-2DA7-448D-92AA-2BA646C5E325}" destId="{D0CCE662-8DFF-4F09-8060-5AF3074F605D}" srcOrd="1" destOrd="0" presId="urn:microsoft.com/office/officeart/2005/8/layout/list1"/>
    <dgm:cxn modelId="{F2E25C6E-91D3-46FC-A3A4-31419A76DACC}" type="presParOf" srcId="{6D59B595-809E-4D88-90B6-6EF80027864B}" destId="{74A7D344-19E5-4B1A-9AA2-FDF226D54B08}" srcOrd="13" destOrd="0" presId="urn:microsoft.com/office/officeart/2005/8/layout/list1"/>
    <dgm:cxn modelId="{1E75DB68-1474-43A5-99D9-4CA56C0374F9}" type="presParOf" srcId="{6D59B595-809E-4D88-90B6-6EF80027864B}" destId="{B0B4B6FF-171D-4053-B1BD-B81B52E663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F5FFD9-F043-455E-9860-6399FD6B905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2B736-9AD7-4ABE-9BCF-D07D3245C5DE}">
      <dgm:prSet phldrT="[Text]"/>
      <dgm:spPr/>
      <dgm:t>
        <a:bodyPr/>
        <a:lstStyle/>
        <a:p>
          <a:r>
            <a:rPr lang="en-US" dirty="0"/>
            <a:t>Factor graphs</a:t>
          </a:r>
        </a:p>
      </dgm:t>
    </dgm:pt>
    <dgm:pt modelId="{CC51115E-BB3B-4FFA-BA35-59348D64F1C2}" type="parTrans" cxnId="{9034C163-3B27-473A-BD85-86C83534BE15}">
      <dgm:prSet/>
      <dgm:spPr/>
      <dgm:t>
        <a:bodyPr/>
        <a:lstStyle/>
        <a:p>
          <a:endParaRPr lang="en-US"/>
        </a:p>
      </dgm:t>
    </dgm:pt>
    <dgm:pt modelId="{52928FD5-A7AC-46C1-B076-168E09D663A5}" type="sibTrans" cxnId="{9034C163-3B27-473A-BD85-86C83534BE15}">
      <dgm:prSet/>
      <dgm:spPr/>
      <dgm:t>
        <a:bodyPr/>
        <a:lstStyle/>
        <a:p>
          <a:endParaRPr lang="en-US"/>
        </a:p>
      </dgm:t>
    </dgm:pt>
    <dgm:pt modelId="{FBE3E56F-4BB7-4623-8279-711852D77CB3}">
      <dgm:prSet phldrT="[Text]"/>
      <dgm:spPr/>
      <dgm:t>
        <a:bodyPr/>
        <a:lstStyle/>
        <a:p>
          <a:r>
            <a:rPr lang="en-US" b="0" spc="-40" dirty="0">
              <a:latin typeface="Trebuchet MS"/>
            </a:rPr>
            <a:t>Arc consistency</a:t>
          </a:r>
        </a:p>
      </dgm:t>
    </dgm:pt>
    <dgm:pt modelId="{FF8FC9BD-7DD7-48A2-A997-95501C9CEBDB}" type="parTrans" cxnId="{19619A0C-69A4-4888-961B-ADEA0EE005F1}">
      <dgm:prSet/>
      <dgm:spPr/>
      <dgm:t>
        <a:bodyPr/>
        <a:lstStyle/>
        <a:p>
          <a:endParaRPr lang="en-US"/>
        </a:p>
      </dgm:t>
    </dgm:pt>
    <dgm:pt modelId="{21474A76-ECEA-4BC8-8FE5-441D05FE5DEF}" type="sibTrans" cxnId="{19619A0C-69A4-4888-961B-ADEA0EE005F1}">
      <dgm:prSet/>
      <dgm:spPr/>
      <dgm:t>
        <a:bodyPr/>
        <a:lstStyle/>
        <a:p>
          <a:endParaRPr lang="en-US"/>
        </a:p>
      </dgm:t>
    </dgm:pt>
    <dgm:pt modelId="{C7120E10-B7E6-412E-8ADF-EFFB4414BB72}">
      <dgm:prSet phldrT="[Text]"/>
      <dgm:spPr/>
      <dgm:t>
        <a:bodyPr/>
        <a:lstStyle/>
        <a:p>
          <a:r>
            <a:rPr lang="en-US" b="1" spc="-10" dirty="0">
              <a:latin typeface="Trebuchet MS"/>
              <a:cs typeface="Trebuchet MS"/>
            </a:rPr>
            <a:t>Modeling</a:t>
          </a:r>
          <a:endParaRPr lang="en-US" b="1" dirty="0"/>
        </a:p>
      </dgm:t>
    </dgm:pt>
    <dgm:pt modelId="{F0BE04DC-93AE-4E84-A005-0D27DE29D6B7}" type="parTrans" cxnId="{52BC521D-4098-4F63-8768-F50332626C2A}">
      <dgm:prSet/>
      <dgm:spPr/>
      <dgm:t>
        <a:bodyPr/>
        <a:lstStyle/>
        <a:p>
          <a:endParaRPr lang="en-US"/>
        </a:p>
      </dgm:t>
    </dgm:pt>
    <dgm:pt modelId="{9F7D1150-A046-441E-976D-472B6DF098EB}" type="sibTrans" cxnId="{52BC521D-4098-4F63-8768-F50332626C2A}">
      <dgm:prSet/>
      <dgm:spPr/>
      <dgm:t>
        <a:bodyPr/>
        <a:lstStyle/>
        <a:p>
          <a:endParaRPr lang="en-US"/>
        </a:p>
      </dgm:t>
    </dgm:pt>
    <dgm:pt modelId="{F264DB0A-3F3C-4B26-8288-610453336632}">
      <dgm:prSet/>
      <dgm:spPr/>
      <dgm:t>
        <a:bodyPr/>
        <a:lstStyle/>
        <a:p>
          <a:r>
            <a:rPr lang="en-US" b="0" spc="-24" dirty="0">
              <a:latin typeface="Trebuchet MS"/>
            </a:rPr>
            <a:t>Dynamic ordering</a:t>
          </a:r>
        </a:p>
      </dgm:t>
    </dgm:pt>
    <dgm:pt modelId="{5B9B05E1-8D55-413D-AC6E-83D000F301A9}" type="parTrans" cxnId="{27EDE227-AC1D-4DE6-AC7F-21B2F23BC9A9}">
      <dgm:prSet/>
      <dgm:spPr/>
      <dgm:t>
        <a:bodyPr/>
        <a:lstStyle/>
        <a:p>
          <a:endParaRPr lang="en-US"/>
        </a:p>
      </dgm:t>
    </dgm:pt>
    <dgm:pt modelId="{16D606A7-1B1E-4384-8140-71BC57DBE190}" type="sibTrans" cxnId="{27EDE227-AC1D-4DE6-AC7F-21B2F23BC9A9}">
      <dgm:prSet/>
      <dgm:spPr/>
      <dgm:t>
        <a:bodyPr/>
        <a:lstStyle/>
        <a:p>
          <a:endParaRPr lang="en-US"/>
        </a:p>
      </dgm:t>
    </dgm:pt>
    <dgm:pt modelId="{6D59B595-809E-4D88-90B6-6EF80027864B}" type="pres">
      <dgm:prSet presAssocID="{11F5FFD9-F043-455E-9860-6399FD6B905A}" presName="linear" presStyleCnt="0">
        <dgm:presLayoutVars>
          <dgm:dir/>
          <dgm:animLvl val="lvl"/>
          <dgm:resizeHandles val="exact"/>
        </dgm:presLayoutVars>
      </dgm:prSet>
      <dgm:spPr/>
    </dgm:pt>
    <dgm:pt modelId="{41A042AF-A07D-452A-8E77-E381C6FC4F8F}" type="pres">
      <dgm:prSet presAssocID="{BBE2B736-9AD7-4ABE-9BCF-D07D3245C5DE}" presName="parentLin" presStyleCnt="0"/>
      <dgm:spPr/>
    </dgm:pt>
    <dgm:pt modelId="{0C9CCC56-DB32-46BD-B4A5-0710D1547FB7}" type="pres">
      <dgm:prSet presAssocID="{BBE2B736-9AD7-4ABE-9BCF-D07D3245C5DE}" presName="parentLeftMargin" presStyleLbl="node1" presStyleIdx="0" presStyleCnt="4"/>
      <dgm:spPr/>
    </dgm:pt>
    <dgm:pt modelId="{2F72FD66-E60D-4C18-86FE-50953CB39B07}" type="pres">
      <dgm:prSet presAssocID="{BBE2B736-9AD7-4ABE-9BCF-D07D3245C5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3D9906-DF18-48D5-BDC8-F5151C9F5C11}" type="pres">
      <dgm:prSet presAssocID="{BBE2B736-9AD7-4ABE-9BCF-D07D3245C5DE}" presName="negativeSpace" presStyleCnt="0"/>
      <dgm:spPr/>
    </dgm:pt>
    <dgm:pt modelId="{43173021-4A4B-447A-B757-E814D12F5CCF}" type="pres">
      <dgm:prSet presAssocID="{BBE2B736-9AD7-4ABE-9BCF-D07D3245C5DE}" presName="childText" presStyleLbl="conFgAcc1" presStyleIdx="0" presStyleCnt="4">
        <dgm:presLayoutVars>
          <dgm:bulletEnabled val="1"/>
        </dgm:presLayoutVars>
      </dgm:prSet>
      <dgm:spPr/>
    </dgm:pt>
    <dgm:pt modelId="{6BE73C98-F6DA-46B6-9A2B-359980C5000E}" type="pres">
      <dgm:prSet presAssocID="{52928FD5-A7AC-46C1-B076-168E09D663A5}" presName="spaceBetweenRectangles" presStyleCnt="0"/>
      <dgm:spPr/>
    </dgm:pt>
    <dgm:pt modelId="{5ADC65A8-6F1B-45A4-B249-8944F5B1B6C7}" type="pres">
      <dgm:prSet presAssocID="{F264DB0A-3F3C-4B26-8288-610453336632}" presName="parentLin" presStyleCnt="0"/>
      <dgm:spPr/>
    </dgm:pt>
    <dgm:pt modelId="{0BC603A8-E71D-4F18-9654-9AAE08B23EE4}" type="pres">
      <dgm:prSet presAssocID="{F264DB0A-3F3C-4B26-8288-610453336632}" presName="parentLeftMargin" presStyleLbl="node1" presStyleIdx="0" presStyleCnt="4"/>
      <dgm:spPr/>
    </dgm:pt>
    <dgm:pt modelId="{E9CDE26B-AE4A-4297-8151-7BE36AA6D34A}" type="pres">
      <dgm:prSet presAssocID="{F264DB0A-3F3C-4B26-8288-6104533366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D86B0C-210A-4A91-AB4D-140A225CC0DE}" type="pres">
      <dgm:prSet presAssocID="{F264DB0A-3F3C-4B26-8288-610453336632}" presName="negativeSpace" presStyleCnt="0"/>
      <dgm:spPr/>
    </dgm:pt>
    <dgm:pt modelId="{D4CA8A23-3FB1-478B-80C0-293F5C61A99D}" type="pres">
      <dgm:prSet presAssocID="{F264DB0A-3F3C-4B26-8288-610453336632}" presName="childText" presStyleLbl="conFgAcc1" presStyleIdx="1" presStyleCnt="4">
        <dgm:presLayoutVars>
          <dgm:bulletEnabled val="1"/>
        </dgm:presLayoutVars>
      </dgm:prSet>
      <dgm:spPr/>
    </dgm:pt>
    <dgm:pt modelId="{9A727205-7FE4-4472-B4CC-8BFFB12C0EB2}" type="pres">
      <dgm:prSet presAssocID="{16D606A7-1B1E-4384-8140-71BC57DBE190}" presName="spaceBetweenRectangles" presStyleCnt="0"/>
      <dgm:spPr/>
    </dgm:pt>
    <dgm:pt modelId="{277B44F6-92A1-4E04-8AD3-A7FE1B4BF13A}" type="pres">
      <dgm:prSet presAssocID="{FBE3E56F-4BB7-4623-8279-711852D77CB3}" presName="parentLin" presStyleCnt="0"/>
      <dgm:spPr/>
    </dgm:pt>
    <dgm:pt modelId="{04795AC2-C8DD-4BC1-8850-ADDFF0EFFB07}" type="pres">
      <dgm:prSet presAssocID="{FBE3E56F-4BB7-4623-8279-711852D77CB3}" presName="parentLeftMargin" presStyleLbl="node1" presStyleIdx="1" presStyleCnt="4"/>
      <dgm:spPr/>
    </dgm:pt>
    <dgm:pt modelId="{7FFBAC88-B709-4C35-A021-818680E337A8}" type="pres">
      <dgm:prSet presAssocID="{FBE3E56F-4BB7-4623-8279-711852D77C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4BFA6F-3429-4A0D-80A7-C36B30BB078B}" type="pres">
      <dgm:prSet presAssocID="{FBE3E56F-4BB7-4623-8279-711852D77CB3}" presName="negativeSpace" presStyleCnt="0"/>
      <dgm:spPr/>
    </dgm:pt>
    <dgm:pt modelId="{8ACC36C6-989B-4473-B56A-57AA643DAC40}" type="pres">
      <dgm:prSet presAssocID="{FBE3E56F-4BB7-4623-8279-711852D77CB3}" presName="childText" presStyleLbl="conFgAcc1" presStyleIdx="2" presStyleCnt="4">
        <dgm:presLayoutVars>
          <dgm:bulletEnabled val="1"/>
        </dgm:presLayoutVars>
      </dgm:prSet>
      <dgm:spPr/>
    </dgm:pt>
    <dgm:pt modelId="{D4624687-D450-41DF-B7D1-B1CFD3A0DE55}" type="pres">
      <dgm:prSet presAssocID="{21474A76-ECEA-4BC8-8FE5-441D05FE5DEF}" presName="spaceBetweenRectangles" presStyleCnt="0"/>
      <dgm:spPr/>
    </dgm:pt>
    <dgm:pt modelId="{09E6A625-2DA7-448D-92AA-2BA646C5E325}" type="pres">
      <dgm:prSet presAssocID="{C7120E10-B7E6-412E-8ADF-EFFB4414BB72}" presName="parentLin" presStyleCnt="0"/>
      <dgm:spPr/>
    </dgm:pt>
    <dgm:pt modelId="{2117D475-1FF8-451D-BC6F-228E6F7DCC84}" type="pres">
      <dgm:prSet presAssocID="{C7120E10-B7E6-412E-8ADF-EFFB4414BB72}" presName="parentLeftMargin" presStyleLbl="node1" presStyleIdx="2" presStyleCnt="4"/>
      <dgm:spPr/>
    </dgm:pt>
    <dgm:pt modelId="{D0CCE662-8DFF-4F09-8060-5AF3074F605D}" type="pres">
      <dgm:prSet presAssocID="{C7120E10-B7E6-412E-8ADF-EFFB4414BB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A7D344-19E5-4B1A-9AA2-FDF226D54B08}" type="pres">
      <dgm:prSet presAssocID="{C7120E10-B7E6-412E-8ADF-EFFB4414BB72}" presName="negativeSpace" presStyleCnt="0"/>
      <dgm:spPr/>
    </dgm:pt>
    <dgm:pt modelId="{B0B4B6FF-171D-4053-B1BD-B81B52E6633F}" type="pres">
      <dgm:prSet presAssocID="{C7120E10-B7E6-412E-8ADF-EFFB4414BB7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39B5D06-A4F8-4E2B-9619-618694C6CA1F}" type="presOf" srcId="{F264DB0A-3F3C-4B26-8288-610453336632}" destId="{E9CDE26B-AE4A-4297-8151-7BE36AA6D34A}" srcOrd="1" destOrd="0" presId="urn:microsoft.com/office/officeart/2005/8/layout/list1"/>
    <dgm:cxn modelId="{19619A0C-69A4-4888-961B-ADEA0EE005F1}" srcId="{11F5FFD9-F043-455E-9860-6399FD6B905A}" destId="{FBE3E56F-4BB7-4623-8279-711852D77CB3}" srcOrd="2" destOrd="0" parTransId="{FF8FC9BD-7DD7-48A2-A997-95501C9CEBDB}" sibTransId="{21474A76-ECEA-4BC8-8FE5-441D05FE5DEF}"/>
    <dgm:cxn modelId="{A643D814-4365-44F1-A676-E5B257D6034C}" type="presOf" srcId="{C7120E10-B7E6-412E-8ADF-EFFB4414BB72}" destId="{D0CCE662-8DFF-4F09-8060-5AF3074F605D}" srcOrd="1" destOrd="0" presId="urn:microsoft.com/office/officeart/2005/8/layout/list1"/>
    <dgm:cxn modelId="{C939FC1B-51A5-471A-985F-FC3DFEB8222D}" type="presOf" srcId="{C7120E10-B7E6-412E-8ADF-EFFB4414BB72}" destId="{2117D475-1FF8-451D-BC6F-228E6F7DCC84}" srcOrd="0" destOrd="0" presId="urn:microsoft.com/office/officeart/2005/8/layout/list1"/>
    <dgm:cxn modelId="{52BC521D-4098-4F63-8768-F50332626C2A}" srcId="{11F5FFD9-F043-455E-9860-6399FD6B905A}" destId="{C7120E10-B7E6-412E-8ADF-EFFB4414BB72}" srcOrd="3" destOrd="0" parTransId="{F0BE04DC-93AE-4E84-A005-0D27DE29D6B7}" sibTransId="{9F7D1150-A046-441E-976D-472B6DF098EB}"/>
    <dgm:cxn modelId="{7DE54722-E6A6-42B7-AA04-B55F765DE43E}" type="presOf" srcId="{FBE3E56F-4BB7-4623-8279-711852D77CB3}" destId="{7FFBAC88-B709-4C35-A021-818680E337A8}" srcOrd="1" destOrd="0" presId="urn:microsoft.com/office/officeart/2005/8/layout/list1"/>
    <dgm:cxn modelId="{17A9F322-E212-4CBA-9022-1A8EC35F4F46}" type="presOf" srcId="{BBE2B736-9AD7-4ABE-9BCF-D07D3245C5DE}" destId="{0C9CCC56-DB32-46BD-B4A5-0710D1547FB7}" srcOrd="0" destOrd="0" presId="urn:microsoft.com/office/officeart/2005/8/layout/list1"/>
    <dgm:cxn modelId="{27EDE227-AC1D-4DE6-AC7F-21B2F23BC9A9}" srcId="{11F5FFD9-F043-455E-9860-6399FD6B905A}" destId="{F264DB0A-3F3C-4B26-8288-610453336632}" srcOrd="1" destOrd="0" parTransId="{5B9B05E1-8D55-413D-AC6E-83D000F301A9}" sibTransId="{16D606A7-1B1E-4384-8140-71BC57DBE190}"/>
    <dgm:cxn modelId="{35843B29-96D9-4E31-997A-82CA592DB27E}" type="presOf" srcId="{F264DB0A-3F3C-4B26-8288-610453336632}" destId="{0BC603A8-E71D-4F18-9654-9AAE08B23EE4}" srcOrd="0" destOrd="0" presId="urn:microsoft.com/office/officeart/2005/8/layout/list1"/>
    <dgm:cxn modelId="{D439D32E-387A-4B21-A19F-106DDFCF32DB}" type="presOf" srcId="{BBE2B736-9AD7-4ABE-9BCF-D07D3245C5DE}" destId="{2F72FD66-E60D-4C18-86FE-50953CB39B07}" srcOrd="1" destOrd="0" presId="urn:microsoft.com/office/officeart/2005/8/layout/list1"/>
    <dgm:cxn modelId="{9034C163-3B27-473A-BD85-86C83534BE15}" srcId="{11F5FFD9-F043-455E-9860-6399FD6B905A}" destId="{BBE2B736-9AD7-4ABE-9BCF-D07D3245C5DE}" srcOrd="0" destOrd="0" parTransId="{CC51115E-BB3B-4FFA-BA35-59348D64F1C2}" sibTransId="{52928FD5-A7AC-46C1-B076-168E09D663A5}"/>
    <dgm:cxn modelId="{934BD270-28DB-4D67-97E4-8B75E04B9260}" type="presOf" srcId="{11F5FFD9-F043-455E-9860-6399FD6B905A}" destId="{6D59B595-809E-4D88-90B6-6EF80027864B}" srcOrd="0" destOrd="0" presId="urn:microsoft.com/office/officeart/2005/8/layout/list1"/>
    <dgm:cxn modelId="{1FFE74F6-D33C-4CB9-80AB-9A66492BB047}" type="presOf" srcId="{FBE3E56F-4BB7-4623-8279-711852D77CB3}" destId="{04795AC2-C8DD-4BC1-8850-ADDFF0EFFB07}" srcOrd="0" destOrd="0" presId="urn:microsoft.com/office/officeart/2005/8/layout/list1"/>
    <dgm:cxn modelId="{F1574002-15E7-4785-9D47-CF0DEC86DE69}" type="presParOf" srcId="{6D59B595-809E-4D88-90B6-6EF80027864B}" destId="{41A042AF-A07D-452A-8E77-E381C6FC4F8F}" srcOrd="0" destOrd="0" presId="urn:microsoft.com/office/officeart/2005/8/layout/list1"/>
    <dgm:cxn modelId="{4E125522-1011-4CC8-BBC7-94A8A3B0DC78}" type="presParOf" srcId="{41A042AF-A07D-452A-8E77-E381C6FC4F8F}" destId="{0C9CCC56-DB32-46BD-B4A5-0710D1547FB7}" srcOrd="0" destOrd="0" presId="urn:microsoft.com/office/officeart/2005/8/layout/list1"/>
    <dgm:cxn modelId="{5BDBFED1-8C34-4C2C-A22E-E1F790D67AFC}" type="presParOf" srcId="{41A042AF-A07D-452A-8E77-E381C6FC4F8F}" destId="{2F72FD66-E60D-4C18-86FE-50953CB39B07}" srcOrd="1" destOrd="0" presId="urn:microsoft.com/office/officeart/2005/8/layout/list1"/>
    <dgm:cxn modelId="{F01924F0-E269-488D-8CAA-468BE784AFF5}" type="presParOf" srcId="{6D59B595-809E-4D88-90B6-6EF80027864B}" destId="{123D9906-DF18-48D5-BDC8-F5151C9F5C11}" srcOrd="1" destOrd="0" presId="urn:microsoft.com/office/officeart/2005/8/layout/list1"/>
    <dgm:cxn modelId="{AB11A5ED-59B9-41A8-8080-48FC51665A00}" type="presParOf" srcId="{6D59B595-809E-4D88-90B6-6EF80027864B}" destId="{43173021-4A4B-447A-B757-E814D12F5CCF}" srcOrd="2" destOrd="0" presId="urn:microsoft.com/office/officeart/2005/8/layout/list1"/>
    <dgm:cxn modelId="{B4BD2539-039D-4567-B2F9-C24E2A1BA3B6}" type="presParOf" srcId="{6D59B595-809E-4D88-90B6-6EF80027864B}" destId="{6BE73C98-F6DA-46B6-9A2B-359980C5000E}" srcOrd="3" destOrd="0" presId="urn:microsoft.com/office/officeart/2005/8/layout/list1"/>
    <dgm:cxn modelId="{EF242134-C488-4D7D-8D29-56CA93CF5A8E}" type="presParOf" srcId="{6D59B595-809E-4D88-90B6-6EF80027864B}" destId="{5ADC65A8-6F1B-45A4-B249-8944F5B1B6C7}" srcOrd="4" destOrd="0" presId="urn:microsoft.com/office/officeart/2005/8/layout/list1"/>
    <dgm:cxn modelId="{B5EADAF4-CF68-4EAF-9430-CD198698A6FC}" type="presParOf" srcId="{5ADC65A8-6F1B-45A4-B249-8944F5B1B6C7}" destId="{0BC603A8-E71D-4F18-9654-9AAE08B23EE4}" srcOrd="0" destOrd="0" presId="urn:microsoft.com/office/officeart/2005/8/layout/list1"/>
    <dgm:cxn modelId="{1E3A2AE5-BEF3-4FD2-8FAC-CD9762530B5D}" type="presParOf" srcId="{5ADC65A8-6F1B-45A4-B249-8944F5B1B6C7}" destId="{E9CDE26B-AE4A-4297-8151-7BE36AA6D34A}" srcOrd="1" destOrd="0" presId="urn:microsoft.com/office/officeart/2005/8/layout/list1"/>
    <dgm:cxn modelId="{A8388E3C-531E-429C-83D7-E8EB041B5246}" type="presParOf" srcId="{6D59B595-809E-4D88-90B6-6EF80027864B}" destId="{C8D86B0C-210A-4A91-AB4D-140A225CC0DE}" srcOrd="5" destOrd="0" presId="urn:microsoft.com/office/officeart/2005/8/layout/list1"/>
    <dgm:cxn modelId="{7CB06226-6892-4378-8343-F03B973CB7DF}" type="presParOf" srcId="{6D59B595-809E-4D88-90B6-6EF80027864B}" destId="{D4CA8A23-3FB1-478B-80C0-293F5C61A99D}" srcOrd="6" destOrd="0" presId="urn:microsoft.com/office/officeart/2005/8/layout/list1"/>
    <dgm:cxn modelId="{084CBFB2-5EC3-493D-B301-852C3FE40336}" type="presParOf" srcId="{6D59B595-809E-4D88-90B6-6EF80027864B}" destId="{9A727205-7FE4-4472-B4CC-8BFFB12C0EB2}" srcOrd="7" destOrd="0" presId="urn:microsoft.com/office/officeart/2005/8/layout/list1"/>
    <dgm:cxn modelId="{AE6E564C-9007-4846-9799-6C88886CD1D0}" type="presParOf" srcId="{6D59B595-809E-4D88-90B6-6EF80027864B}" destId="{277B44F6-92A1-4E04-8AD3-A7FE1B4BF13A}" srcOrd="8" destOrd="0" presId="urn:microsoft.com/office/officeart/2005/8/layout/list1"/>
    <dgm:cxn modelId="{8F1D2BF4-5E47-42A3-A64E-8EDC80034800}" type="presParOf" srcId="{277B44F6-92A1-4E04-8AD3-A7FE1B4BF13A}" destId="{04795AC2-C8DD-4BC1-8850-ADDFF0EFFB07}" srcOrd="0" destOrd="0" presId="urn:microsoft.com/office/officeart/2005/8/layout/list1"/>
    <dgm:cxn modelId="{F0B1A2E6-748E-42E3-849D-0535D980C923}" type="presParOf" srcId="{277B44F6-92A1-4E04-8AD3-A7FE1B4BF13A}" destId="{7FFBAC88-B709-4C35-A021-818680E337A8}" srcOrd="1" destOrd="0" presId="urn:microsoft.com/office/officeart/2005/8/layout/list1"/>
    <dgm:cxn modelId="{1D8DD30A-D9C7-47EA-839A-BC613A0877C3}" type="presParOf" srcId="{6D59B595-809E-4D88-90B6-6EF80027864B}" destId="{FA4BFA6F-3429-4A0D-80A7-C36B30BB078B}" srcOrd="9" destOrd="0" presId="urn:microsoft.com/office/officeart/2005/8/layout/list1"/>
    <dgm:cxn modelId="{D9D3A9AA-08BF-4875-9926-21504A4D93A9}" type="presParOf" srcId="{6D59B595-809E-4D88-90B6-6EF80027864B}" destId="{8ACC36C6-989B-4473-B56A-57AA643DAC40}" srcOrd="10" destOrd="0" presId="urn:microsoft.com/office/officeart/2005/8/layout/list1"/>
    <dgm:cxn modelId="{6CE3750D-8CE0-4D9A-99FC-11B380E0918D}" type="presParOf" srcId="{6D59B595-809E-4D88-90B6-6EF80027864B}" destId="{D4624687-D450-41DF-B7D1-B1CFD3A0DE55}" srcOrd="11" destOrd="0" presId="urn:microsoft.com/office/officeart/2005/8/layout/list1"/>
    <dgm:cxn modelId="{E61820AF-3CBD-4F15-BB19-5AB55036B4F5}" type="presParOf" srcId="{6D59B595-809E-4D88-90B6-6EF80027864B}" destId="{09E6A625-2DA7-448D-92AA-2BA646C5E325}" srcOrd="12" destOrd="0" presId="urn:microsoft.com/office/officeart/2005/8/layout/list1"/>
    <dgm:cxn modelId="{32931B99-8B8E-4303-BFB9-BF8615135130}" type="presParOf" srcId="{09E6A625-2DA7-448D-92AA-2BA646C5E325}" destId="{2117D475-1FF8-451D-BC6F-228E6F7DCC84}" srcOrd="0" destOrd="0" presId="urn:microsoft.com/office/officeart/2005/8/layout/list1"/>
    <dgm:cxn modelId="{4835B502-A41F-42F4-8A63-7C87133C6E27}" type="presParOf" srcId="{09E6A625-2DA7-448D-92AA-2BA646C5E325}" destId="{D0CCE662-8DFF-4F09-8060-5AF3074F605D}" srcOrd="1" destOrd="0" presId="urn:microsoft.com/office/officeart/2005/8/layout/list1"/>
    <dgm:cxn modelId="{F2E25C6E-91D3-46FC-A3A4-31419A76DACC}" type="presParOf" srcId="{6D59B595-809E-4D88-90B6-6EF80027864B}" destId="{74A7D344-19E5-4B1A-9AA2-FDF226D54B08}" srcOrd="13" destOrd="0" presId="urn:microsoft.com/office/officeart/2005/8/layout/list1"/>
    <dgm:cxn modelId="{1E75DB68-1474-43A5-99D9-4CA56C0374F9}" type="presParOf" srcId="{6D59B595-809E-4D88-90B6-6EF80027864B}" destId="{B0B4B6FF-171D-4053-B1BD-B81B52E663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34843-1BEA-40F1-A7D7-E4C4BF6B266E}">
      <dsp:nvSpPr>
        <dsp:cNvPr id="0" name=""/>
        <dsp:cNvSpPr/>
      </dsp:nvSpPr>
      <dsp:spPr>
        <a:xfrm>
          <a:off x="3454000" y="1341262"/>
          <a:ext cx="978693" cy="978693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Major Pillars</a:t>
          </a:r>
        </a:p>
      </dsp:txBody>
      <dsp:txXfrm>
        <a:off x="3501776" y="1389038"/>
        <a:ext cx="883141" cy="883141"/>
      </dsp:txXfrm>
    </dsp:sp>
    <dsp:sp modelId="{2193BED1-5F65-4F8D-9F4F-E3D63E6DF413}">
      <dsp:nvSpPr>
        <dsp:cNvPr id="0" name=""/>
        <dsp:cNvSpPr/>
      </dsp:nvSpPr>
      <dsp:spPr>
        <a:xfrm rot="16200001">
          <a:off x="3600578" y="998493"/>
          <a:ext cx="6855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55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20AE5-45F0-4341-A748-C41AAA7862ED}">
      <dsp:nvSpPr>
        <dsp:cNvPr id="0" name=""/>
        <dsp:cNvSpPr/>
      </dsp:nvSpPr>
      <dsp:spPr>
        <a:xfrm>
          <a:off x="3274514" y="0"/>
          <a:ext cx="1337665" cy="655724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Modeling</a:t>
          </a:r>
        </a:p>
      </dsp:txBody>
      <dsp:txXfrm>
        <a:off x="3306524" y="32010"/>
        <a:ext cx="1273645" cy="591704"/>
      </dsp:txXfrm>
    </dsp:sp>
    <dsp:sp modelId="{79831970-92F5-4517-845B-2E93005A5D34}">
      <dsp:nvSpPr>
        <dsp:cNvPr id="0" name=""/>
        <dsp:cNvSpPr/>
      </dsp:nvSpPr>
      <dsp:spPr>
        <a:xfrm rot="1755112">
          <a:off x="4378184" y="2313552"/>
          <a:ext cx="8549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49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B1579-D470-4088-AFBE-9FDECE1A5BA1}">
      <dsp:nvSpPr>
        <dsp:cNvPr id="0" name=""/>
        <dsp:cNvSpPr/>
      </dsp:nvSpPr>
      <dsp:spPr>
        <a:xfrm>
          <a:off x="5141187" y="2522427"/>
          <a:ext cx="1245581" cy="655724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Learning</a:t>
          </a:r>
        </a:p>
      </dsp:txBody>
      <dsp:txXfrm>
        <a:off x="5173197" y="2554437"/>
        <a:ext cx="1181561" cy="591704"/>
      </dsp:txXfrm>
    </dsp:sp>
    <dsp:sp modelId="{E3B4D93F-06CA-4D04-A387-A17A0274C847}">
      <dsp:nvSpPr>
        <dsp:cNvPr id="0" name=""/>
        <dsp:cNvSpPr/>
      </dsp:nvSpPr>
      <dsp:spPr>
        <a:xfrm rot="9038998">
          <a:off x="2710377" y="2300519"/>
          <a:ext cx="7946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46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D5E15-A092-4ADA-A0CA-E4859D7E066E}">
      <dsp:nvSpPr>
        <dsp:cNvPr id="0" name=""/>
        <dsp:cNvSpPr/>
      </dsp:nvSpPr>
      <dsp:spPr>
        <a:xfrm>
          <a:off x="1438310" y="2495259"/>
          <a:ext cx="1480029" cy="655724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Inference</a:t>
          </a:r>
        </a:p>
      </dsp:txBody>
      <dsp:txXfrm>
        <a:off x="1470320" y="2527269"/>
        <a:ext cx="1416009" cy="591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73021-4A4B-447A-B757-E814D12F5CCF}">
      <dsp:nvSpPr>
        <dsp:cNvPr id="0" name=""/>
        <dsp:cNvSpPr/>
      </dsp:nvSpPr>
      <dsp:spPr>
        <a:xfrm>
          <a:off x="0" y="312475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2FD66-E60D-4C18-86FE-50953CB39B07}">
      <dsp:nvSpPr>
        <dsp:cNvPr id="0" name=""/>
        <dsp:cNvSpPr/>
      </dsp:nvSpPr>
      <dsp:spPr>
        <a:xfrm>
          <a:off x="394335" y="46795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Factor graphs</a:t>
          </a:r>
        </a:p>
      </dsp:txBody>
      <dsp:txXfrm>
        <a:off x="420274" y="72734"/>
        <a:ext cx="5468812" cy="479482"/>
      </dsp:txXfrm>
    </dsp:sp>
    <dsp:sp modelId="{D4CA8A23-3FB1-478B-80C0-293F5C61A99D}">
      <dsp:nvSpPr>
        <dsp:cNvPr id="0" name=""/>
        <dsp:cNvSpPr/>
      </dsp:nvSpPr>
      <dsp:spPr>
        <a:xfrm>
          <a:off x="0" y="112895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DE26B-AE4A-4297-8151-7BE36AA6D34A}">
      <dsp:nvSpPr>
        <dsp:cNvPr id="0" name=""/>
        <dsp:cNvSpPr/>
      </dsp:nvSpPr>
      <dsp:spPr>
        <a:xfrm>
          <a:off x="394335" y="86327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-24" dirty="0">
              <a:latin typeface="Trebuchet MS"/>
            </a:rPr>
            <a:t>Dynamic ordering</a:t>
          </a:r>
        </a:p>
      </dsp:txBody>
      <dsp:txXfrm>
        <a:off x="420274" y="889215"/>
        <a:ext cx="5468812" cy="479482"/>
      </dsp:txXfrm>
    </dsp:sp>
    <dsp:sp modelId="{8ACC36C6-989B-4473-B56A-57AA643DAC40}">
      <dsp:nvSpPr>
        <dsp:cNvPr id="0" name=""/>
        <dsp:cNvSpPr/>
      </dsp:nvSpPr>
      <dsp:spPr>
        <a:xfrm>
          <a:off x="0" y="194543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AC88-B709-4C35-A021-818680E337A8}">
      <dsp:nvSpPr>
        <dsp:cNvPr id="0" name=""/>
        <dsp:cNvSpPr/>
      </dsp:nvSpPr>
      <dsp:spPr>
        <a:xfrm>
          <a:off x="394335" y="167975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-40" dirty="0">
              <a:latin typeface="Trebuchet MS"/>
            </a:rPr>
            <a:t>Arc consistency</a:t>
          </a:r>
        </a:p>
      </dsp:txBody>
      <dsp:txXfrm>
        <a:off x="420274" y="1705695"/>
        <a:ext cx="5468812" cy="479482"/>
      </dsp:txXfrm>
    </dsp:sp>
    <dsp:sp modelId="{B0B4B6FF-171D-4053-B1BD-B81B52E6633F}">
      <dsp:nvSpPr>
        <dsp:cNvPr id="0" name=""/>
        <dsp:cNvSpPr/>
      </dsp:nvSpPr>
      <dsp:spPr>
        <a:xfrm>
          <a:off x="0" y="276191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CE662-8DFF-4F09-8060-5AF3074F605D}">
      <dsp:nvSpPr>
        <dsp:cNvPr id="0" name=""/>
        <dsp:cNvSpPr/>
      </dsp:nvSpPr>
      <dsp:spPr>
        <a:xfrm>
          <a:off x="394335" y="249623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-10" dirty="0">
              <a:latin typeface="Trebuchet MS"/>
              <a:cs typeface="Trebuchet MS"/>
            </a:rPr>
            <a:t>Modeling</a:t>
          </a:r>
          <a:endParaRPr lang="en-US" sz="1800" kern="1200" dirty="0"/>
        </a:p>
      </dsp:txBody>
      <dsp:txXfrm>
        <a:off x="420274" y="2522175"/>
        <a:ext cx="546881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73021-4A4B-447A-B757-E814D12F5CCF}">
      <dsp:nvSpPr>
        <dsp:cNvPr id="0" name=""/>
        <dsp:cNvSpPr/>
      </dsp:nvSpPr>
      <dsp:spPr>
        <a:xfrm>
          <a:off x="0" y="312475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2FD66-E60D-4C18-86FE-50953CB39B07}">
      <dsp:nvSpPr>
        <dsp:cNvPr id="0" name=""/>
        <dsp:cNvSpPr/>
      </dsp:nvSpPr>
      <dsp:spPr>
        <a:xfrm>
          <a:off x="394335" y="46795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Factor graphs</a:t>
          </a:r>
        </a:p>
      </dsp:txBody>
      <dsp:txXfrm>
        <a:off x="420274" y="72734"/>
        <a:ext cx="5468812" cy="479482"/>
      </dsp:txXfrm>
    </dsp:sp>
    <dsp:sp modelId="{D4CA8A23-3FB1-478B-80C0-293F5C61A99D}">
      <dsp:nvSpPr>
        <dsp:cNvPr id="0" name=""/>
        <dsp:cNvSpPr/>
      </dsp:nvSpPr>
      <dsp:spPr>
        <a:xfrm>
          <a:off x="0" y="112895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DE26B-AE4A-4297-8151-7BE36AA6D34A}">
      <dsp:nvSpPr>
        <dsp:cNvPr id="0" name=""/>
        <dsp:cNvSpPr/>
      </dsp:nvSpPr>
      <dsp:spPr>
        <a:xfrm>
          <a:off x="394335" y="86327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spc="-24" dirty="0">
              <a:latin typeface="Trebuchet MS"/>
            </a:rPr>
            <a:t>Dynamic ordering</a:t>
          </a:r>
        </a:p>
      </dsp:txBody>
      <dsp:txXfrm>
        <a:off x="420274" y="889215"/>
        <a:ext cx="5468812" cy="479482"/>
      </dsp:txXfrm>
    </dsp:sp>
    <dsp:sp modelId="{8ACC36C6-989B-4473-B56A-57AA643DAC40}">
      <dsp:nvSpPr>
        <dsp:cNvPr id="0" name=""/>
        <dsp:cNvSpPr/>
      </dsp:nvSpPr>
      <dsp:spPr>
        <a:xfrm>
          <a:off x="0" y="194543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AC88-B709-4C35-A021-818680E337A8}">
      <dsp:nvSpPr>
        <dsp:cNvPr id="0" name=""/>
        <dsp:cNvSpPr/>
      </dsp:nvSpPr>
      <dsp:spPr>
        <a:xfrm>
          <a:off x="394335" y="167975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-40" dirty="0">
              <a:latin typeface="Trebuchet MS"/>
            </a:rPr>
            <a:t>Arc consistency</a:t>
          </a:r>
        </a:p>
      </dsp:txBody>
      <dsp:txXfrm>
        <a:off x="420274" y="1705695"/>
        <a:ext cx="5468812" cy="479482"/>
      </dsp:txXfrm>
    </dsp:sp>
    <dsp:sp modelId="{B0B4B6FF-171D-4053-B1BD-B81B52E6633F}">
      <dsp:nvSpPr>
        <dsp:cNvPr id="0" name=""/>
        <dsp:cNvSpPr/>
      </dsp:nvSpPr>
      <dsp:spPr>
        <a:xfrm>
          <a:off x="0" y="276191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CE662-8DFF-4F09-8060-5AF3074F605D}">
      <dsp:nvSpPr>
        <dsp:cNvPr id="0" name=""/>
        <dsp:cNvSpPr/>
      </dsp:nvSpPr>
      <dsp:spPr>
        <a:xfrm>
          <a:off x="394335" y="249623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-10" dirty="0">
              <a:latin typeface="Trebuchet MS"/>
              <a:cs typeface="Trebuchet MS"/>
            </a:rPr>
            <a:t>Modeling</a:t>
          </a:r>
          <a:endParaRPr lang="en-US" sz="1800" kern="1200" dirty="0"/>
        </a:p>
      </dsp:txBody>
      <dsp:txXfrm>
        <a:off x="420274" y="2522175"/>
        <a:ext cx="546881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73021-4A4B-447A-B757-E814D12F5CCF}">
      <dsp:nvSpPr>
        <dsp:cNvPr id="0" name=""/>
        <dsp:cNvSpPr/>
      </dsp:nvSpPr>
      <dsp:spPr>
        <a:xfrm>
          <a:off x="0" y="312475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2FD66-E60D-4C18-86FE-50953CB39B07}">
      <dsp:nvSpPr>
        <dsp:cNvPr id="0" name=""/>
        <dsp:cNvSpPr/>
      </dsp:nvSpPr>
      <dsp:spPr>
        <a:xfrm>
          <a:off x="394335" y="46795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Factor graphs</a:t>
          </a:r>
        </a:p>
      </dsp:txBody>
      <dsp:txXfrm>
        <a:off x="420274" y="72734"/>
        <a:ext cx="5468812" cy="479482"/>
      </dsp:txXfrm>
    </dsp:sp>
    <dsp:sp modelId="{D4CA8A23-3FB1-478B-80C0-293F5C61A99D}">
      <dsp:nvSpPr>
        <dsp:cNvPr id="0" name=""/>
        <dsp:cNvSpPr/>
      </dsp:nvSpPr>
      <dsp:spPr>
        <a:xfrm>
          <a:off x="0" y="112895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DE26B-AE4A-4297-8151-7BE36AA6D34A}">
      <dsp:nvSpPr>
        <dsp:cNvPr id="0" name=""/>
        <dsp:cNvSpPr/>
      </dsp:nvSpPr>
      <dsp:spPr>
        <a:xfrm>
          <a:off x="394335" y="86327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spc="-24" dirty="0">
              <a:latin typeface="Trebuchet MS"/>
            </a:rPr>
            <a:t>Dynamic ordering</a:t>
          </a:r>
        </a:p>
      </dsp:txBody>
      <dsp:txXfrm>
        <a:off x="420274" y="889215"/>
        <a:ext cx="5468812" cy="479482"/>
      </dsp:txXfrm>
    </dsp:sp>
    <dsp:sp modelId="{8ACC36C6-989B-4473-B56A-57AA643DAC40}">
      <dsp:nvSpPr>
        <dsp:cNvPr id="0" name=""/>
        <dsp:cNvSpPr/>
      </dsp:nvSpPr>
      <dsp:spPr>
        <a:xfrm>
          <a:off x="0" y="194543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AC88-B709-4C35-A021-818680E337A8}">
      <dsp:nvSpPr>
        <dsp:cNvPr id="0" name=""/>
        <dsp:cNvSpPr/>
      </dsp:nvSpPr>
      <dsp:spPr>
        <a:xfrm>
          <a:off x="394335" y="167975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spc="-40" dirty="0">
              <a:latin typeface="Trebuchet MS"/>
            </a:rPr>
            <a:t>Arc consistency</a:t>
          </a:r>
        </a:p>
      </dsp:txBody>
      <dsp:txXfrm>
        <a:off x="420274" y="1705695"/>
        <a:ext cx="5468812" cy="479482"/>
      </dsp:txXfrm>
    </dsp:sp>
    <dsp:sp modelId="{B0B4B6FF-171D-4053-B1BD-B81B52E6633F}">
      <dsp:nvSpPr>
        <dsp:cNvPr id="0" name=""/>
        <dsp:cNvSpPr/>
      </dsp:nvSpPr>
      <dsp:spPr>
        <a:xfrm>
          <a:off x="0" y="276191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CE662-8DFF-4F09-8060-5AF3074F605D}">
      <dsp:nvSpPr>
        <dsp:cNvPr id="0" name=""/>
        <dsp:cNvSpPr/>
      </dsp:nvSpPr>
      <dsp:spPr>
        <a:xfrm>
          <a:off x="394335" y="249623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-10" dirty="0">
              <a:latin typeface="Trebuchet MS"/>
              <a:cs typeface="Trebuchet MS"/>
            </a:rPr>
            <a:t>Modeling</a:t>
          </a:r>
          <a:endParaRPr lang="en-US" sz="1800" kern="1200" dirty="0"/>
        </a:p>
      </dsp:txBody>
      <dsp:txXfrm>
        <a:off x="420274" y="2522175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73021-4A4B-447A-B757-E814D12F5CCF}">
      <dsp:nvSpPr>
        <dsp:cNvPr id="0" name=""/>
        <dsp:cNvSpPr/>
      </dsp:nvSpPr>
      <dsp:spPr>
        <a:xfrm>
          <a:off x="0" y="312475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2FD66-E60D-4C18-86FE-50953CB39B07}">
      <dsp:nvSpPr>
        <dsp:cNvPr id="0" name=""/>
        <dsp:cNvSpPr/>
      </dsp:nvSpPr>
      <dsp:spPr>
        <a:xfrm>
          <a:off x="394335" y="46795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Factor graphs</a:t>
          </a:r>
        </a:p>
      </dsp:txBody>
      <dsp:txXfrm>
        <a:off x="420274" y="72734"/>
        <a:ext cx="5468812" cy="479482"/>
      </dsp:txXfrm>
    </dsp:sp>
    <dsp:sp modelId="{D4CA8A23-3FB1-478B-80C0-293F5C61A99D}">
      <dsp:nvSpPr>
        <dsp:cNvPr id="0" name=""/>
        <dsp:cNvSpPr/>
      </dsp:nvSpPr>
      <dsp:spPr>
        <a:xfrm>
          <a:off x="0" y="112895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DE26B-AE4A-4297-8151-7BE36AA6D34A}">
      <dsp:nvSpPr>
        <dsp:cNvPr id="0" name=""/>
        <dsp:cNvSpPr/>
      </dsp:nvSpPr>
      <dsp:spPr>
        <a:xfrm>
          <a:off x="394335" y="86327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spc="-24" dirty="0">
              <a:latin typeface="Trebuchet MS"/>
            </a:rPr>
            <a:t>Dynamic ordering</a:t>
          </a:r>
        </a:p>
      </dsp:txBody>
      <dsp:txXfrm>
        <a:off x="420274" y="889215"/>
        <a:ext cx="5468812" cy="479482"/>
      </dsp:txXfrm>
    </dsp:sp>
    <dsp:sp modelId="{8ACC36C6-989B-4473-B56A-57AA643DAC40}">
      <dsp:nvSpPr>
        <dsp:cNvPr id="0" name=""/>
        <dsp:cNvSpPr/>
      </dsp:nvSpPr>
      <dsp:spPr>
        <a:xfrm>
          <a:off x="0" y="194543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AC88-B709-4C35-A021-818680E337A8}">
      <dsp:nvSpPr>
        <dsp:cNvPr id="0" name=""/>
        <dsp:cNvSpPr/>
      </dsp:nvSpPr>
      <dsp:spPr>
        <a:xfrm>
          <a:off x="394335" y="167975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spc="-40" dirty="0">
              <a:latin typeface="Trebuchet MS"/>
            </a:rPr>
            <a:t>Arc consistency</a:t>
          </a:r>
        </a:p>
      </dsp:txBody>
      <dsp:txXfrm>
        <a:off x="420274" y="1705695"/>
        <a:ext cx="5468812" cy="479482"/>
      </dsp:txXfrm>
    </dsp:sp>
    <dsp:sp modelId="{B0B4B6FF-171D-4053-B1BD-B81B52E6633F}">
      <dsp:nvSpPr>
        <dsp:cNvPr id="0" name=""/>
        <dsp:cNvSpPr/>
      </dsp:nvSpPr>
      <dsp:spPr>
        <a:xfrm>
          <a:off x="0" y="276191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CE662-8DFF-4F09-8060-5AF3074F605D}">
      <dsp:nvSpPr>
        <dsp:cNvPr id="0" name=""/>
        <dsp:cNvSpPr/>
      </dsp:nvSpPr>
      <dsp:spPr>
        <a:xfrm>
          <a:off x="394335" y="249623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spc="-10" dirty="0">
              <a:latin typeface="Trebuchet MS"/>
              <a:cs typeface="Trebuchet MS"/>
            </a:rPr>
            <a:t>Modeling</a:t>
          </a:r>
          <a:endParaRPr lang="en-US" sz="1800" b="1" kern="1200" dirty="0"/>
        </a:p>
      </dsp:txBody>
      <dsp:txXfrm>
        <a:off x="420274" y="2522175"/>
        <a:ext cx="546881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df3b6b9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df3b6b9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327" indent="-145625" algn="just">
              <a:spcBef>
                <a:spcPts val="88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rebuchet MS"/>
                <a:cs typeface="Trebuchet MS"/>
              </a:rPr>
              <a:t>Now</a:t>
            </a:r>
            <a:r>
              <a:rPr lang="en-US" sz="1100" spc="-84" dirty="0">
                <a:latin typeface="Trebuchet MS"/>
                <a:cs typeface="Trebuchet MS"/>
              </a:rPr>
              <a:t> </a:t>
            </a:r>
            <a:r>
              <a:rPr lang="en-US" sz="1100" spc="-105" dirty="0">
                <a:latin typeface="Trebuchet MS"/>
                <a:cs typeface="Trebuchet MS"/>
              </a:rPr>
              <a:t>we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proceed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6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general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definition.</a:t>
            </a:r>
            <a:r>
              <a:rPr lang="en-US" sz="1100" spc="8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factor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graph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consists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of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7" dirty="0">
                <a:latin typeface="Trebuchet MS"/>
                <a:cs typeface="Trebuchet MS"/>
              </a:rPr>
              <a:t> set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of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variables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and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7" dirty="0">
                <a:latin typeface="Trebuchet MS"/>
                <a:cs typeface="Trebuchet MS"/>
              </a:rPr>
              <a:t> set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of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factors:</a:t>
            </a:r>
            <a:endParaRPr lang="en-US" sz="1100" dirty="0">
              <a:latin typeface="Trebuchet MS"/>
              <a:cs typeface="Trebuchet MS"/>
            </a:endParaRPr>
          </a:p>
          <a:p>
            <a:pPr marL="165327" marR="20559" algn="just">
              <a:lnSpc>
                <a:spcPct val="102000"/>
              </a:lnSpc>
            </a:pPr>
            <a:r>
              <a:rPr lang="en-US" sz="1100" dirty="0">
                <a:latin typeface="Trebuchet MS"/>
                <a:cs typeface="Trebuchet MS"/>
              </a:rPr>
              <a:t>(</a:t>
            </a:r>
            <a:r>
              <a:rPr lang="en-US" sz="1100" dirty="0" err="1">
                <a:latin typeface="Trebuchet MS"/>
                <a:cs typeface="Trebuchet MS"/>
              </a:rPr>
              <a:t>i</a:t>
            </a:r>
            <a:r>
              <a:rPr lang="en-US" sz="1100" dirty="0">
                <a:latin typeface="Trebuchet MS"/>
                <a:cs typeface="Trebuchet MS"/>
              </a:rPr>
              <a:t>)</a:t>
            </a:r>
            <a:r>
              <a:rPr lang="en-US" sz="1100" spc="-84" dirty="0">
                <a:latin typeface="Trebuchet MS"/>
                <a:cs typeface="Trebuchet MS"/>
              </a:rPr>
              <a:t> </a:t>
            </a:r>
            <a:r>
              <a:rPr lang="en-US" sz="1100" i="1" spc="98" dirty="0">
                <a:latin typeface="Calibri"/>
                <a:cs typeface="Calibri"/>
              </a:rPr>
              <a:t>n</a:t>
            </a:r>
            <a:r>
              <a:rPr lang="en-US" sz="1100" i="1" spc="30" dirty="0">
                <a:latin typeface="Calibri"/>
                <a:cs typeface="Calibri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variables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i="1" spc="159" dirty="0">
                <a:latin typeface="Calibri"/>
                <a:cs typeface="Calibri"/>
              </a:rPr>
              <a:t>X</a:t>
            </a:r>
            <a:r>
              <a:rPr lang="en-US" sz="1200" spc="237" baseline="-12077" dirty="0">
                <a:latin typeface="Calibri"/>
                <a:cs typeface="Calibri"/>
              </a:rPr>
              <a:t>1</a:t>
            </a:r>
            <a:r>
              <a:rPr lang="en-US" sz="1100" i="1" spc="159" dirty="0">
                <a:latin typeface="Calibri"/>
                <a:cs typeface="Calibri"/>
              </a:rPr>
              <a:t>,</a:t>
            </a:r>
            <a:r>
              <a:rPr lang="en-US" sz="1100" i="1" spc="-64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152" dirty="0" err="1">
                <a:latin typeface="Calibri"/>
                <a:cs typeface="Calibri"/>
              </a:rPr>
              <a:t>X</a:t>
            </a:r>
            <a:r>
              <a:rPr lang="en-US" sz="1200" i="1" spc="227" baseline="-12077" dirty="0" err="1">
                <a:latin typeface="Calibri"/>
                <a:cs typeface="Calibri"/>
              </a:rPr>
              <a:t>n</a:t>
            </a:r>
            <a:r>
              <a:rPr lang="en-US" sz="1100" spc="152" dirty="0">
                <a:latin typeface="Trebuchet MS"/>
                <a:cs typeface="Trebuchet MS"/>
              </a:rPr>
              <a:t>,</a:t>
            </a:r>
            <a:r>
              <a:rPr lang="en-US" sz="1100" spc="6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which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are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represented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circular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nodes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graphical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notation;</a:t>
            </a:r>
            <a:r>
              <a:rPr lang="en-US" sz="1100" spc="88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(ii) </a:t>
            </a:r>
            <a:r>
              <a:rPr lang="en-US" sz="1100" i="1" spc="108" dirty="0">
                <a:latin typeface="Calibri"/>
                <a:cs typeface="Calibri"/>
              </a:rPr>
              <a:t>m</a:t>
            </a:r>
            <a:r>
              <a:rPr lang="en-US" sz="1100" i="1" spc="-64" dirty="0">
                <a:latin typeface="Calibri"/>
                <a:cs typeface="Calibri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factors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(also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known</a:t>
            </a:r>
            <a:r>
              <a:rPr lang="en-US" sz="1100" dirty="0">
                <a:latin typeface="Trebuchet MS"/>
                <a:cs typeface="Trebuchet MS"/>
              </a:rPr>
              <a:t> as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potentials)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i="1" spc="111" dirty="0">
                <a:latin typeface="Calibri"/>
                <a:cs typeface="Calibri"/>
              </a:rPr>
              <a:t>f</a:t>
            </a:r>
            <a:r>
              <a:rPr lang="en-US" sz="1200" spc="167" baseline="-12077" dirty="0">
                <a:latin typeface="Calibri"/>
                <a:cs typeface="Calibri"/>
              </a:rPr>
              <a:t>1</a:t>
            </a:r>
            <a:r>
              <a:rPr lang="en-US" sz="1100" i="1" spc="111" dirty="0">
                <a:latin typeface="Calibri"/>
                <a:cs typeface="Calibri"/>
              </a:rPr>
              <a:t>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4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108" dirty="0" err="1">
                <a:latin typeface="Calibri"/>
                <a:cs typeface="Calibri"/>
              </a:rPr>
              <a:t>f</a:t>
            </a:r>
            <a:r>
              <a:rPr lang="en-US" sz="1200" i="1" spc="162" baseline="-12077" dirty="0" err="1">
                <a:latin typeface="Calibri"/>
                <a:cs typeface="Calibri"/>
              </a:rPr>
              <a:t>m</a:t>
            </a:r>
            <a:r>
              <a:rPr lang="en-US" sz="1100" spc="108" dirty="0">
                <a:latin typeface="Trebuchet MS"/>
                <a:cs typeface="Trebuchet MS"/>
              </a:rPr>
              <a:t>,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which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are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represented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 </a:t>
            </a:r>
            <a:r>
              <a:rPr lang="en-US" sz="1100" spc="-27" dirty="0">
                <a:latin typeface="Trebuchet MS"/>
                <a:cs typeface="Trebuchet MS"/>
              </a:rPr>
              <a:t>square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nodes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graphical </a:t>
            </a:r>
            <a:r>
              <a:rPr lang="en-US" sz="1100" spc="-7" dirty="0">
                <a:latin typeface="Trebuchet MS"/>
                <a:cs typeface="Trebuchet MS"/>
              </a:rPr>
              <a:t>notation.</a:t>
            </a:r>
            <a:endParaRPr lang="en-US" sz="1100" dirty="0">
              <a:latin typeface="Trebuchet MS"/>
              <a:cs typeface="Trebuchet MS"/>
            </a:endParaRPr>
          </a:p>
          <a:p>
            <a:pPr marL="165327" indent="-145625" algn="just">
              <a:lnSpc>
                <a:spcPts val="1103"/>
              </a:lnSpc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rebuchet MS"/>
                <a:cs typeface="Trebuchet MS"/>
              </a:rPr>
              <a:t>Each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variable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i="1" spc="239" dirty="0">
                <a:latin typeface="Calibri"/>
                <a:cs typeface="Calibri"/>
              </a:rPr>
              <a:t>X</a:t>
            </a:r>
            <a:r>
              <a:rPr lang="en-US" sz="1200" i="1" spc="359" baseline="-12077" dirty="0">
                <a:latin typeface="Calibri"/>
                <a:cs typeface="Calibri"/>
              </a:rPr>
              <a:t>i</a:t>
            </a:r>
            <a:r>
              <a:rPr lang="en-US" sz="1200" i="1" spc="318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take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values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its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domain</a:t>
            </a:r>
            <a:r>
              <a:rPr lang="en-US" sz="1100" b="1" spc="17" dirty="0">
                <a:latin typeface="Trebuchet MS"/>
                <a:cs typeface="Trebuchet MS"/>
              </a:rPr>
              <a:t> </a:t>
            </a:r>
            <a:r>
              <a:rPr lang="en-US" sz="1100" dirty="0" err="1">
                <a:latin typeface="Trebuchet MS"/>
                <a:cs typeface="Trebuchet MS"/>
              </a:rPr>
              <a:t>Domain</a:t>
            </a:r>
            <a:r>
              <a:rPr lang="en-US" sz="1200" i="1" baseline="-12077" dirty="0" err="1">
                <a:latin typeface="Calibri"/>
                <a:cs typeface="Calibri"/>
              </a:rPr>
              <a:t>i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189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Each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factor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i="1" spc="192" dirty="0">
                <a:latin typeface="Calibri"/>
                <a:cs typeface="Calibri"/>
              </a:rPr>
              <a:t>f</a:t>
            </a:r>
            <a:r>
              <a:rPr lang="en-US" sz="1200" i="1" spc="288" baseline="-12077" dirty="0">
                <a:latin typeface="Calibri"/>
                <a:cs typeface="Calibri"/>
              </a:rPr>
              <a:t>j</a:t>
            </a:r>
            <a:r>
              <a:rPr lang="en-US" sz="1200" i="1" spc="374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function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takes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an</a:t>
            </a:r>
            <a:endParaRPr lang="en-US" sz="1100" dirty="0">
              <a:latin typeface="Trebuchet MS"/>
              <a:cs typeface="Trebuchet MS"/>
            </a:endParaRPr>
          </a:p>
          <a:p>
            <a:pPr marL="165327" marR="22272" algn="just">
              <a:lnSpc>
                <a:spcPct val="102000"/>
              </a:lnSpc>
            </a:pPr>
            <a:r>
              <a:rPr lang="en-US" sz="1100" spc="-34" dirty="0">
                <a:latin typeface="Trebuchet MS"/>
                <a:cs typeface="Trebuchet MS"/>
              </a:rPr>
              <a:t>assignment</a:t>
            </a:r>
            <a:r>
              <a:rPr lang="en-US" sz="1100" spc="-57" dirty="0">
                <a:latin typeface="Trebuchet MS"/>
                <a:cs typeface="Trebuchet MS"/>
              </a:rPr>
              <a:t>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20" dirty="0">
                <a:latin typeface="Calibri"/>
                <a:cs typeface="Calibri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to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all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variables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and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returns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non-negative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number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representing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how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good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that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assignment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is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(from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factor’s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point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of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view).</a:t>
            </a:r>
            <a:r>
              <a:rPr lang="en-US" sz="1100" spc="142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Usually,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each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factor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will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depend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only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on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small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subset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of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variables.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87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spc="-17" dirty="0">
                <a:latin typeface="Trebuchet MS"/>
                <a:cs typeface="Trebuchet MS"/>
              </a:rPr>
              <a:t>Notation: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101" dirty="0">
                <a:latin typeface="Trebuchet MS"/>
                <a:cs typeface="Trebuchet MS"/>
              </a:rPr>
              <a:t>we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use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Calibri"/>
                <a:cs typeface="Calibri"/>
              </a:rPr>
              <a:t>[</a:t>
            </a:r>
            <a:r>
              <a:rPr lang="en-US" sz="1100" spc="-27" dirty="0">
                <a:latin typeface="Trebuchet MS"/>
                <a:cs typeface="Trebuchet MS"/>
              </a:rPr>
              <a:t>condition</a:t>
            </a:r>
            <a:r>
              <a:rPr lang="en-US" sz="1100" spc="-27" dirty="0">
                <a:latin typeface="Calibri"/>
                <a:cs typeface="Calibri"/>
              </a:rPr>
              <a:t>]</a:t>
            </a:r>
            <a:r>
              <a:rPr lang="en-US" sz="1100" spc="44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64" dirty="0">
                <a:latin typeface="Trebuchet MS"/>
                <a:cs typeface="Trebuchet MS"/>
              </a:rPr>
              <a:t>represent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indicator </a:t>
            </a:r>
            <a:r>
              <a:rPr lang="en-US" sz="1100" spc="-34" dirty="0">
                <a:latin typeface="Trebuchet MS"/>
                <a:cs typeface="Trebuchet MS"/>
              </a:rPr>
              <a:t>function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which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equal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Calibri"/>
                <a:cs typeface="Calibri"/>
              </a:rPr>
              <a:t>1</a:t>
            </a:r>
            <a:r>
              <a:rPr lang="en-US" sz="1100" spc="44" dirty="0">
                <a:latin typeface="Calibri"/>
                <a:cs typeface="Calibri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if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condition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true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Calibri"/>
                <a:cs typeface="Calibri"/>
              </a:rPr>
              <a:t>0</a:t>
            </a:r>
            <a:r>
              <a:rPr lang="en-US" sz="1100" spc="54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not.</a:t>
            </a:r>
            <a:r>
              <a:rPr lang="en-US" sz="1100" spc="71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Normally,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this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written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b="1" spc="-27" dirty="0">
                <a:latin typeface="Calibri"/>
                <a:cs typeface="Calibri"/>
              </a:rPr>
              <a:t>1</a:t>
            </a:r>
            <a:r>
              <a:rPr lang="en-US" sz="1100" spc="-27" dirty="0">
                <a:latin typeface="Calibri"/>
                <a:cs typeface="Calibri"/>
              </a:rPr>
              <a:t>[</a:t>
            </a:r>
            <a:r>
              <a:rPr lang="en-US" sz="1100" spc="-27" dirty="0">
                <a:latin typeface="Trebuchet MS"/>
                <a:cs typeface="Trebuchet MS"/>
              </a:rPr>
              <a:t>condition</a:t>
            </a:r>
            <a:r>
              <a:rPr lang="en-US" sz="1100" spc="-27" dirty="0">
                <a:latin typeface="Calibri"/>
                <a:cs typeface="Calibri"/>
              </a:rPr>
              <a:t>]</a:t>
            </a:r>
            <a:r>
              <a:rPr lang="en-US" sz="1100" spc="-27" dirty="0">
                <a:latin typeface="Trebuchet MS"/>
                <a:cs typeface="Trebuchet MS"/>
              </a:rPr>
              <a:t>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but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4" dirty="0">
                <a:latin typeface="Trebuchet MS"/>
                <a:cs typeface="Trebuchet MS"/>
              </a:rPr>
              <a:t>we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drop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b="1" spc="81" dirty="0">
                <a:latin typeface="Calibri"/>
                <a:cs typeface="Calibri"/>
              </a:rPr>
              <a:t>1</a:t>
            </a:r>
            <a:r>
              <a:rPr lang="en-US" sz="1100" b="1" spc="51" dirty="0">
                <a:latin typeface="Calibri"/>
                <a:cs typeface="Calibri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for </a:t>
            </a:r>
            <a:r>
              <a:rPr lang="en-US" sz="1100" spc="-7" dirty="0">
                <a:latin typeface="Trebuchet MS"/>
                <a:cs typeface="Trebuchet MS"/>
              </a:rPr>
              <a:t>succinctness.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8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327" marR="20559" indent="-146053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key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aspect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that </a:t>
            </a:r>
            <a:r>
              <a:rPr lang="en-US" sz="1100" spc="-47" dirty="0">
                <a:latin typeface="Trebuchet MS"/>
                <a:cs typeface="Trebuchet MS"/>
              </a:rPr>
              <a:t>makes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factor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graphs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useful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is</a:t>
            </a:r>
            <a:r>
              <a:rPr lang="en-US" sz="1100" spc="-34" dirty="0">
                <a:latin typeface="Trebuchet MS"/>
                <a:cs typeface="Trebuchet MS"/>
              </a:rPr>
              <a:t> that </a:t>
            </a:r>
            <a:r>
              <a:rPr lang="en-US" sz="1100" spc="-54" dirty="0">
                <a:latin typeface="Trebuchet MS"/>
                <a:cs typeface="Trebuchet MS"/>
              </a:rPr>
              <a:t>each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factor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i="1" spc="192" dirty="0">
                <a:latin typeface="Calibri"/>
                <a:cs typeface="Calibri"/>
              </a:rPr>
              <a:t>f</a:t>
            </a:r>
            <a:r>
              <a:rPr lang="en-US" sz="1200" i="1" spc="288" baseline="-12077" dirty="0">
                <a:latin typeface="Calibri"/>
                <a:cs typeface="Calibri"/>
              </a:rPr>
              <a:t>j</a:t>
            </a:r>
            <a:r>
              <a:rPr lang="en-US" sz="1200" i="1" spc="324" baseline="-12077" dirty="0">
                <a:latin typeface="Calibri"/>
                <a:cs typeface="Calibri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only </a:t>
            </a:r>
            <a:r>
              <a:rPr lang="en-US" sz="1100" spc="-47" dirty="0">
                <a:latin typeface="Trebuchet MS"/>
                <a:cs typeface="Trebuchet MS"/>
              </a:rPr>
              <a:t>depends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on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subset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of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variables, </a:t>
            </a:r>
            <a:r>
              <a:rPr lang="en-US" sz="1100" spc="-51" dirty="0">
                <a:latin typeface="Trebuchet MS"/>
                <a:cs typeface="Trebuchet MS"/>
              </a:rPr>
              <a:t>called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scope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6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arity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factors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generally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small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(think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1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2).</a:t>
            </a:r>
            <a:endParaRPr lang="en-US"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3830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194" marR="3426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map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coloring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example,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each </a:t>
            </a:r>
            <a:r>
              <a:rPr lang="en-US" sz="1100" spc="-44" dirty="0">
                <a:latin typeface="Trebuchet MS"/>
                <a:cs typeface="Trebuchet MS"/>
              </a:rPr>
              <a:t>factor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only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looks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variables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two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adjacent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provinces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checks </a:t>
            </a:r>
            <a:r>
              <a:rPr lang="en-US" sz="1100" spc="-40" dirty="0">
                <a:latin typeface="Trebuchet MS"/>
                <a:cs typeface="Trebuchet MS"/>
              </a:rPr>
              <a:t>if</a:t>
            </a:r>
            <a:r>
              <a:rPr lang="en-US" sz="1100" spc="-44" dirty="0">
                <a:latin typeface="Trebuchet MS"/>
                <a:cs typeface="Trebuchet MS"/>
              </a:rPr>
              <a:t> 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colors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7" dirty="0">
                <a:latin typeface="Trebuchet MS"/>
                <a:cs typeface="Trebuchet MS"/>
              </a:rPr>
              <a:t>are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different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(returning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MingLiU_HKSCS-ExtB"/>
                <a:cs typeface="MingLiU_HKSCS-ExtB"/>
              </a:rPr>
              <a:t>1</a:t>
            </a:r>
            <a:r>
              <a:rPr lang="en-US" sz="1100" dirty="0">
                <a:latin typeface="Trebuchet MS"/>
                <a:cs typeface="Trebuchet MS"/>
              </a:rPr>
              <a:t>)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or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the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same</a:t>
            </a:r>
            <a:r>
              <a:rPr lang="en-US" sz="1100" spc="-30" dirty="0">
                <a:latin typeface="Trebuchet MS"/>
                <a:cs typeface="Trebuchet MS"/>
              </a:rPr>
              <a:t> (returning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MingLiU_HKSCS-ExtB"/>
                <a:cs typeface="MingLiU_HKSCS-ExtB"/>
              </a:rPr>
              <a:t>0</a:t>
            </a:r>
            <a:r>
              <a:rPr lang="en-US" sz="1100" dirty="0">
                <a:latin typeface="Trebuchet MS"/>
                <a:cs typeface="Trebuchet MS"/>
              </a:rPr>
              <a:t>).</a:t>
            </a:r>
            <a:r>
              <a:rPr lang="en-US" sz="1100" spc="115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From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modeling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perspective,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this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allows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7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specify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local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interactions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modular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way.</a:t>
            </a:r>
            <a:r>
              <a:rPr lang="en-US" sz="1100" spc="77" dirty="0">
                <a:latin typeface="Trebuchet MS"/>
                <a:cs typeface="Trebuchet MS"/>
              </a:rPr>
              <a:t> </a:t>
            </a:r>
            <a:r>
              <a:rPr lang="en-US" sz="1100" spc="88" dirty="0">
                <a:latin typeface="Trebuchet MS"/>
                <a:cs typeface="Trebuchet MS"/>
              </a:rPr>
              <a:t>A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global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notion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of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consistency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achieved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by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multiplying </a:t>
            </a:r>
            <a:r>
              <a:rPr lang="en-US" sz="1100" spc="-37" dirty="0">
                <a:latin typeface="Trebuchet MS"/>
                <a:cs typeface="Trebuchet MS"/>
              </a:rPr>
              <a:t>together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all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factors.</a:t>
            </a:r>
            <a:endParaRPr lang="en-US" sz="1100" dirty="0">
              <a:latin typeface="Trebuchet MS"/>
              <a:cs typeface="Trebuchet MS"/>
            </a:endParaRPr>
          </a:p>
          <a:p>
            <a:pPr marL="148194" marR="3855" indent="-146053" algn="just">
              <a:lnSpc>
                <a:spcPct val="102000"/>
              </a:lnSpc>
              <a:spcBef>
                <a:spcPts val="57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Again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note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factors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are</a:t>
            </a:r>
            <a:r>
              <a:rPr lang="en-US" sz="1100" spc="-37" dirty="0">
                <a:latin typeface="Trebuchet MS"/>
                <a:cs typeface="Trebuchet MS"/>
              </a:rPr>
              <a:t> multiplied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(not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added),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which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means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any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factor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has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veto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power:</a:t>
            </a:r>
            <a:r>
              <a:rPr lang="en-US" sz="1100" spc="88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 </a:t>
            </a:r>
            <a:r>
              <a:rPr lang="en-US" sz="1100" spc="-27" dirty="0">
                <a:latin typeface="Trebuchet MS"/>
                <a:cs typeface="Trebuchet MS"/>
              </a:rPr>
              <a:t>single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zero </a:t>
            </a:r>
            <a:r>
              <a:rPr lang="en-US" sz="1100" spc="-27" dirty="0">
                <a:latin typeface="Trebuchet MS"/>
                <a:cs typeface="Trebuchet MS"/>
              </a:rPr>
              <a:t>causes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entire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weight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zero.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194" marR="4283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spc="-27" dirty="0">
                <a:latin typeface="Trebuchet MS"/>
                <a:cs typeface="Trebuchet MS"/>
              </a:rPr>
              <a:t>Constraint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satisfaction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problems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74" dirty="0">
                <a:latin typeface="Trebuchet MS"/>
                <a:cs typeface="Trebuchet MS"/>
              </a:rPr>
              <a:t>are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just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special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case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of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factor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graphs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where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each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of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factors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returns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4" dirty="0">
                <a:latin typeface="Trebuchet MS"/>
                <a:cs typeface="Trebuchet MS"/>
              </a:rPr>
              <a:t>either</a:t>
            </a:r>
            <a:r>
              <a:rPr lang="en-US" sz="1100" spc="20" dirty="0">
                <a:latin typeface="Trebuchet MS"/>
                <a:cs typeface="Trebuchet MS"/>
              </a:rPr>
              <a:t> </a:t>
            </a:r>
            <a:r>
              <a:rPr lang="en-US" sz="1100" spc="10" dirty="0">
                <a:latin typeface="MingLiU_HKSCS-ExtB"/>
                <a:cs typeface="MingLiU_HKSCS-ExtB"/>
              </a:rPr>
              <a:t>0</a:t>
            </a:r>
            <a:r>
              <a:rPr lang="en-US" sz="1100" spc="-192" dirty="0">
                <a:latin typeface="MingLiU_HKSCS-ExtB"/>
                <a:cs typeface="MingLiU_HKSCS-ExtB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or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MingLiU_HKSCS-ExtB"/>
                <a:cs typeface="MingLiU_HKSCS-ExtB"/>
              </a:rPr>
              <a:t>1</a:t>
            </a:r>
            <a:r>
              <a:rPr lang="en-US" sz="1100" spc="-44" dirty="0">
                <a:latin typeface="Trebuchet MS"/>
                <a:cs typeface="Trebuchet MS"/>
              </a:rPr>
              <a:t>.</a:t>
            </a:r>
            <a:r>
              <a:rPr lang="en-US" sz="1100" spc="159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Such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</a:t>
            </a:r>
            <a:r>
              <a:rPr lang="en-US" sz="1100" spc="2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factor</a:t>
            </a:r>
            <a:r>
              <a:rPr lang="en-US" sz="1100" spc="2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is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b="1" spc="-24" dirty="0">
                <a:latin typeface="Trebuchet MS"/>
                <a:cs typeface="Trebuchet MS"/>
              </a:rPr>
              <a:t>constraint</a:t>
            </a:r>
            <a:r>
              <a:rPr lang="en-US" sz="1100" spc="-24" dirty="0">
                <a:latin typeface="Trebuchet MS"/>
                <a:cs typeface="Trebuchet MS"/>
              </a:rPr>
              <a:t>,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where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10" dirty="0">
                <a:latin typeface="MingLiU_HKSCS-ExtB"/>
                <a:cs typeface="MingLiU_HKSCS-ExtB"/>
              </a:rPr>
              <a:t>1</a:t>
            </a:r>
            <a:r>
              <a:rPr lang="en-US" sz="1100" spc="-192" dirty="0">
                <a:latin typeface="MingLiU_HKSCS-ExtB"/>
                <a:cs typeface="MingLiU_HKSCS-ExtB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means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constraint</a:t>
            </a:r>
            <a:r>
              <a:rPr lang="en-US" sz="1100" spc="2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is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satisfied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and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spc="10" dirty="0">
                <a:latin typeface="MingLiU_HKSCS-ExtB"/>
                <a:cs typeface="MingLiU_HKSCS-ExtB"/>
              </a:rPr>
              <a:t>0</a:t>
            </a:r>
            <a:r>
              <a:rPr lang="en-US" sz="1100" spc="-192" dirty="0">
                <a:latin typeface="MingLiU_HKSCS-ExtB"/>
                <a:cs typeface="MingLiU_HKSCS-ExtB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means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that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it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is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not.</a:t>
            </a:r>
            <a:endParaRPr lang="en-US" sz="1100" dirty="0">
              <a:latin typeface="Trebuchet MS"/>
              <a:cs typeface="Trebuchet MS"/>
            </a:endParaRPr>
          </a:p>
          <a:p>
            <a:pPr marL="148194" indent="-145625" algn="just">
              <a:lnSpc>
                <a:spcPts val="1103"/>
              </a:lnSpc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CSP,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all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assignments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have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either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weight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MingLiU_HKSCS-ExtB"/>
                <a:cs typeface="MingLiU_HKSCS-ExtB"/>
              </a:rPr>
              <a:t>1</a:t>
            </a:r>
            <a:r>
              <a:rPr lang="en-US" sz="1100" spc="-135" dirty="0">
                <a:latin typeface="MingLiU_HKSCS-ExtB"/>
                <a:cs typeface="MingLiU_HKSCS-ExtB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or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MingLiU_HKSCS-ExtB"/>
                <a:cs typeface="MingLiU_HKSCS-ExtB"/>
              </a:rPr>
              <a:t>0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29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Assignments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with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weight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MingLiU_HKSCS-ExtB"/>
                <a:cs typeface="MingLiU_HKSCS-ExtB"/>
              </a:rPr>
              <a:t>1</a:t>
            </a:r>
            <a:r>
              <a:rPr lang="en-US" sz="1100" spc="-135" dirty="0">
                <a:latin typeface="MingLiU_HKSCS-ExtB"/>
                <a:cs typeface="MingLiU_HKSCS-ExtB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are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called</a:t>
            </a:r>
            <a:r>
              <a:rPr lang="en-US" sz="1100" spc="44" dirty="0">
                <a:latin typeface="Trebuchet MS"/>
                <a:cs typeface="Trebuchet MS"/>
              </a:rPr>
              <a:t> </a:t>
            </a:r>
            <a:r>
              <a:rPr lang="en-US" sz="1100" b="1" spc="-7" dirty="0">
                <a:latin typeface="Trebuchet MS"/>
                <a:cs typeface="Trebuchet MS"/>
              </a:rPr>
              <a:t>consistent</a:t>
            </a:r>
            <a:endParaRPr lang="en-US" sz="1100" dirty="0">
              <a:latin typeface="Trebuchet MS"/>
              <a:cs typeface="Trebuchet MS"/>
            </a:endParaRPr>
          </a:p>
          <a:p>
            <a:pPr marL="148194" marR="3426" algn="just">
              <a:lnSpc>
                <a:spcPct val="102000"/>
              </a:lnSpc>
              <a:spcBef>
                <a:spcPts val="3"/>
              </a:spcBef>
            </a:pPr>
            <a:r>
              <a:rPr lang="en-US" sz="1100" dirty="0">
                <a:latin typeface="Trebuchet MS"/>
                <a:cs typeface="Trebuchet MS"/>
              </a:rPr>
              <a:t>(they</a:t>
            </a:r>
            <a:r>
              <a:rPr lang="en-US" sz="1100" spc="-8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satisfy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all</a:t>
            </a:r>
            <a:r>
              <a:rPr lang="en-US" sz="1100" spc="-8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constraints),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assignments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with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weight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MingLiU_HKSCS-ExtB"/>
                <a:cs typeface="MingLiU_HKSCS-ExtB"/>
              </a:rPr>
              <a:t>0</a:t>
            </a:r>
            <a:r>
              <a:rPr lang="en-US" sz="1100" spc="-135" dirty="0">
                <a:latin typeface="MingLiU_HKSCS-ExtB"/>
                <a:cs typeface="MingLiU_HKSCS-ExtB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are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called </a:t>
            </a:r>
            <a:r>
              <a:rPr lang="en-US" sz="1100" spc="-20" dirty="0">
                <a:latin typeface="Trebuchet MS"/>
                <a:cs typeface="Trebuchet MS"/>
              </a:rPr>
              <a:t>inconsistent.</a:t>
            </a:r>
            <a:r>
              <a:rPr lang="en-US" sz="1100" spc="10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Our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goal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is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find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any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consistent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assignment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(if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one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exists).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1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76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194" marR="3855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71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general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idea,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84" dirty="0">
                <a:latin typeface="Trebuchet MS"/>
                <a:cs typeface="Trebuchet MS"/>
              </a:rPr>
              <a:t>we’ve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already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seen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our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search-</a:t>
            </a:r>
            <a:r>
              <a:rPr lang="en-US" sz="1100" spc="-37" dirty="0">
                <a:latin typeface="Trebuchet MS"/>
                <a:cs typeface="Trebuchet MS"/>
              </a:rPr>
              <a:t>based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solution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work</a:t>
            </a:r>
            <a:r>
              <a:rPr lang="en-US" sz="1100" spc="-30" dirty="0">
                <a:latin typeface="Trebuchet MS"/>
                <a:cs typeface="Trebuchet MS"/>
              </a:rPr>
              <a:t> with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b="1" spc="-13" dirty="0">
                <a:latin typeface="Trebuchet MS"/>
                <a:cs typeface="Trebuchet MS"/>
              </a:rPr>
              <a:t>partial</a:t>
            </a:r>
            <a:r>
              <a:rPr lang="en-US" sz="1100" b="1" spc="-3" dirty="0">
                <a:latin typeface="Trebuchet MS"/>
                <a:cs typeface="Trebuchet MS"/>
              </a:rPr>
              <a:t> </a:t>
            </a:r>
            <a:r>
              <a:rPr lang="en-US" sz="1100" b="1" spc="-7" dirty="0">
                <a:latin typeface="Trebuchet MS"/>
                <a:cs typeface="Trebuchet MS"/>
              </a:rPr>
              <a:t>assignments</a:t>
            </a:r>
            <a:r>
              <a:rPr lang="en-US" sz="1100" spc="-7" dirty="0">
                <a:latin typeface="Trebuchet MS"/>
                <a:cs typeface="Trebuchet MS"/>
              </a:rPr>
              <a:t>. </a:t>
            </a:r>
            <a:r>
              <a:rPr lang="en-US" sz="1100" spc="-51" dirty="0">
                <a:latin typeface="Trebuchet MS"/>
                <a:cs typeface="Trebuchet MS"/>
              </a:rPr>
              <a:t>We’ve </a:t>
            </a:r>
            <a:r>
              <a:rPr lang="en-US" sz="1100" spc="-64" dirty="0">
                <a:latin typeface="Trebuchet MS"/>
                <a:cs typeface="Trebuchet MS"/>
              </a:rPr>
              <a:t>defined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the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weight </a:t>
            </a:r>
            <a:r>
              <a:rPr lang="en-US" sz="1100" spc="-54" dirty="0">
                <a:latin typeface="Trebuchet MS"/>
                <a:cs typeface="Trebuchet MS"/>
              </a:rPr>
              <a:t>of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full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assignment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to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be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the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product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of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all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the</a:t>
            </a:r>
            <a:r>
              <a:rPr lang="en-US" sz="1100" spc="-47" dirty="0">
                <a:latin typeface="Trebuchet MS"/>
                <a:cs typeface="Trebuchet MS"/>
              </a:rPr>
              <a:t> factors </a:t>
            </a:r>
            <a:r>
              <a:rPr lang="en-US" sz="1100" spc="-54" dirty="0">
                <a:latin typeface="Trebuchet MS"/>
                <a:cs typeface="Trebuchet MS"/>
              </a:rPr>
              <a:t>applied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to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that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assignment.</a:t>
            </a:r>
            <a:endParaRPr lang="en-US" sz="1100" dirty="0">
              <a:latin typeface="Trebuchet MS"/>
              <a:cs typeface="Trebuchet MS"/>
            </a:endParaRPr>
          </a:p>
          <a:p>
            <a:pPr marL="148194" marR="3426" indent="-146053" algn="just">
              <a:lnSpc>
                <a:spcPts val="1322"/>
              </a:lnSpc>
              <a:spcBef>
                <a:spcPts val="44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extend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definition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partial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assignments:</a:t>
            </a:r>
            <a:r>
              <a:rPr lang="en-US" sz="1100" spc="9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weight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partial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assignment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defined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 </a:t>
            </a:r>
            <a:r>
              <a:rPr lang="en-US" sz="1100" spc="-20" dirty="0">
                <a:latin typeface="Trebuchet MS"/>
                <a:cs typeface="Trebuchet MS"/>
              </a:rPr>
              <a:t>product</a:t>
            </a:r>
            <a:r>
              <a:rPr lang="en-US" sz="1100" spc="-5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all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the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factors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whose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scope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includes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only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assigned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variables.</a:t>
            </a:r>
            <a:r>
              <a:rPr lang="en-US" sz="1100" spc="7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For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example,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only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57" dirty="0">
                <a:latin typeface="Trebuchet MS"/>
                <a:cs typeface="Trebuchet MS"/>
              </a:rPr>
              <a:t>WA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88" dirty="0">
                <a:latin typeface="Trebuchet MS"/>
                <a:cs typeface="Trebuchet MS"/>
              </a:rPr>
              <a:t>NT </a:t>
            </a:r>
            <a:r>
              <a:rPr lang="en-US" sz="1100" spc="-54" dirty="0">
                <a:latin typeface="Trebuchet MS"/>
                <a:cs typeface="Trebuchet MS"/>
              </a:rPr>
              <a:t>are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assigned,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weight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just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value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single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factor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between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them.</a:t>
            </a:r>
            <a:endParaRPr lang="en-US" sz="1100" dirty="0">
              <a:latin typeface="Trebuchet MS"/>
              <a:cs typeface="Trebuchet MS"/>
            </a:endParaRPr>
          </a:p>
          <a:p>
            <a:pPr marL="148194" indent="-145625" algn="just">
              <a:lnSpc>
                <a:spcPts val="1265"/>
              </a:lnSpc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When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we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assign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new </a:t>
            </a:r>
            <a:r>
              <a:rPr lang="en-US" sz="1100" spc="-40" dirty="0">
                <a:latin typeface="Trebuchet MS"/>
                <a:cs typeface="Trebuchet MS"/>
              </a:rPr>
              <a:t>variable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value,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weight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new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extended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assignment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defined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</a:t>
            </a:r>
            <a:endParaRPr lang="en-US" sz="1100" dirty="0">
              <a:latin typeface="Trebuchet MS"/>
              <a:cs typeface="Trebuchet MS"/>
            </a:endParaRPr>
          </a:p>
          <a:p>
            <a:pPr marL="148194" algn="just">
              <a:spcBef>
                <a:spcPts val="27"/>
              </a:spcBef>
            </a:pPr>
            <a:r>
              <a:rPr lang="en-US" sz="1100" spc="-40" dirty="0">
                <a:latin typeface="Trebuchet MS"/>
                <a:cs typeface="Trebuchet MS"/>
              </a:rPr>
              <a:t>original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weight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times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all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factors</a:t>
            </a:r>
            <a:r>
              <a:rPr lang="en-US" sz="1100" spc="-30" dirty="0">
                <a:latin typeface="Trebuchet MS"/>
                <a:cs typeface="Trebuchet MS"/>
              </a:rPr>
              <a:t> that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depend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new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variable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and</a:t>
            </a:r>
            <a:r>
              <a:rPr lang="en-US" sz="1100" spc="-30" dirty="0">
                <a:latin typeface="Trebuchet MS"/>
                <a:cs typeface="Trebuchet MS"/>
              </a:rPr>
              <a:t> only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previously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assigned</a:t>
            </a:r>
            <a:r>
              <a:rPr lang="en-US" sz="1100" spc="-27" dirty="0">
                <a:latin typeface="Trebuchet MS"/>
                <a:cs typeface="Trebuchet MS"/>
              </a:rPr>
              <a:t> variables.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83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327" indent="-145625">
              <a:spcBef>
                <a:spcPts val="357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-47" dirty="0">
                <a:latin typeface="Trebuchet MS"/>
                <a:cs typeface="Trebuchet MS"/>
              </a:rPr>
              <a:t>Formally,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1" dirty="0">
                <a:latin typeface="Trebuchet MS"/>
                <a:cs typeface="Trebuchet MS"/>
              </a:rPr>
              <a:t>we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will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use</a:t>
            </a:r>
            <a:r>
              <a:rPr lang="en-US" sz="1100" spc="-67" dirty="0">
                <a:latin typeface="Trebuchet MS"/>
                <a:cs typeface="Trebuchet MS"/>
              </a:rPr>
              <a:t> </a:t>
            </a:r>
            <a:r>
              <a:rPr lang="en-US" sz="1100" i="1" spc="121" dirty="0">
                <a:latin typeface="Calibri"/>
                <a:cs typeface="Calibri"/>
              </a:rPr>
              <a:t>D</a:t>
            </a:r>
            <a:r>
              <a:rPr lang="en-US" sz="1100" spc="121" dirty="0">
                <a:latin typeface="Trebuchet MS"/>
                <a:cs typeface="Trebuchet MS"/>
              </a:rPr>
              <a:t>(</a:t>
            </a:r>
            <a:r>
              <a:rPr lang="en-US" sz="1100" i="1" spc="121" dirty="0">
                <a:latin typeface="Calibri"/>
                <a:cs typeface="Calibri"/>
              </a:rPr>
              <a:t>x,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185" dirty="0">
                <a:latin typeface="Calibri"/>
                <a:cs typeface="Calibri"/>
              </a:rPr>
              <a:t>X</a:t>
            </a:r>
            <a:r>
              <a:rPr lang="en-US" sz="1200" i="1" spc="278" baseline="-12077" dirty="0">
                <a:latin typeface="Calibri"/>
                <a:cs typeface="Calibri"/>
              </a:rPr>
              <a:t>i</a:t>
            </a:r>
            <a:r>
              <a:rPr lang="en-US" sz="1100" spc="185" dirty="0">
                <a:latin typeface="Trebuchet MS"/>
                <a:cs typeface="Trebuchet MS"/>
              </a:rPr>
              <a:t>)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denote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this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set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these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factors,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which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4" dirty="0">
                <a:latin typeface="Trebuchet MS"/>
                <a:cs typeface="Trebuchet MS"/>
              </a:rPr>
              <a:t>we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will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call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b="1" spc="-17" dirty="0">
                <a:latin typeface="Trebuchet MS"/>
                <a:cs typeface="Trebuchet MS"/>
              </a:rPr>
              <a:t>dependent</a:t>
            </a:r>
            <a:r>
              <a:rPr lang="en-US" sz="1100" b="1" dirty="0">
                <a:latin typeface="Trebuchet MS"/>
                <a:cs typeface="Trebuchet MS"/>
              </a:rPr>
              <a:t> </a:t>
            </a:r>
            <a:r>
              <a:rPr lang="en-US" sz="1100" b="1" spc="-7" dirty="0">
                <a:latin typeface="Trebuchet MS"/>
                <a:cs typeface="Trebuchet MS"/>
              </a:rPr>
              <a:t>factors</a:t>
            </a:r>
            <a:r>
              <a:rPr lang="en-US" sz="1100" spc="-7" dirty="0">
                <a:latin typeface="Trebuchet MS"/>
                <a:cs typeface="Trebuchet MS"/>
              </a:rPr>
              <a:t>.</a:t>
            </a:r>
            <a:endParaRPr lang="en-US" sz="1100" dirty="0">
              <a:latin typeface="Trebuchet MS"/>
              <a:cs typeface="Trebuchet MS"/>
            </a:endParaRPr>
          </a:p>
          <a:p>
            <a:pPr marL="165327" marR="20559" indent="-146053">
              <a:lnSpc>
                <a:spcPct val="102000"/>
              </a:lnSpc>
              <a:spcBef>
                <a:spcPts val="273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rebuchet MS"/>
                <a:cs typeface="Trebuchet MS"/>
              </a:rPr>
              <a:t>For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example,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we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assign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SA,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then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i="1" spc="121" dirty="0">
                <a:latin typeface="Calibri"/>
                <a:cs typeface="Calibri"/>
              </a:rPr>
              <a:t>D</a:t>
            </a:r>
            <a:r>
              <a:rPr lang="en-US" sz="1100" spc="121" dirty="0">
                <a:latin typeface="Trebuchet MS"/>
                <a:cs typeface="Trebuchet MS"/>
              </a:rPr>
              <a:t>(</a:t>
            </a:r>
            <a:r>
              <a:rPr lang="en-US" sz="1100" i="1" spc="121" dirty="0">
                <a:latin typeface="Calibri"/>
                <a:cs typeface="Calibri"/>
              </a:rPr>
              <a:t>x,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spc="67" dirty="0">
                <a:latin typeface="Trebuchet MS"/>
                <a:cs typeface="Trebuchet MS"/>
              </a:rPr>
              <a:t>SA)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contains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two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factors:</a:t>
            </a:r>
            <a:r>
              <a:rPr lang="en-US" sz="1100" spc="105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the one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64" dirty="0">
                <a:latin typeface="Trebuchet MS"/>
                <a:cs typeface="Trebuchet MS"/>
              </a:rPr>
              <a:t>between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84" dirty="0">
                <a:latin typeface="Trebuchet MS"/>
                <a:cs typeface="Trebuchet MS"/>
              </a:rPr>
              <a:t>SA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57" dirty="0">
                <a:latin typeface="Trebuchet MS"/>
                <a:cs typeface="Trebuchet MS"/>
              </a:rPr>
              <a:t>WA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 </a:t>
            </a:r>
            <a:r>
              <a:rPr lang="en-US" sz="1100" spc="-24" dirty="0">
                <a:latin typeface="Trebuchet MS"/>
                <a:cs typeface="Trebuchet MS"/>
              </a:rPr>
              <a:t>one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between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84" dirty="0">
                <a:latin typeface="Trebuchet MS"/>
                <a:cs typeface="Trebuchet MS"/>
              </a:rPr>
              <a:t>SA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20" dirty="0">
                <a:latin typeface="Trebuchet MS"/>
                <a:cs typeface="Trebuchet MS"/>
              </a:rPr>
              <a:t>NT.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6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327" marR="20987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-27" dirty="0">
                <a:latin typeface="Tahoma"/>
                <a:cs typeface="Tahoma"/>
              </a:rPr>
              <a:t>Now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88" dirty="0">
                <a:latin typeface="Tahoma"/>
                <a:cs typeface="Tahoma"/>
              </a:rPr>
              <a:t>we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are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ready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to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present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full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backtracking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search,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which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is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a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recursive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procedure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takes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in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a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par-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7" dirty="0" err="1">
                <a:latin typeface="Tahoma"/>
                <a:cs typeface="Tahoma"/>
              </a:rPr>
              <a:t>tial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assignment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i="1" spc="67" dirty="0">
                <a:latin typeface="Calibri"/>
                <a:cs typeface="Calibri"/>
              </a:rPr>
              <a:t>x</a:t>
            </a:r>
            <a:r>
              <a:rPr lang="en-US" sz="1100" spc="67" dirty="0">
                <a:latin typeface="Tahoma"/>
                <a:cs typeface="Tahoma"/>
              </a:rPr>
              <a:t>,</a:t>
            </a:r>
            <a:r>
              <a:rPr lang="en-US" sz="1100" spc="-7" dirty="0">
                <a:latin typeface="Tahoma"/>
                <a:cs typeface="Tahoma"/>
              </a:rPr>
              <a:t> its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weight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i="1" spc="3" dirty="0">
                <a:latin typeface="Calibri"/>
                <a:cs typeface="Calibri"/>
              </a:rPr>
              <a:t>w</a:t>
            </a:r>
            <a:r>
              <a:rPr lang="en-US" sz="1100" spc="3" dirty="0">
                <a:latin typeface="Tahoma"/>
                <a:cs typeface="Tahoma"/>
              </a:rPr>
              <a:t>,</a:t>
            </a:r>
            <a:r>
              <a:rPr lang="en-US" sz="1100" spc="-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and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domains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of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all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variables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Domains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67" dirty="0">
                <a:latin typeface="Tahoma"/>
                <a:cs typeface="Tahoma"/>
              </a:rPr>
              <a:t>=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7" dirty="0">
                <a:latin typeface="Tahoma"/>
                <a:cs typeface="Tahoma"/>
              </a:rPr>
              <a:t>(Domain</a:t>
            </a:r>
            <a:r>
              <a:rPr lang="en-US" sz="1200" spc="10" baseline="-12077" dirty="0">
                <a:latin typeface="Calibri"/>
                <a:cs typeface="Calibri"/>
              </a:rPr>
              <a:t>1</a:t>
            </a:r>
            <a:r>
              <a:rPr lang="en-US" sz="1100" i="1" spc="7" dirty="0">
                <a:latin typeface="Calibri"/>
                <a:cs typeface="Calibri"/>
              </a:rPr>
              <a:t>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spc="10" dirty="0" err="1">
                <a:latin typeface="Tahoma"/>
                <a:cs typeface="Tahoma"/>
              </a:rPr>
              <a:t>Domain</a:t>
            </a:r>
            <a:r>
              <a:rPr lang="en-US" sz="1200" i="1" spc="15" baseline="-12077" dirty="0" err="1">
                <a:latin typeface="Calibri"/>
                <a:cs typeface="Calibri"/>
              </a:rPr>
              <a:t>n</a:t>
            </a:r>
            <a:r>
              <a:rPr lang="en-US" sz="1100" spc="10" dirty="0">
                <a:latin typeface="Tahoma"/>
                <a:cs typeface="Tahoma"/>
              </a:rPr>
              <a:t>).</a:t>
            </a:r>
            <a:endParaRPr lang="en-US" sz="1100" dirty="0">
              <a:latin typeface="Tahoma"/>
              <a:cs typeface="Tahoma"/>
            </a:endParaRPr>
          </a:p>
          <a:p>
            <a:pPr marL="165327" marR="20559" indent="-146053" algn="just">
              <a:lnSpc>
                <a:spcPct val="102000"/>
              </a:lnSpc>
              <a:spcBef>
                <a:spcPts val="118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If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assignment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61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complete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(all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variables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are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assigned), </a:t>
            </a:r>
            <a:r>
              <a:rPr lang="en-US" sz="1100" dirty="0">
                <a:latin typeface="Tahoma"/>
                <a:cs typeface="Tahoma"/>
              </a:rPr>
              <a:t>then</a:t>
            </a:r>
            <a:r>
              <a:rPr lang="en-US" sz="1100" spc="-34" dirty="0">
                <a:latin typeface="Tahoma"/>
                <a:cs typeface="Tahoma"/>
              </a:rPr>
              <a:t> we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update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our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statistics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based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on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what we’re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trying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compute: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increment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total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number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assignments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seen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so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far,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check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51" dirty="0">
                <a:latin typeface="Tahoma"/>
                <a:cs typeface="Tahoma"/>
              </a:rPr>
              <a:t>see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if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81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better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than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current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best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assignment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we’ve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seen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so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far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(based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on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i="1" dirty="0">
                <a:latin typeface="Calibri"/>
                <a:cs typeface="Calibri"/>
              </a:rPr>
              <a:t>w</a:t>
            </a:r>
            <a:r>
              <a:rPr lang="en-US" sz="1100" dirty="0">
                <a:latin typeface="Tahoma"/>
                <a:cs typeface="Tahoma"/>
              </a:rPr>
              <a:t>),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etc.</a:t>
            </a:r>
            <a:r>
              <a:rPr lang="en-US" sz="1100" spc="13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(For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CSPs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where </a:t>
            </a:r>
            <a:r>
              <a:rPr lang="en-US" sz="1100" dirty="0">
                <a:latin typeface="Tahoma"/>
                <a:cs typeface="Tahoma"/>
              </a:rPr>
              <a:t>all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weights </a:t>
            </a:r>
            <a:r>
              <a:rPr lang="en-US" sz="1100" spc="-13" dirty="0">
                <a:latin typeface="Tahoma"/>
                <a:cs typeface="Tahoma"/>
              </a:rPr>
              <a:t>are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0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or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1,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we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stop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as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soon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as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we </a:t>
            </a:r>
            <a:r>
              <a:rPr lang="en-US" sz="1100" dirty="0">
                <a:latin typeface="Tahoma"/>
                <a:cs typeface="Tahoma"/>
              </a:rPr>
              <a:t>find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one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consistent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assignment,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just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as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44" dirty="0">
                <a:latin typeface="Tahoma"/>
                <a:cs typeface="Tahoma"/>
              </a:rPr>
              <a:t>DFS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for </a:t>
            </a:r>
            <a:r>
              <a:rPr lang="en-US" sz="1100" spc="-37" dirty="0">
                <a:latin typeface="Tahoma"/>
                <a:cs typeface="Tahoma"/>
              </a:rPr>
              <a:t>search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problems.)</a:t>
            </a:r>
            <a:endParaRPr lang="en-US" sz="1100" dirty="0">
              <a:latin typeface="Tahoma"/>
              <a:cs typeface="Tahoma"/>
            </a:endParaRPr>
          </a:p>
          <a:p>
            <a:pPr marL="165327" marR="20559" indent="-146053" algn="just">
              <a:lnSpc>
                <a:spcPct val="102000"/>
              </a:lnSpc>
              <a:spcBef>
                <a:spcPts val="57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-27" dirty="0">
                <a:latin typeface="Tahoma"/>
                <a:cs typeface="Tahoma"/>
              </a:rPr>
              <a:t>Otherwise,</a:t>
            </a:r>
            <a:r>
              <a:rPr lang="en-US" sz="1100" spc="125" dirty="0">
                <a:latin typeface="Tahoma"/>
                <a:cs typeface="Tahoma"/>
              </a:rPr>
              <a:t> </a:t>
            </a:r>
            <a:r>
              <a:rPr lang="en-US" sz="1100" spc="-84" dirty="0">
                <a:latin typeface="Tahoma"/>
                <a:cs typeface="Tahoma"/>
              </a:rPr>
              <a:t>we</a:t>
            </a:r>
            <a:r>
              <a:rPr lang="en-US" sz="1100" spc="10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choose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an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b="1" spc="-13" dirty="0">
                <a:latin typeface="Trebuchet MS"/>
                <a:cs typeface="Trebuchet MS"/>
              </a:rPr>
              <a:t>unassigned</a:t>
            </a:r>
            <a:r>
              <a:rPr lang="en-US" sz="1100" b="1" spc="165" dirty="0">
                <a:latin typeface="Trebuchet MS"/>
                <a:cs typeface="Trebuchet MS"/>
              </a:rPr>
              <a:t> </a:t>
            </a:r>
            <a:r>
              <a:rPr lang="en-US" sz="1100" b="1" spc="-34" dirty="0">
                <a:latin typeface="Trebuchet MS"/>
                <a:cs typeface="Trebuchet MS"/>
              </a:rPr>
              <a:t>variable</a:t>
            </a:r>
            <a:r>
              <a:rPr lang="en-US" sz="1100" b="1" spc="121" dirty="0">
                <a:latin typeface="Trebuchet MS"/>
                <a:cs typeface="Trebuchet MS"/>
              </a:rPr>
              <a:t> </a:t>
            </a:r>
            <a:r>
              <a:rPr lang="en-US" sz="1100" i="1" spc="169" dirty="0">
                <a:latin typeface="Calibri"/>
                <a:cs typeface="Calibri"/>
              </a:rPr>
              <a:t>X</a:t>
            </a:r>
            <a:r>
              <a:rPr lang="en-US" sz="1200" i="1" spc="253" baseline="-12077" dirty="0">
                <a:latin typeface="Calibri"/>
                <a:cs typeface="Calibri"/>
              </a:rPr>
              <a:t>i</a:t>
            </a:r>
            <a:r>
              <a:rPr lang="en-US" sz="1100" spc="169" dirty="0">
                <a:latin typeface="Tahoma"/>
                <a:cs typeface="Tahoma"/>
              </a:rPr>
              <a:t>.</a:t>
            </a:r>
            <a:r>
              <a:rPr lang="en-US" sz="1100" spc="38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Given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choice</a:t>
            </a:r>
            <a:r>
              <a:rPr lang="en-US" sz="1100" spc="105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of</a:t>
            </a:r>
            <a:r>
              <a:rPr lang="en-US" sz="1100" spc="105" dirty="0">
                <a:latin typeface="Tahoma"/>
                <a:cs typeface="Tahoma"/>
              </a:rPr>
              <a:t> </a:t>
            </a:r>
            <a:r>
              <a:rPr lang="en-US" sz="1100" i="1" spc="169" dirty="0">
                <a:latin typeface="Calibri"/>
                <a:cs typeface="Calibri"/>
              </a:rPr>
              <a:t>X</a:t>
            </a:r>
            <a:r>
              <a:rPr lang="en-US" sz="1200" i="1" spc="253" baseline="-12077" dirty="0">
                <a:latin typeface="Calibri"/>
                <a:cs typeface="Calibri"/>
              </a:rPr>
              <a:t>i</a:t>
            </a:r>
            <a:r>
              <a:rPr lang="en-US" sz="1100" spc="169" dirty="0">
                <a:latin typeface="Tahoma"/>
                <a:cs typeface="Tahoma"/>
              </a:rPr>
              <a:t>,</a:t>
            </a:r>
            <a:r>
              <a:rPr lang="en-US" sz="1100" spc="125" dirty="0">
                <a:latin typeface="Tahoma"/>
                <a:cs typeface="Tahoma"/>
              </a:rPr>
              <a:t> </a:t>
            </a:r>
            <a:r>
              <a:rPr lang="en-US" sz="1100" spc="-88" dirty="0">
                <a:latin typeface="Tahoma"/>
                <a:cs typeface="Tahoma"/>
              </a:rPr>
              <a:t>we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choose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an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b="1" spc="-30" dirty="0">
                <a:latin typeface="Trebuchet MS"/>
                <a:cs typeface="Trebuchet MS"/>
              </a:rPr>
              <a:t>ordering</a:t>
            </a:r>
            <a:r>
              <a:rPr lang="en-US" sz="1100" b="1" spc="165" dirty="0">
                <a:latin typeface="Trebuchet MS"/>
                <a:cs typeface="Trebuchet MS"/>
              </a:rPr>
              <a:t> </a:t>
            </a:r>
            <a:r>
              <a:rPr lang="en-US" sz="1100" b="1" spc="-17" dirty="0">
                <a:latin typeface="Trebuchet MS"/>
                <a:cs typeface="Trebuchet MS"/>
              </a:rPr>
              <a:t>of</a:t>
            </a:r>
            <a:r>
              <a:rPr lang="en-US" sz="1100" b="1" spc="-10" dirty="0">
                <a:latin typeface="Trebuchet MS"/>
                <a:cs typeface="Trebuchet MS"/>
              </a:rPr>
              <a:t> </a:t>
            </a:r>
            <a:r>
              <a:rPr lang="en-US" sz="1100" b="1" spc="-30" dirty="0">
                <a:latin typeface="Trebuchet MS"/>
                <a:cs typeface="Trebuchet MS"/>
              </a:rPr>
              <a:t>the</a:t>
            </a:r>
            <a:r>
              <a:rPr lang="en-US" sz="1100" b="1" spc="128" dirty="0">
                <a:latin typeface="Trebuchet MS"/>
                <a:cs typeface="Trebuchet MS"/>
              </a:rPr>
              <a:t> </a:t>
            </a:r>
            <a:r>
              <a:rPr lang="en-US" sz="1100" b="1" spc="-27" dirty="0">
                <a:latin typeface="Trebuchet MS"/>
                <a:cs typeface="Trebuchet MS"/>
              </a:rPr>
              <a:t>values</a:t>
            </a:r>
            <a:r>
              <a:rPr lang="en-US" sz="1100" b="1" spc="8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of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variable</a:t>
            </a:r>
            <a:r>
              <a:rPr lang="en-US" sz="1100" spc="77" dirty="0">
                <a:latin typeface="Tahoma"/>
                <a:cs typeface="Tahoma"/>
              </a:rPr>
              <a:t> </a:t>
            </a:r>
            <a:r>
              <a:rPr lang="en-US" sz="1100" i="1" spc="169" dirty="0">
                <a:latin typeface="Calibri"/>
                <a:cs typeface="Calibri"/>
              </a:rPr>
              <a:t>X</a:t>
            </a:r>
            <a:r>
              <a:rPr lang="en-US" sz="1200" i="1" spc="253" baseline="-12077" dirty="0">
                <a:latin typeface="Calibri"/>
                <a:cs typeface="Calibri"/>
              </a:rPr>
              <a:t>i</a:t>
            </a:r>
            <a:r>
              <a:rPr lang="en-US" sz="1100" spc="169" dirty="0">
                <a:latin typeface="Tahoma"/>
                <a:cs typeface="Tahoma"/>
              </a:rPr>
              <a:t>.</a:t>
            </a:r>
            <a:r>
              <a:rPr lang="en-US" sz="1100" spc="29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Next,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84" dirty="0">
                <a:latin typeface="Tahoma"/>
                <a:cs typeface="Tahoma"/>
              </a:rPr>
              <a:t>we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iterate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through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all</a:t>
            </a:r>
            <a:r>
              <a:rPr lang="en-US" sz="1100" spc="77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values</a:t>
            </a:r>
            <a:r>
              <a:rPr lang="en-US" sz="1100" spc="71" dirty="0">
                <a:latin typeface="Tahoma"/>
                <a:cs typeface="Tahoma"/>
              </a:rPr>
              <a:t> </a:t>
            </a:r>
            <a:r>
              <a:rPr lang="en-US" sz="1100" i="1" spc="47" dirty="0">
                <a:latin typeface="Calibri"/>
                <a:cs typeface="Calibri"/>
              </a:rPr>
              <a:t>v</a:t>
            </a:r>
            <a:r>
              <a:rPr lang="en-US" sz="1100" i="1" spc="179" dirty="0">
                <a:latin typeface="Calibri"/>
                <a:cs typeface="Calibri"/>
              </a:rPr>
              <a:t> </a:t>
            </a:r>
            <a:r>
              <a:rPr lang="en-US" sz="1100" spc="-357" dirty="0">
                <a:latin typeface="SimSun-ExtB"/>
                <a:cs typeface="SimSun-ExtB"/>
              </a:rPr>
              <a:t>∈</a:t>
            </a:r>
            <a:r>
              <a:rPr lang="en-US" sz="1100" spc="-154" dirty="0">
                <a:latin typeface="SimSun-ExtB"/>
                <a:cs typeface="SimSun-ExtB"/>
              </a:rPr>
              <a:t> </a:t>
            </a:r>
            <a:r>
              <a:rPr lang="en-US" sz="1100" spc="7" dirty="0" err="1">
                <a:latin typeface="Tahoma"/>
                <a:cs typeface="Tahoma"/>
              </a:rPr>
              <a:t>Domain</a:t>
            </a:r>
            <a:r>
              <a:rPr lang="en-US" sz="1200" i="1" spc="10" baseline="-12077" dirty="0" err="1">
                <a:latin typeface="Calibri"/>
                <a:cs typeface="Calibri"/>
              </a:rPr>
              <a:t>i</a:t>
            </a:r>
            <a:r>
              <a:rPr lang="en-US" sz="1200" i="1" spc="445" baseline="-12077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in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order.</a:t>
            </a:r>
            <a:r>
              <a:rPr lang="en-US" sz="1100" spc="29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For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each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value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i="1" spc="27" dirty="0">
                <a:latin typeface="Calibri"/>
                <a:cs typeface="Calibri"/>
              </a:rPr>
              <a:t>v</a:t>
            </a:r>
            <a:r>
              <a:rPr lang="en-US" sz="1100" spc="27" dirty="0">
                <a:latin typeface="Tahoma"/>
                <a:cs typeface="Tahoma"/>
              </a:rPr>
              <a:t>,</a:t>
            </a:r>
            <a:r>
              <a:rPr lang="en-US" sz="1100" spc="118" dirty="0">
                <a:latin typeface="Tahoma"/>
                <a:cs typeface="Tahoma"/>
              </a:rPr>
              <a:t> </a:t>
            </a:r>
            <a:r>
              <a:rPr lang="en-US" sz="1100" spc="-84" dirty="0">
                <a:latin typeface="Tahoma"/>
                <a:cs typeface="Tahoma"/>
              </a:rPr>
              <a:t>we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compute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i="1" spc="-34" dirty="0">
                <a:latin typeface="Calibri"/>
                <a:cs typeface="Calibri"/>
              </a:rPr>
              <a:t>δ</a:t>
            </a:r>
            <a:r>
              <a:rPr lang="en-US" sz="1100" spc="-34" dirty="0">
                <a:latin typeface="Tahoma"/>
                <a:cs typeface="Tahoma"/>
              </a:rPr>
              <a:t>,</a:t>
            </a:r>
            <a:r>
              <a:rPr lang="en-US" sz="1100" spc="118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which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is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product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of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dependent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factors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i="1" spc="118" dirty="0">
                <a:latin typeface="Calibri"/>
                <a:cs typeface="Calibri"/>
              </a:rPr>
              <a:t>D</a:t>
            </a:r>
            <a:r>
              <a:rPr lang="en-US" sz="1100" spc="118" dirty="0">
                <a:latin typeface="Tahoma"/>
                <a:cs typeface="Tahoma"/>
              </a:rPr>
              <a:t>(</a:t>
            </a:r>
            <a:r>
              <a:rPr lang="en-US" sz="1100" i="1" spc="118" dirty="0">
                <a:latin typeface="Calibri"/>
                <a:cs typeface="Calibri"/>
              </a:rPr>
              <a:t>x,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115" dirty="0">
                <a:latin typeface="Calibri"/>
                <a:cs typeface="Calibri"/>
              </a:rPr>
              <a:t>X</a:t>
            </a:r>
            <a:r>
              <a:rPr lang="en-US" sz="1200" i="1" spc="171" baseline="-12077" dirty="0">
                <a:latin typeface="Calibri"/>
                <a:cs typeface="Calibri"/>
              </a:rPr>
              <a:t>i</a:t>
            </a:r>
            <a:r>
              <a:rPr lang="en-US" sz="1100" spc="115" dirty="0">
                <a:latin typeface="Tahoma"/>
                <a:cs typeface="Tahoma"/>
              </a:rPr>
              <a:t>);</a:t>
            </a:r>
            <a:r>
              <a:rPr lang="en-US" sz="1100" spc="138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recall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this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is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multiplicative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change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in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weight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from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assignment</a:t>
            </a:r>
            <a:r>
              <a:rPr lang="en-US" sz="1100" spc="98" dirty="0">
                <a:latin typeface="Tahoma"/>
                <a:cs typeface="Tahoma"/>
              </a:rPr>
              <a:t>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182" dirty="0">
                <a:latin typeface="Calibri"/>
                <a:cs typeface="Calibri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to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54" dirty="0">
                <a:latin typeface="Tahoma"/>
                <a:cs typeface="Tahoma"/>
              </a:rPr>
              <a:t>new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assignment</a:t>
            </a:r>
            <a:r>
              <a:rPr lang="en-US" sz="1100" spc="91" dirty="0">
                <a:latin typeface="Tahoma"/>
                <a:cs typeface="Tahoma"/>
              </a:rPr>
              <a:t>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40" dirty="0">
                <a:latin typeface="Calibri"/>
                <a:cs typeface="Calibri"/>
              </a:rPr>
              <a:t> </a:t>
            </a:r>
            <a:r>
              <a:rPr lang="en-US" sz="1100" spc="-357" dirty="0">
                <a:latin typeface="SimSun-ExtB"/>
                <a:cs typeface="SimSun-ExtB"/>
              </a:rPr>
              <a:t>∪</a:t>
            </a:r>
            <a:r>
              <a:rPr lang="en-US" sz="1100" spc="-256" dirty="0">
                <a:latin typeface="SimSun-ExtB"/>
                <a:cs typeface="SimSun-ExtB"/>
              </a:rPr>
              <a:t> </a:t>
            </a:r>
            <a:r>
              <a:rPr lang="en-US" sz="1100" spc="162" dirty="0">
                <a:latin typeface="SimSun-ExtB"/>
                <a:cs typeface="SimSun-ExtB"/>
              </a:rPr>
              <a:t>{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200" i="1" spc="242" baseline="-12077" dirty="0">
                <a:latin typeface="Calibri"/>
                <a:cs typeface="Calibri"/>
              </a:rPr>
              <a:t>i</a:t>
            </a:r>
            <a:r>
              <a:rPr lang="en-US" sz="1200" i="1" spc="430" baseline="-12077" dirty="0">
                <a:latin typeface="Calibri"/>
                <a:cs typeface="Calibri"/>
              </a:rPr>
              <a:t> </a:t>
            </a:r>
            <a:r>
              <a:rPr lang="en-US" sz="1100" spc="-77" dirty="0">
                <a:latin typeface="Tahoma"/>
                <a:cs typeface="Tahoma"/>
              </a:rPr>
              <a:t>:</a:t>
            </a:r>
            <a:r>
              <a:rPr lang="en-US" sz="1100" spc="67" dirty="0">
                <a:latin typeface="Tahoma"/>
                <a:cs typeface="Tahoma"/>
              </a:rPr>
              <a:t> </a:t>
            </a:r>
            <a:r>
              <a:rPr lang="en-US" sz="1100" i="1" spc="20" dirty="0">
                <a:latin typeface="Calibri"/>
                <a:cs typeface="Calibri"/>
              </a:rPr>
              <a:t>v</a:t>
            </a:r>
            <a:r>
              <a:rPr lang="en-US" sz="1100" spc="20" dirty="0">
                <a:latin typeface="SimSun-ExtB"/>
                <a:cs typeface="SimSun-ExtB"/>
              </a:rPr>
              <a:t>}</a:t>
            </a:r>
            <a:r>
              <a:rPr lang="en-US" sz="1100" spc="20" dirty="0">
                <a:latin typeface="Tahoma"/>
                <a:cs typeface="Tahoma"/>
              </a:rPr>
              <a:t>.</a:t>
            </a:r>
            <a:r>
              <a:rPr lang="en-US" sz="1100" spc="331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If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i="1" spc="-81" dirty="0">
                <a:latin typeface="Calibri"/>
                <a:cs typeface="Calibri"/>
              </a:rPr>
              <a:t>δ</a:t>
            </a:r>
            <a:r>
              <a:rPr lang="en-US" sz="1100" i="1" spc="202" dirty="0">
                <a:latin typeface="Calibri"/>
                <a:cs typeface="Calibri"/>
              </a:rPr>
              <a:t> </a:t>
            </a:r>
            <a:r>
              <a:rPr lang="en-US" sz="1100" spc="67" dirty="0">
                <a:latin typeface="Tahoma"/>
                <a:cs typeface="Tahoma"/>
              </a:rPr>
              <a:t>= </a:t>
            </a:r>
            <a:r>
              <a:rPr lang="en-US" sz="1100" spc="-37" dirty="0">
                <a:latin typeface="Tahoma"/>
                <a:cs typeface="Tahoma"/>
              </a:rPr>
              <a:t>0,</a:t>
            </a:r>
            <a:r>
              <a:rPr lang="en-US" sz="1100" spc="10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 </a:t>
            </a:r>
            <a:r>
              <a:rPr lang="en-US" sz="1100" spc="-51" dirty="0">
                <a:latin typeface="Tahoma"/>
                <a:cs typeface="Tahoma"/>
              </a:rPr>
              <a:t>means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a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constraint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is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violated,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and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84" dirty="0">
                <a:latin typeface="Tahoma"/>
                <a:cs typeface="Tahoma"/>
              </a:rPr>
              <a:t>we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can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ignore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this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partial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assignment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completely,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because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multiplying</a:t>
            </a:r>
            <a:r>
              <a:rPr lang="en-US" sz="1100" spc="-7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more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factors</a:t>
            </a:r>
            <a:r>
              <a:rPr lang="en-US" sz="1100" spc="27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later</a:t>
            </a:r>
            <a:r>
              <a:rPr lang="en-US" sz="1100" spc="2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on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cannot</a:t>
            </a:r>
            <a:r>
              <a:rPr lang="en-US" sz="1100" spc="27" dirty="0">
                <a:latin typeface="Tahoma"/>
                <a:cs typeface="Tahoma"/>
              </a:rPr>
              <a:t> </a:t>
            </a:r>
            <a:r>
              <a:rPr lang="en-US" sz="1100" spc="-51" dirty="0">
                <a:latin typeface="Tahoma"/>
                <a:cs typeface="Tahoma"/>
              </a:rPr>
              <a:t>make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2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weight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non-</a:t>
            </a:r>
            <a:r>
              <a:rPr lang="en-US" sz="1100" spc="-34" dirty="0">
                <a:latin typeface="Tahoma"/>
                <a:cs typeface="Tahoma"/>
              </a:rPr>
              <a:t>zero.</a:t>
            </a:r>
            <a:endParaRPr lang="en-US" sz="1100" dirty="0">
              <a:latin typeface="Tahoma"/>
              <a:cs typeface="Tahoma"/>
            </a:endParaRPr>
          </a:p>
          <a:p>
            <a:pPr marL="165327" marR="20559" indent="-146053" algn="just">
              <a:lnSpc>
                <a:spcPct val="102000"/>
              </a:lnSpc>
              <a:spcBef>
                <a:spcPts val="152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We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then</a:t>
            </a:r>
            <a:r>
              <a:rPr lang="en-US" sz="1100" spc="-17" dirty="0">
                <a:latin typeface="Tahoma"/>
                <a:cs typeface="Tahoma"/>
              </a:rPr>
              <a:t> perform </a:t>
            </a:r>
            <a:r>
              <a:rPr lang="en-US" sz="1100" b="1" spc="-7" dirty="0">
                <a:latin typeface="Trebuchet MS"/>
                <a:cs typeface="Trebuchet MS"/>
              </a:rPr>
              <a:t>lookahead</a:t>
            </a:r>
            <a:r>
              <a:rPr lang="en-US" sz="1100" spc="-7" dirty="0">
                <a:latin typeface="Tahoma"/>
                <a:cs typeface="Tahoma"/>
              </a:rPr>
              <a:t>,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removing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values </a:t>
            </a:r>
            <a:r>
              <a:rPr lang="en-US" sz="1100" dirty="0">
                <a:latin typeface="Tahoma"/>
                <a:cs typeface="Tahoma"/>
              </a:rPr>
              <a:t>from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20" dirty="0">
                <a:latin typeface="Tahoma"/>
                <a:cs typeface="Tahoma"/>
              </a:rPr>
              <a:t> domains </a:t>
            </a:r>
            <a:r>
              <a:rPr lang="en-US" sz="1100" dirty="0" err="1">
                <a:latin typeface="Tahoma"/>
                <a:cs typeface="Tahoma"/>
              </a:rPr>
              <a:t>Domains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20" dirty="0">
                <a:latin typeface="Tahoma"/>
                <a:cs typeface="Tahoma"/>
              </a:rPr>
              <a:t> produce </a:t>
            </a:r>
            <a:r>
              <a:rPr lang="en-US" sz="1100" dirty="0">
                <a:latin typeface="Tahoma"/>
                <a:cs typeface="Tahoma"/>
              </a:rPr>
              <a:t>Domains</a:t>
            </a:r>
            <a:r>
              <a:rPr lang="en-US" sz="1200" baseline="36231" dirty="0">
                <a:latin typeface="Lucida Sans Unicode"/>
                <a:cs typeface="Lucida Sans Unicode"/>
              </a:rPr>
              <a:t>′</a:t>
            </a:r>
            <a:r>
              <a:rPr lang="en-US" sz="1100" dirty="0">
                <a:latin typeface="Tahoma"/>
                <a:cs typeface="Tahoma"/>
              </a:rPr>
              <a:t>.</a:t>
            </a:r>
            <a:r>
              <a:rPr lang="en-US" sz="1100" spc="132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This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is </a:t>
            </a:r>
            <a:r>
              <a:rPr lang="en-US" sz="1100" dirty="0">
                <a:latin typeface="Tahoma"/>
                <a:cs typeface="Tahoma"/>
              </a:rPr>
              <a:t>not</a:t>
            </a:r>
            <a:r>
              <a:rPr lang="en-US" sz="1100" spc="-5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required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(we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just</a:t>
            </a:r>
            <a:r>
              <a:rPr lang="en-US" sz="1100" spc="-47" dirty="0">
                <a:latin typeface="Tahoma"/>
                <a:cs typeface="Tahoma"/>
              </a:rPr>
              <a:t> use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Domains</a:t>
            </a:r>
            <a:r>
              <a:rPr lang="en-US" sz="1200" baseline="36231" dirty="0">
                <a:latin typeface="Lucida Sans Unicode"/>
                <a:cs typeface="Lucida Sans Unicode"/>
              </a:rPr>
              <a:t>′</a:t>
            </a:r>
            <a:r>
              <a:rPr lang="en-US" sz="1200" spc="86" baseline="36231" dirty="0">
                <a:latin typeface="Lucida Sans Unicode"/>
                <a:cs typeface="Lucida Sans Unicode"/>
              </a:rPr>
              <a:t> </a:t>
            </a:r>
            <a:r>
              <a:rPr lang="en-US" sz="1100" spc="67" dirty="0">
                <a:latin typeface="Tahoma"/>
                <a:cs typeface="Tahoma"/>
              </a:rPr>
              <a:t>=</a:t>
            </a:r>
            <a:r>
              <a:rPr lang="en-US" sz="1100" spc="-8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Domains),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but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it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make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our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algorithm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run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faster.</a:t>
            </a:r>
            <a:r>
              <a:rPr lang="en-US" sz="1100" spc="6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(We’ll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see </a:t>
            </a:r>
            <a:r>
              <a:rPr lang="en-US" sz="1100" spc="-27" dirty="0">
                <a:latin typeface="Tahoma"/>
                <a:cs typeface="Tahoma"/>
              </a:rPr>
              <a:t>one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type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lookahead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next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slide.)</a:t>
            </a:r>
            <a:endParaRPr lang="en-US" sz="1100" dirty="0">
              <a:latin typeface="Tahoma"/>
              <a:cs typeface="Tahoma"/>
            </a:endParaRPr>
          </a:p>
          <a:p>
            <a:pPr marL="165327" marR="20559" indent="-146053" algn="just">
              <a:lnSpc>
                <a:spcPct val="102000"/>
              </a:lnSpc>
              <a:spcBef>
                <a:spcPts val="118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-17" dirty="0">
                <a:latin typeface="Tahoma"/>
                <a:cs typeface="Tahoma"/>
              </a:rPr>
              <a:t>Finally,</a:t>
            </a:r>
            <a:r>
              <a:rPr lang="en-US" sz="1100" spc="47" dirty="0">
                <a:latin typeface="Tahoma"/>
                <a:cs typeface="Tahoma"/>
              </a:rPr>
              <a:t> </a:t>
            </a:r>
            <a:r>
              <a:rPr lang="en-US" sz="1100" spc="-88" dirty="0">
                <a:latin typeface="Tahoma"/>
                <a:cs typeface="Tahoma"/>
              </a:rPr>
              <a:t>we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recurse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on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54" dirty="0">
                <a:latin typeface="Tahoma"/>
                <a:cs typeface="Tahoma"/>
              </a:rPr>
              <a:t>new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partial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assignment</a:t>
            </a:r>
            <a:r>
              <a:rPr lang="en-US" sz="1100" spc="51" dirty="0">
                <a:latin typeface="Tahoma"/>
                <a:cs typeface="Tahoma"/>
              </a:rPr>
              <a:t>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10" dirty="0">
                <a:latin typeface="Calibri"/>
                <a:cs typeface="Calibri"/>
              </a:rPr>
              <a:t> </a:t>
            </a:r>
            <a:r>
              <a:rPr lang="en-US" sz="1100" spc="-357" dirty="0">
                <a:latin typeface="SimSun-ExtB"/>
                <a:cs typeface="SimSun-ExtB"/>
              </a:rPr>
              <a:t>∪</a:t>
            </a:r>
            <a:r>
              <a:rPr lang="en-US" sz="1100" spc="-287" dirty="0">
                <a:latin typeface="SimSun-ExtB"/>
                <a:cs typeface="SimSun-ExtB"/>
              </a:rPr>
              <a:t> </a:t>
            </a:r>
            <a:r>
              <a:rPr lang="en-US" sz="1100" spc="162" dirty="0">
                <a:latin typeface="SimSun-ExtB"/>
                <a:cs typeface="SimSun-ExtB"/>
              </a:rPr>
              <a:t>{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200" i="1" spc="242" baseline="-12077" dirty="0">
                <a:latin typeface="Calibri"/>
                <a:cs typeface="Calibri"/>
              </a:rPr>
              <a:t>i</a:t>
            </a:r>
            <a:r>
              <a:rPr lang="en-US" sz="1200" i="1" spc="314" baseline="-12077" dirty="0">
                <a:latin typeface="Calibri"/>
                <a:cs typeface="Calibri"/>
              </a:rPr>
              <a:t> </a:t>
            </a:r>
            <a:r>
              <a:rPr lang="en-US" sz="1100" spc="-77" dirty="0">
                <a:latin typeface="Tahoma"/>
                <a:cs typeface="Tahoma"/>
              </a:rPr>
              <a:t>:</a:t>
            </a:r>
            <a:r>
              <a:rPr lang="en-US" sz="1100" spc="-7" dirty="0">
                <a:latin typeface="Tahoma"/>
                <a:cs typeface="Tahoma"/>
              </a:rPr>
              <a:t> </a:t>
            </a:r>
            <a:r>
              <a:rPr lang="en-US" sz="1100" i="1" spc="20" dirty="0">
                <a:latin typeface="Calibri"/>
                <a:cs typeface="Calibri"/>
              </a:rPr>
              <a:t>v</a:t>
            </a:r>
            <a:r>
              <a:rPr lang="en-US" sz="1100" spc="20" dirty="0">
                <a:latin typeface="SimSun-ExtB"/>
                <a:cs typeface="SimSun-ExtB"/>
              </a:rPr>
              <a:t>}</a:t>
            </a:r>
            <a:r>
              <a:rPr lang="en-US" sz="1100" spc="20" dirty="0">
                <a:latin typeface="Tahoma"/>
                <a:cs typeface="Tahoma"/>
              </a:rPr>
              <a:t>,</a:t>
            </a:r>
            <a:r>
              <a:rPr lang="en-US" sz="1100" spc="47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54" dirty="0">
                <a:latin typeface="Tahoma"/>
                <a:cs typeface="Tahoma"/>
              </a:rPr>
              <a:t>new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weight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i="1" spc="-10" dirty="0" err="1">
                <a:latin typeface="Calibri"/>
                <a:cs typeface="Calibri"/>
              </a:rPr>
              <a:t>wδ</a:t>
            </a:r>
            <a:r>
              <a:rPr lang="en-US" sz="1100" spc="-10" dirty="0">
                <a:latin typeface="Tahoma"/>
                <a:cs typeface="Tahoma"/>
              </a:rPr>
              <a:t>,</a:t>
            </a:r>
            <a:r>
              <a:rPr lang="en-US" sz="1100" spc="4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and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54" dirty="0">
                <a:latin typeface="Tahoma"/>
                <a:cs typeface="Tahoma"/>
              </a:rPr>
              <a:t>new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domain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Domains</a:t>
            </a:r>
            <a:r>
              <a:rPr lang="en-US" sz="1200" spc="-20" baseline="36231" dirty="0">
                <a:latin typeface="Lucida Sans Unicode"/>
                <a:cs typeface="Lucida Sans Unicode"/>
              </a:rPr>
              <a:t>′</a:t>
            </a:r>
            <a:r>
              <a:rPr lang="en-US" sz="1100" spc="-13" dirty="0">
                <a:latin typeface="Tahoma"/>
                <a:cs typeface="Tahoma"/>
              </a:rPr>
              <a:t>.</a:t>
            </a:r>
            <a:endParaRPr lang="en-US" sz="1100" dirty="0">
              <a:latin typeface="Tahoma"/>
              <a:cs typeface="Tahoma"/>
            </a:endParaRPr>
          </a:p>
          <a:p>
            <a:pPr marL="165327" indent="-145625" algn="just">
              <a:lnSpc>
                <a:spcPts val="1103"/>
              </a:lnSpc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If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we </a:t>
            </a:r>
            <a:r>
              <a:rPr lang="en-US" sz="1100" spc="-20" dirty="0">
                <a:latin typeface="Tahoma"/>
                <a:cs typeface="Tahoma"/>
              </a:rPr>
              <a:t>choose </a:t>
            </a:r>
            <a:r>
              <a:rPr lang="en-US" sz="1100" dirty="0">
                <a:latin typeface="Tahoma"/>
                <a:cs typeface="Tahoma"/>
              </a:rPr>
              <a:t>an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unassigned</a:t>
            </a:r>
            <a:r>
              <a:rPr lang="en-US" sz="1100" spc="-17" dirty="0">
                <a:latin typeface="Tahoma"/>
                <a:cs typeface="Tahoma"/>
              </a:rPr>
              <a:t> variable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according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an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arbitrary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fixed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ordering,</a:t>
            </a:r>
            <a:r>
              <a:rPr lang="en-US" sz="1100" spc="-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order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20" dirty="0">
                <a:latin typeface="Tahoma"/>
                <a:cs typeface="Tahoma"/>
              </a:rPr>
              <a:t> values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arbitrarily,</a:t>
            </a:r>
            <a:endParaRPr lang="en-US" sz="1100" dirty="0">
              <a:latin typeface="Tahoma"/>
              <a:cs typeface="Tahoma"/>
            </a:endParaRPr>
          </a:p>
          <a:p>
            <a:pPr marL="165327" marR="21415" algn="just">
              <a:lnSpc>
                <a:spcPct val="102000"/>
              </a:lnSpc>
            </a:pPr>
            <a:r>
              <a:rPr lang="en-US" sz="1100" spc="-13" dirty="0">
                <a:latin typeface="Tahoma"/>
                <a:cs typeface="Tahoma"/>
              </a:rPr>
              <a:t>and</a:t>
            </a:r>
            <a:r>
              <a:rPr lang="en-US" sz="1100" spc="-7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do</a:t>
            </a:r>
            <a:r>
              <a:rPr lang="en-US" sz="1100" spc="-8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not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perform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lookahead,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81" dirty="0">
                <a:latin typeface="Tahoma"/>
                <a:cs typeface="Tahoma"/>
              </a:rPr>
              <a:t>we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get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basic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tree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search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algorithm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81" dirty="0">
                <a:latin typeface="Tahoma"/>
                <a:cs typeface="Tahoma"/>
              </a:rPr>
              <a:t>we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would</a:t>
            </a:r>
            <a:r>
              <a:rPr lang="en-US" sz="1100" spc="-34" dirty="0">
                <a:latin typeface="Tahoma"/>
                <a:cs typeface="Tahoma"/>
              </a:rPr>
              <a:t> have </a:t>
            </a:r>
            <a:r>
              <a:rPr lang="en-US" sz="1100" spc="-40" dirty="0">
                <a:latin typeface="Tahoma"/>
                <a:cs typeface="Tahoma"/>
              </a:rPr>
              <a:t>used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if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81" dirty="0">
                <a:latin typeface="Tahoma"/>
                <a:cs typeface="Tahoma"/>
              </a:rPr>
              <a:t>we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were </a:t>
            </a:r>
            <a:r>
              <a:rPr lang="en-US" sz="1100" dirty="0">
                <a:latin typeface="Tahoma"/>
                <a:cs typeface="Tahoma"/>
              </a:rPr>
              <a:t>thinking</a:t>
            </a:r>
            <a:r>
              <a:rPr lang="en-US" sz="1100" spc="-5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terms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search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problem.</a:t>
            </a:r>
            <a:r>
              <a:rPr lang="en-US" sz="1100" spc="7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will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next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start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improve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efficiency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by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exploiting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properties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CSP.</a:t>
            </a:r>
            <a:endParaRPr lang="en-US"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69438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194" marR="3855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spc="-20" dirty="0">
                <a:latin typeface="Trebuchet MS"/>
                <a:cs typeface="Trebuchet MS"/>
              </a:rPr>
              <a:t>First,</a:t>
            </a:r>
            <a:r>
              <a:rPr lang="en-US" sz="1100" spc="-64" dirty="0">
                <a:latin typeface="Trebuchet MS"/>
                <a:cs typeface="Trebuchet MS"/>
              </a:rPr>
              <a:t> </a:t>
            </a:r>
            <a:r>
              <a:rPr lang="en-US" sz="1100" spc="-111" dirty="0">
                <a:latin typeface="Trebuchet MS"/>
                <a:cs typeface="Trebuchet MS"/>
              </a:rPr>
              <a:t>we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will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look</a:t>
            </a:r>
            <a:r>
              <a:rPr lang="en-US" sz="1100" spc="-7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81" dirty="0">
                <a:latin typeface="Trebuchet MS"/>
                <a:cs typeface="Trebuchet MS"/>
              </a:rPr>
              <a:t> </a:t>
            </a:r>
            <a:r>
              <a:rPr lang="en-US" sz="1100" b="1" spc="-34" dirty="0">
                <a:latin typeface="Trebuchet MS"/>
                <a:cs typeface="Trebuchet MS"/>
              </a:rPr>
              <a:t>forward</a:t>
            </a:r>
            <a:r>
              <a:rPr lang="en-US" sz="1100" b="1" spc="-27" dirty="0">
                <a:latin typeface="Trebuchet MS"/>
                <a:cs typeface="Trebuchet MS"/>
              </a:rPr>
              <a:t> </a:t>
            </a:r>
            <a:r>
              <a:rPr lang="en-US" sz="1100" b="1" spc="-20" dirty="0">
                <a:latin typeface="Trebuchet MS"/>
                <a:cs typeface="Trebuchet MS"/>
              </a:rPr>
              <a:t>checking</a:t>
            </a:r>
            <a:r>
              <a:rPr lang="en-US" sz="1100" spc="-20" dirty="0">
                <a:latin typeface="Trebuchet MS"/>
                <a:cs typeface="Trebuchet MS"/>
              </a:rPr>
              <a:t>,</a:t>
            </a:r>
            <a:r>
              <a:rPr lang="en-US" sz="1100" spc="-34" dirty="0">
                <a:latin typeface="Trebuchet MS"/>
                <a:cs typeface="Trebuchet MS"/>
              </a:rPr>
              <a:t> which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way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perform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one-</a:t>
            </a:r>
            <a:r>
              <a:rPr lang="en-US" sz="1100" spc="-37" dirty="0">
                <a:latin typeface="Trebuchet MS"/>
                <a:cs typeface="Trebuchet MS"/>
              </a:rPr>
              <a:t>step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lookahead.</a:t>
            </a:r>
            <a:r>
              <a:rPr lang="en-US" sz="1100" spc="8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idea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that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8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soon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101" dirty="0">
                <a:latin typeface="Trebuchet MS"/>
                <a:cs typeface="Trebuchet MS"/>
              </a:rPr>
              <a:t>we</a:t>
            </a:r>
            <a:r>
              <a:rPr lang="en-US" sz="1100" spc="2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assign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variable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(e.g.,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57" dirty="0">
                <a:latin typeface="Trebuchet MS"/>
                <a:cs typeface="Trebuchet MS"/>
              </a:rPr>
              <a:t>WA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67" dirty="0">
                <a:latin typeface="Tahoma"/>
                <a:cs typeface="Tahoma"/>
              </a:rPr>
              <a:t>=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lang="en-US" sz="1100" dirty="0">
                <a:latin typeface="Trebuchet MS"/>
                <a:cs typeface="Trebuchet MS"/>
              </a:rPr>
              <a:t>),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105" dirty="0">
                <a:latin typeface="Trebuchet MS"/>
                <a:cs typeface="Trebuchet MS"/>
              </a:rPr>
              <a:t>we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can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pre-</a:t>
            </a:r>
            <a:r>
              <a:rPr lang="en-US" sz="1100" spc="-54" dirty="0">
                <a:latin typeface="Trebuchet MS"/>
                <a:cs typeface="Trebuchet MS"/>
              </a:rPr>
              <a:t>emptively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remove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inconsistent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values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from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 </a:t>
            </a:r>
            <a:r>
              <a:rPr lang="en-US" sz="1100" spc="-20" dirty="0">
                <a:latin typeface="Trebuchet MS"/>
                <a:cs typeface="Trebuchet MS"/>
              </a:rPr>
              <a:t>domains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neighboring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variables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(i.e.,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those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that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share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factor).</a:t>
            </a:r>
            <a:endParaRPr lang="en-US" sz="1100" dirty="0">
              <a:latin typeface="Trebuchet MS"/>
              <a:cs typeface="Trebuchet MS"/>
            </a:endParaRPr>
          </a:p>
          <a:p>
            <a:pPr marL="148194" marR="3855" indent="-146053" algn="just">
              <a:lnSpc>
                <a:spcPct val="102000"/>
              </a:lnSpc>
              <a:spcBef>
                <a:spcPts val="57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spc="-24" dirty="0">
                <a:latin typeface="Trebuchet MS"/>
                <a:cs typeface="Trebuchet MS"/>
              </a:rPr>
              <a:t>If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154" dirty="0">
                <a:latin typeface="Trebuchet MS"/>
                <a:cs typeface="Trebuchet MS"/>
              </a:rPr>
              <a:t>we</a:t>
            </a:r>
            <a:r>
              <a:rPr lang="en-US" sz="1100" spc="74" dirty="0">
                <a:latin typeface="Trebuchet MS"/>
                <a:cs typeface="Trebuchet MS"/>
              </a:rPr>
              <a:t> </a:t>
            </a:r>
            <a:r>
              <a:rPr lang="en-US" sz="1100" spc="-88" dirty="0">
                <a:latin typeface="Trebuchet MS"/>
                <a:cs typeface="Trebuchet MS"/>
              </a:rPr>
              <a:t>keep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on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doing</a:t>
            </a:r>
            <a:r>
              <a:rPr lang="en-US" sz="1100" spc="-5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this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and</a:t>
            </a:r>
            <a:r>
              <a:rPr lang="en-US" sz="1100" spc="-47" dirty="0">
                <a:latin typeface="Trebuchet MS"/>
                <a:cs typeface="Trebuchet MS"/>
              </a:rPr>
              <a:t> get</a:t>
            </a:r>
            <a:r>
              <a:rPr lang="en-US" sz="1100" spc="-34" dirty="0">
                <a:latin typeface="Trebuchet MS"/>
                <a:cs typeface="Trebuchet MS"/>
              </a:rPr>
              <a:t> to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81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point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4" dirty="0">
                <a:latin typeface="Trebuchet MS"/>
                <a:cs typeface="Trebuchet MS"/>
              </a:rPr>
              <a:t>where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some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variable</a:t>
            </a:r>
            <a:r>
              <a:rPr lang="en-US" sz="1100" spc="-24" dirty="0">
                <a:latin typeface="Trebuchet MS"/>
                <a:cs typeface="Trebuchet MS"/>
              </a:rPr>
              <a:t> has </a:t>
            </a:r>
            <a:r>
              <a:rPr lang="en-US" sz="1100" spc="-34" dirty="0">
                <a:latin typeface="Trebuchet MS"/>
                <a:cs typeface="Trebuchet MS"/>
              </a:rPr>
              <a:t>an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empty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domain,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54" dirty="0">
                <a:latin typeface="Trebuchet MS"/>
                <a:cs typeface="Trebuchet MS"/>
              </a:rPr>
              <a:t>we</a:t>
            </a:r>
            <a:r>
              <a:rPr lang="en-US" sz="1100" spc="71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can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stop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and </a:t>
            </a:r>
            <a:r>
              <a:rPr lang="en-US" sz="1100" spc="-30" dirty="0">
                <a:latin typeface="Trebuchet MS"/>
                <a:cs typeface="Trebuchet MS"/>
              </a:rPr>
              <a:t>backtrack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immediately,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since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there’s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</a:t>
            </a:r>
            <a:r>
              <a:rPr lang="en-US" sz="1100" spc="-34" dirty="0">
                <a:latin typeface="Trebuchet MS"/>
                <a:cs typeface="Trebuchet MS"/>
              </a:rPr>
              <a:t> possible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way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assign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value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that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variable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which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consistent with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previous</a:t>
            </a:r>
            <a:r>
              <a:rPr lang="en-US" sz="1100" spc="-40" dirty="0">
                <a:latin typeface="Trebuchet MS"/>
                <a:cs typeface="Trebuchet MS"/>
              </a:rPr>
              <a:t> partial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assignment.</a:t>
            </a:r>
            <a:endParaRPr lang="en-US" sz="1100" dirty="0">
              <a:latin typeface="Trebuchet MS"/>
              <a:cs typeface="Trebuchet MS"/>
            </a:endParaRPr>
          </a:p>
          <a:p>
            <a:pPr marL="148194" marR="3426" indent="-146053" algn="just">
              <a:lnSpc>
                <a:spcPct val="102000"/>
              </a:lnSpc>
              <a:spcBef>
                <a:spcPts val="57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8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this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64" dirty="0">
                <a:latin typeface="Trebuchet MS"/>
                <a:cs typeface="Trebuchet MS"/>
              </a:rPr>
              <a:t>example,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after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71" dirty="0">
                <a:latin typeface="Trebuchet MS"/>
                <a:cs typeface="Trebuchet MS"/>
              </a:rPr>
              <a:t>Q</a:t>
            </a:r>
            <a:r>
              <a:rPr lang="en-US" sz="1100" spc="-20" dirty="0">
                <a:latin typeface="Trebuchet MS"/>
                <a:cs typeface="Trebuchet MS"/>
              </a:rPr>
              <a:t> is </a:t>
            </a:r>
            <a:r>
              <a:rPr lang="en-US" sz="1100" spc="-34" dirty="0">
                <a:latin typeface="Trebuchet MS"/>
                <a:cs typeface="Trebuchet MS"/>
              </a:rPr>
              <a:t>assigned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blue,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142" dirty="0">
                <a:latin typeface="Trebuchet MS"/>
                <a:cs typeface="Trebuchet MS"/>
              </a:rPr>
              <a:t>we</a:t>
            </a:r>
            <a:r>
              <a:rPr lang="en-US" sz="1100" spc="61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remove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inconsistent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values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(blue)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from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SA’s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domain,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emptying </a:t>
            </a:r>
            <a:r>
              <a:rPr lang="en-US" sz="1100" dirty="0">
                <a:latin typeface="Trebuchet MS"/>
                <a:cs typeface="Trebuchet MS"/>
              </a:rPr>
              <a:t>it.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this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point,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01" dirty="0">
                <a:latin typeface="Trebuchet MS"/>
                <a:cs typeface="Trebuchet MS"/>
              </a:rPr>
              <a:t>we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need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not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even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recurse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further,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since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there’s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way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extend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current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assignment.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would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then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instead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try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assigning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71" dirty="0">
                <a:latin typeface="Trebuchet MS"/>
                <a:cs typeface="Trebuchet MS"/>
              </a:rPr>
              <a:t>Q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red.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4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9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327" indent="-145625" algn="just">
              <a:spcBef>
                <a:spcPts val="297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rebuchet MS"/>
                <a:cs typeface="Trebuchet MS"/>
              </a:rPr>
              <a:t>When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unassigning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variable,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remember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restore</a:t>
            </a:r>
            <a:r>
              <a:rPr lang="en-US" sz="1100" spc="-24" dirty="0">
                <a:latin typeface="Trebuchet MS"/>
                <a:cs typeface="Trebuchet MS"/>
              </a:rPr>
              <a:t> the</a:t>
            </a:r>
            <a:r>
              <a:rPr lang="en-US" sz="1100" spc="-20" dirty="0">
                <a:latin typeface="Trebuchet MS"/>
                <a:cs typeface="Trebuchet MS"/>
              </a:rPr>
              <a:t> domains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its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neighboring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variables!</a:t>
            </a:r>
            <a:endParaRPr lang="en-US" sz="1100" dirty="0">
              <a:latin typeface="Trebuchet MS"/>
              <a:cs typeface="Trebuchet MS"/>
            </a:endParaRPr>
          </a:p>
          <a:p>
            <a:pPr marL="165327" marR="22272" indent="-146053" algn="just">
              <a:lnSpc>
                <a:spcPct val="102000"/>
              </a:lnSpc>
              <a:spcBef>
                <a:spcPts val="209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simplest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way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implement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make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copy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domains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variables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before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performing </a:t>
            </a:r>
            <a:r>
              <a:rPr lang="en-US" sz="1100" spc="-54" dirty="0">
                <a:latin typeface="Trebuchet MS"/>
                <a:cs typeface="Trebuchet MS"/>
              </a:rPr>
              <a:t>forward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checking.</a:t>
            </a:r>
            <a:r>
              <a:rPr lang="en-US" sz="1100" spc="7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foolproof,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but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quite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slow.</a:t>
            </a:r>
            <a:endParaRPr lang="en-US" sz="1100" dirty="0">
              <a:latin typeface="Trebuchet MS"/>
              <a:cs typeface="Trebuchet MS"/>
            </a:endParaRPr>
          </a:p>
          <a:p>
            <a:pPr marL="165327" marR="20559" indent="-146053" algn="just">
              <a:lnSpc>
                <a:spcPct val="102000"/>
              </a:lnSpc>
              <a:spcBef>
                <a:spcPts val="57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88" dirty="0">
                <a:latin typeface="Trebuchet MS"/>
                <a:cs typeface="Trebuchet MS"/>
              </a:rPr>
              <a:t>A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fancier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solution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keep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counter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(initialized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zero)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rebuchet MS"/>
                <a:cs typeface="Trebuchet MS"/>
              </a:rPr>
              <a:t>c</a:t>
            </a:r>
            <a:r>
              <a:rPr lang="en-US" sz="1200" i="1" spc="96" baseline="-12077" dirty="0">
                <a:latin typeface="Calibri"/>
                <a:cs typeface="Calibri"/>
              </a:rPr>
              <a:t>iv</a:t>
            </a:r>
            <a:r>
              <a:rPr lang="en-US" sz="1200" i="1" spc="318" baseline="-12077" dirty="0">
                <a:latin typeface="Calibri"/>
                <a:cs typeface="Calibri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for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each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variable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i="1" spc="219" dirty="0">
                <a:latin typeface="Trebuchet MS"/>
                <a:cs typeface="Trebuchet MS"/>
              </a:rPr>
              <a:t>X</a:t>
            </a:r>
            <a:r>
              <a:rPr lang="en-US" sz="1200" i="1" spc="328" baseline="-12077" dirty="0">
                <a:latin typeface="Calibri"/>
                <a:cs typeface="Calibri"/>
              </a:rPr>
              <a:t>i</a:t>
            </a:r>
            <a:r>
              <a:rPr lang="en-US" sz="1200" i="1" spc="288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value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Trebuchet MS"/>
                <a:cs typeface="Trebuchet MS"/>
              </a:rPr>
              <a:t>v</a:t>
            </a:r>
            <a:r>
              <a:rPr lang="en-US" sz="1100" i="1" spc="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in</a:t>
            </a:r>
            <a:r>
              <a:rPr lang="en-US" sz="1100" spc="337" dirty="0">
                <a:latin typeface="Trebuchet MS"/>
                <a:cs typeface="Trebuchet MS"/>
              </a:rPr>
              <a:t>  </a:t>
            </a:r>
            <a:r>
              <a:rPr lang="en-US" sz="1100" spc="-30" dirty="0">
                <a:latin typeface="Trebuchet MS"/>
                <a:cs typeface="Trebuchet MS"/>
              </a:rPr>
              <a:t>its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domain.</a:t>
            </a:r>
            <a:r>
              <a:rPr lang="en-US" sz="1100" spc="98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When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remove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value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Trebuchet MS"/>
                <a:cs typeface="Trebuchet MS"/>
              </a:rPr>
              <a:t>v</a:t>
            </a:r>
            <a:r>
              <a:rPr lang="en-US" sz="1100" i="1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from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domain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i="1" spc="132" dirty="0">
                <a:latin typeface="Trebuchet MS"/>
                <a:cs typeface="Trebuchet MS"/>
              </a:rPr>
              <a:t>X</a:t>
            </a:r>
            <a:r>
              <a:rPr lang="en-US" sz="1200" i="1" spc="197" baseline="-12077" dirty="0">
                <a:latin typeface="Calibri"/>
                <a:cs typeface="Calibri"/>
              </a:rPr>
              <a:t>i</a:t>
            </a:r>
            <a:r>
              <a:rPr lang="en-US" sz="1100" spc="132" dirty="0">
                <a:latin typeface="Trebuchet MS"/>
                <a:cs typeface="Trebuchet MS"/>
              </a:rPr>
              <a:t>,</a:t>
            </a:r>
            <a:r>
              <a:rPr lang="en-US" sz="1100" spc="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increment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i="1" spc="44" dirty="0">
                <a:latin typeface="Trebuchet MS"/>
                <a:cs typeface="Trebuchet MS"/>
              </a:rPr>
              <a:t>c</a:t>
            </a:r>
            <a:r>
              <a:rPr lang="en-US" sz="1200" i="1" spc="65" baseline="-12077" dirty="0">
                <a:latin typeface="Calibri"/>
                <a:cs typeface="Calibri"/>
              </a:rPr>
              <a:t>iv</a:t>
            </a:r>
            <a:r>
              <a:rPr lang="en-US" sz="1200" i="1" spc="-65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209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element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is </a:t>
            </a:r>
            <a:r>
              <a:rPr lang="en-US" sz="1100" spc="-74" dirty="0">
                <a:latin typeface="Trebuchet MS"/>
                <a:cs typeface="Trebuchet MS"/>
              </a:rPr>
              <a:t>deemed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8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”removed”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when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rebuchet MS"/>
                <a:cs typeface="Trebuchet MS"/>
              </a:rPr>
              <a:t>c</a:t>
            </a:r>
            <a:r>
              <a:rPr lang="en-US" sz="1200" i="1" spc="96" baseline="-12077" dirty="0">
                <a:latin typeface="Calibri"/>
                <a:cs typeface="Calibri"/>
              </a:rPr>
              <a:t>iv</a:t>
            </a:r>
            <a:r>
              <a:rPr lang="en-US" sz="1200" i="1" spc="304" baseline="-12077" dirty="0">
                <a:latin typeface="Calibri"/>
                <a:cs typeface="Calibri"/>
              </a:rPr>
              <a:t> </a:t>
            </a:r>
            <a:r>
              <a:rPr lang="en-US" sz="1100" i="1" spc="287" dirty="0">
                <a:latin typeface="Trebuchet MS"/>
                <a:cs typeface="Trebuchet MS"/>
              </a:rPr>
              <a:t>&gt;</a:t>
            </a:r>
            <a:r>
              <a:rPr lang="en-US" sz="1100" i="1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MingLiU_HKSCS-ExtB"/>
                <a:cs typeface="MingLiU_HKSCS-ExtB"/>
              </a:rPr>
              <a:t>0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179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When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we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want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un-</a:t>
            </a:r>
            <a:r>
              <a:rPr lang="en-US" sz="1100" spc="-27" dirty="0">
                <a:latin typeface="Trebuchet MS"/>
                <a:cs typeface="Trebuchet MS"/>
              </a:rPr>
              <a:t>remove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value,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we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decrement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i="1" spc="44" dirty="0">
                <a:latin typeface="Trebuchet MS"/>
                <a:cs typeface="Trebuchet MS"/>
              </a:rPr>
              <a:t>c</a:t>
            </a:r>
            <a:r>
              <a:rPr lang="en-US" sz="1200" i="1" spc="65" baseline="-12077" dirty="0">
                <a:latin typeface="Calibri"/>
                <a:cs typeface="Calibri"/>
              </a:rPr>
              <a:t>iv</a:t>
            </a:r>
            <a:r>
              <a:rPr lang="en-US" sz="1200" i="1" spc="-70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179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This </a:t>
            </a:r>
            <a:r>
              <a:rPr lang="en-US" sz="1100" spc="-74" dirty="0">
                <a:latin typeface="Trebuchet MS"/>
                <a:cs typeface="Trebuchet MS"/>
              </a:rPr>
              <a:t>way,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the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remove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operation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reversible,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which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important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since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value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might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get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removed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multiple </a:t>
            </a:r>
            <a:r>
              <a:rPr lang="en-US" sz="1100" spc="-34" dirty="0">
                <a:latin typeface="Trebuchet MS"/>
                <a:cs typeface="Trebuchet MS"/>
              </a:rPr>
              <a:t>times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due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to</a:t>
            </a:r>
            <a:r>
              <a:rPr lang="en-US" sz="1100" spc="-71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multiple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neighboring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variables.</a:t>
            </a:r>
            <a:endParaRPr lang="en-US" sz="1100" dirty="0">
              <a:latin typeface="Trebuchet MS"/>
              <a:cs typeface="Trebuchet MS"/>
            </a:endParaRPr>
          </a:p>
          <a:p>
            <a:pPr marL="165327" indent="-145625" algn="just">
              <a:spcBef>
                <a:spcPts val="405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-30" dirty="0">
                <a:latin typeface="Trebuchet MS"/>
                <a:cs typeface="Trebuchet MS"/>
              </a:rPr>
              <a:t>Later,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spc="-71" dirty="0">
                <a:latin typeface="Trebuchet MS"/>
                <a:cs typeface="Trebuchet MS"/>
              </a:rPr>
              <a:t>we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will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look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arc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consistency,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which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will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allow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lookahead </a:t>
            </a:r>
            <a:r>
              <a:rPr lang="en-US" sz="1100" spc="-47" dirty="0">
                <a:latin typeface="Trebuchet MS"/>
                <a:cs typeface="Trebuchet MS"/>
              </a:rPr>
              <a:t>even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more.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24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latin typeface="Trebuchet MS"/>
                <a:cs typeface="Trebuchet MS"/>
              </a:rPr>
              <a:t>Now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let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look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problem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choosing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unassigned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variable.</a:t>
            </a:r>
            <a:r>
              <a:rPr lang="en-US" sz="1100" spc="165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Intuitively,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want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choose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 </a:t>
            </a:r>
            <a:r>
              <a:rPr lang="en-US" sz="1100" spc="-57" dirty="0">
                <a:latin typeface="Trebuchet MS"/>
                <a:cs typeface="Trebuchet MS"/>
              </a:rPr>
              <a:t>variable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which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6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most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constrained,</a:t>
            </a:r>
            <a:r>
              <a:rPr lang="en-US" sz="1100" spc="-27" dirty="0">
                <a:latin typeface="Trebuchet MS"/>
                <a:cs typeface="Trebuchet MS"/>
              </a:rPr>
              <a:t> that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is,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variable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whose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domain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has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1" dirty="0">
                <a:latin typeface="Trebuchet MS"/>
                <a:cs typeface="Trebuchet MS"/>
              </a:rPr>
              <a:t>fewest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number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of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remaining </a:t>
            </a:r>
            <a:r>
              <a:rPr lang="en-US" sz="1100" spc="-24" dirty="0">
                <a:latin typeface="Trebuchet MS"/>
                <a:cs typeface="Trebuchet MS"/>
              </a:rPr>
              <a:t>valid</a:t>
            </a:r>
            <a:r>
              <a:rPr lang="en-US" sz="1100" spc="-30" dirty="0">
                <a:latin typeface="Trebuchet MS"/>
                <a:cs typeface="Trebuchet MS"/>
              </a:rPr>
              <a:t> values </a:t>
            </a:r>
            <a:r>
              <a:rPr lang="en-US" sz="1100" spc="-17" dirty="0">
                <a:latin typeface="Trebuchet MS"/>
                <a:cs typeface="Trebuchet MS"/>
              </a:rPr>
              <a:t>(based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forward</a:t>
            </a:r>
            <a:r>
              <a:rPr lang="en-US" sz="1100" spc="-27" dirty="0">
                <a:latin typeface="Trebuchet MS"/>
                <a:cs typeface="Trebuchet MS"/>
              </a:rPr>
              <a:t> checking),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because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those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variables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yield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smaller</a:t>
            </a:r>
            <a:r>
              <a:rPr lang="en-US" sz="1100" spc="-27" dirty="0">
                <a:latin typeface="Trebuchet MS"/>
                <a:cs typeface="Trebuchet MS"/>
              </a:rPr>
              <a:t> branching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factors.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01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327" marR="20987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Once</a:t>
            </a:r>
            <a:r>
              <a:rPr lang="en-US" sz="1100" spc="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we’ve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selected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an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unassigned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variable</a:t>
            </a:r>
            <a:r>
              <a:rPr lang="en-US" sz="1100" spc="17" dirty="0">
                <a:latin typeface="Tahoma"/>
                <a:cs typeface="Tahoma"/>
              </a:rPr>
              <a:t> </a:t>
            </a:r>
            <a:r>
              <a:rPr lang="en-US" sz="1100" i="1" spc="154" dirty="0">
                <a:latin typeface="Trebuchet MS"/>
                <a:cs typeface="Trebuchet MS"/>
              </a:rPr>
              <a:t>X</a:t>
            </a:r>
            <a:r>
              <a:rPr lang="en-US" sz="1200" i="1" spc="233" baseline="-12077" dirty="0">
                <a:latin typeface="Calibri"/>
                <a:cs typeface="Calibri"/>
              </a:rPr>
              <a:t>i</a:t>
            </a:r>
            <a:r>
              <a:rPr lang="en-US" sz="1100" spc="154" dirty="0">
                <a:latin typeface="Tahoma"/>
                <a:cs typeface="Tahoma"/>
              </a:rPr>
              <a:t>,</a:t>
            </a:r>
            <a:r>
              <a:rPr lang="en-US" sz="1100" spc="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need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figure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out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which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order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try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different </a:t>
            </a:r>
            <a:r>
              <a:rPr lang="en-US" sz="1100" spc="-27" dirty="0">
                <a:latin typeface="Tahoma"/>
                <a:cs typeface="Tahoma"/>
              </a:rPr>
              <a:t>values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in.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Here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principle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61" dirty="0">
                <a:latin typeface="Tahoma"/>
                <a:cs typeface="Tahoma"/>
              </a:rPr>
              <a:t>we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will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follow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first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try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values </a:t>
            </a:r>
            <a:r>
              <a:rPr lang="en-US" sz="1100" dirty="0">
                <a:latin typeface="Tahoma"/>
                <a:cs typeface="Tahoma"/>
              </a:rPr>
              <a:t>which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are </a:t>
            </a:r>
            <a:r>
              <a:rPr lang="en-US" sz="1100" spc="-27" dirty="0">
                <a:latin typeface="Tahoma"/>
                <a:cs typeface="Tahoma"/>
              </a:rPr>
              <a:t>less </a:t>
            </a:r>
            <a:r>
              <a:rPr lang="en-US" sz="1100" spc="-7" dirty="0">
                <a:latin typeface="Tahoma"/>
                <a:cs typeface="Tahoma"/>
              </a:rPr>
              <a:t>constrained.</a:t>
            </a:r>
            <a:endParaRPr lang="en-US" sz="1100" dirty="0">
              <a:latin typeface="Tahoma"/>
              <a:cs typeface="Tahoma"/>
            </a:endParaRPr>
          </a:p>
          <a:p>
            <a:pPr marL="165327" marR="20559" indent="-146053" algn="just">
              <a:lnSpc>
                <a:spcPts val="1322"/>
              </a:lnSpc>
              <a:spcBef>
                <a:spcPts val="44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There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are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several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ways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we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think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about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measuring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how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constrained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variable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is,</a:t>
            </a:r>
            <a:r>
              <a:rPr lang="en-US" sz="1100" spc="5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but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for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sake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concreteness,</a:t>
            </a:r>
            <a:r>
              <a:rPr lang="en-US" sz="1100" spc="5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here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heuristic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we’ll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use:</a:t>
            </a:r>
            <a:r>
              <a:rPr lang="en-US" sz="1100" spc="212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just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count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number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values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domains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all </a:t>
            </a:r>
            <a:r>
              <a:rPr lang="en-US" sz="1100" spc="-27" dirty="0">
                <a:latin typeface="Tahoma"/>
                <a:cs typeface="Tahoma"/>
              </a:rPr>
              <a:t>neighboring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variables </a:t>
            </a:r>
            <a:r>
              <a:rPr lang="en-US" sz="1100" spc="-17" dirty="0">
                <a:latin typeface="Tahoma"/>
                <a:cs typeface="Tahoma"/>
              </a:rPr>
              <a:t>(those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share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factor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with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i="1" spc="105" dirty="0">
                <a:latin typeface="Trebuchet MS"/>
                <a:cs typeface="Trebuchet MS"/>
              </a:rPr>
              <a:t>X</a:t>
            </a:r>
            <a:r>
              <a:rPr lang="en-US" sz="1200" i="1" spc="156" baseline="-12077" dirty="0">
                <a:latin typeface="Calibri"/>
                <a:cs typeface="Calibri"/>
              </a:rPr>
              <a:t>i</a:t>
            </a:r>
            <a:r>
              <a:rPr lang="en-US" sz="1100" spc="105" dirty="0">
                <a:latin typeface="Tahoma"/>
                <a:cs typeface="Tahoma"/>
              </a:rPr>
              <a:t>).</a:t>
            </a:r>
            <a:endParaRPr lang="en-US" sz="1100" dirty="0">
              <a:latin typeface="Tahoma"/>
              <a:cs typeface="Tahoma"/>
            </a:endParaRPr>
          </a:p>
          <a:p>
            <a:pPr marL="165327" marR="20559" indent="-146053" algn="just">
              <a:lnSpc>
                <a:spcPct val="102000"/>
              </a:lnSpc>
              <a:spcBef>
                <a:spcPts val="7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If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we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color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37" dirty="0">
                <a:latin typeface="Tahoma"/>
                <a:cs typeface="Tahoma"/>
              </a:rPr>
              <a:t>Q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red,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then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we</a:t>
            </a:r>
            <a:r>
              <a:rPr lang="en-US" sz="1100" spc="-27" dirty="0">
                <a:latin typeface="Tahoma"/>
                <a:cs typeface="Tahoma"/>
              </a:rPr>
              <a:t> have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2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valid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values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for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47" dirty="0">
                <a:latin typeface="Tahoma"/>
                <a:cs typeface="Tahoma"/>
              </a:rPr>
              <a:t>NT,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2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for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SA,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and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2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for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NSW.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If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we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color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37" dirty="0">
                <a:latin typeface="Tahoma"/>
                <a:cs typeface="Tahoma"/>
              </a:rPr>
              <a:t>Q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blue,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then </a:t>
            </a:r>
            <a:r>
              <a:rPr lang="en-US" sz="1100" spc="-51" dirty="0">
                <a:latin typeface="Tahoma"/>
                <a:cs typeface="Tahoma"/>
              </a:rPr>
              <a:t>we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have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only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1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for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47" dirty="0">
                <a:latin typeface="Tahoma"/>
                <a:cs typeface="Tahoma"/>
              </a:rPr>
              <a:t>NT,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1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for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SA,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and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2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for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NSW.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Therefore,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red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preferable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(6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total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valid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values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versus </a:t>
            </a:r>
            <a:r>
              <a:rPr lang="en-US" sz="1100" spc="-17" dirty="0">
                <a:latin typeface="Tahoma"/>
                <a:cs typeface="Tahoma"/>
              </a:rPr>
              <a:t>4).</a:t>
            </a:r>
            <a:endParaRPr lang="en-US" sz="1100" dirty="0">
              <a:latin typeface="Tahoma"/>
              <a:cs typeface="Tahoma"/>
            </a:endParaRPr>
          </a:p>
          <a:p>
            <a:pPr marL="165327" marR="20987" indent="-146053" algn="just">
              <a:lnSpc>
                <a:spcPct val="102000"/>
              </a:lnSpc>
              <a:spcBef>
                <a:spcPts val="57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intuition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we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want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values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which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impose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fewest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number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constraints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on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0" dirty="0">
                <a:latin typeface="Tahoma"/>
                <a:cs typeface="Tahoma"/>
              </a:rPr>
              <a:t> neighbors, </a:t>
            </a:r>
            <a:r>
              <a:rPr lang="en-US" sz="1100" spc="-17" dirty="0">
                <a:latin typeface="Tahoma"/>
                <a:cs typeface="Tahoma"/>
              </a:rPr>
              <a:t>so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61" dirty="0">
                <a:latin typeface="Tahoma"/>
                <a:cs typeface="Tahoma"/>
              </a:rPr>
              <a:t>we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are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more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likely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find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consistent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assignment.</a:t>
            </a:r>
            <a:endParaRPr lang="en-US" sz="1100" dirty="0">
              <a:latin typeface="Tahoma"/>
              <a:cs typeface="Tahoma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7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194" marR="3855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most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constrained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variable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and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least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constrained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value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heuristics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might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seem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conflicting,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but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there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good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reason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for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this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superficial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difference.</a:t>
            </a:r>
            <a:endParaRPr lang="en-US" sz="1100" dirty="0">
              <a:latin typeface="Trebuchet MS"/>
              <a:cs typeface="Trebuchet MS"/>
            </a:endParaRPr>
          </a:p>
          <a:p>
            <a:pPr marL="148194" marR="3426" indent="-146053" algn="just">
              <a:lnSpc>
                <a:spcPts val="1322"/>
              </a:lnSpc>
              <a:spcBef>
                <a:spcPts val="44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An </a:t>
            </a:r>
            <a:r>
              <a:rPr lang="en-US" sz="1100" spc="-13" dirty="0">
                <a:latin typeface="Trebuchet MS"/>
                <a:cs typeface="Trebuchet MS"/>
              </a:rPr>
              <a:t>assignment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involves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every</a:t>
            </a:r>
            <a:r>
              <a:rPr lang="en-US" sz="1100" b="1" spc="13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variable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whereas</a:t>
            </a:r>
            <a:r>
              <a:rPr lang="en-US" sz="1100" dirty="0">
                <a:latin typeface="Trebuchet MS"/>
                <a:cs typeface="Trebuchet MS"/>
              </a:rPr>
              <a:t> for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each </a:t>
            </a:r>
            <a:r>
              <a:rPr lang="en-US" sz="1100" spc="-27" dirty="0">
                <a:latin typeface="Trebuchet MS"/>
                <a:cs typeface="Trebuchet MS"/>
              </a:rPr>
              <a:t>variable</a:t>
            </a:r>
            <a:r>
              <a:rPr lang="en-US" sz="1100" dirty="0">
                <a:latin typeface="Trebuchet MS"/>
                <a:cs typeface="Trebuchet MS"/>
              </a:rPr>
              <a:t> we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only </a:t>
            </a:r>
            <a:r>
              <a:rPr lang="en-US" sz="1100" spc="-7" dirty="0">
                <a:latin typeface="Trebuchet MS"/>
                <a:cs typeface="Trebuchet MS"/>
              </a:rPr>
              <a:t>need</a:t>
            </a:r>
            <a:r>
              <a:rPr lang="en-US" sz="1100" dirty="0">
                <a:latin typeface="Trebuchet MS"/>
                <a:cs typeface="Trebuchet MS"/>
              </a:rPr>
              <a:t> to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choose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some </a:t>
            </a:r>
            <a:r>
              <a:rPr lang="en-US" sz="1100" spc="-40" dirty="0">
                <a:latin typeface="Trebuchet MS"/>
                <a:cs typeface="Trebuchet MS"/>
              </a:rPr>
              <a:t>value. </a:t>
            </a:r>
            <a:r>
              <a:rPr lang="en-US" sz="1100" spc="-27" dirty="0">
                <a:latin typeface="Trebuchet MS"/>
                <a:cs typeface="Trebuchet MS"/>
              </a:rPr>
              <a:t>Therefore,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for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variables,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want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try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detect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failures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early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possible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(because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we’ll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have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to </a:t>
            </a:r>
            <a:r>
              <a:rPr lang="en-US" sz="1100" spc="-7" dirty="0">
                <a:latin typeface="Trebuchet MS"/>
                <a:cs typeface="Trebuchet MS"/>
              </a:rPr>
              <a:t>confront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those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variables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sooner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or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later),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but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for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values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want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13" dirty="0">
                <a:latin typeface="Trebuchet MS"/>
                <a:cs typeface="Trebuchet MS"/>
              </a:rPr>
              <a:t> steer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away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from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possible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failures because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74" dirty="0">
                <a:latin typeface="Trebuchet MS"/>
                <a:cs typeface="Trebuchet MS"/>
              </a:rPr>
              <a:t>we</a:t>
            </a:r>
            <a:r>
              <a:rPr lang="en-US" sz="1100" spc="-7" dirty="0">
                <a:latin typeface="Trebuchet MS"/>
                <a:cs typeface="Trebuchet MS"/>
              </a:rPr>
              <a:t> might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not</a:t>
            </a:r>
            <a:r>
              <a:rPr lang="en-US" sz="1100" spc="-34" dirty="0">
                <a:latin typeface="Trebuchet MS"/>
                <a:cs typeface="Trebuchet MS"/>
              </a:rPr>
              <a:t> have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consider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those</a:t>
            </a:r>
            <a:r>
              <a:rPr lang="en-US" sz="1100" spc="-34" dirty="0">
                <a:latin typeface="Trebuchet MS"/>
                <a:cs typeface="Trebuchet MS"/>
              </a:rPr>
              <a:t> other </a:t>
            </a:r>
            <a:r>
              <a:rPr lang="en-US" sz="1100" spc="-7" dirty="0">
                <a:latin typeface="Trebuchet MS"/>
                <a:cs typeface="Trebuchet MS"/>
              </a:rPr>
              <a:t>values.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85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194" marR="3855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Most</a:t>
            </a:r>
            <a:r>
              <a:rPr lang="en-US" sz="1100" spc="-37" dirty="0">
                <a:latin typeface="Trebuchet MS"/>
                <a:cs typeface="Trebuchet MS"/>
              </a:rPr>
              <a:t> constrained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variable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useful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for</a:t>
            </a:r>
            <a:r>
              <a:rPr lang="en-US" sz="1100" spc="-27" dirty="0">
                <a:latin typeface="Trebuchet MS"/>
                <a:cs typeface="Trebuchet MS"/>
              </a:rPr>
              <a:t> finding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maximum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weight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assignments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any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factor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graph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long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as </a:t>
            </a:r>
            <a:r>
              <a:rPr lang="en-US" sz="1100" spc="-61" dirty="0">
                <a:latin typeface="Trebuchet MS"/>
                <a:cs typeface="Trebuchet MS"/>
              </a:rPr>
              <a:t>there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1" dirty="0">
                <a:latin typeface="Trebuchet MS"/>
                <a:cs typeface="Trebuchet MS"/>
              </a:rPr>
              <a:t>are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some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factors</a:t>
            </a:r>
            <a:r>
              <a:rPr lang="en-US" sz="1100" spc="-34" dirty="0">
                <a:latin typeface="Trebuchet MS"/>
                <a:cs typeface="Trebuchet MS"/>
              </a:rPr>
              <a:t> which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71" dirty="0">
                <a:latin typeface="Trebuchet MS"/>
                <a:cs typeface="Trebuchet MS"/>
              </a:rPr>
              <a:t>are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constraints, </a:t>
            </a:r>
            <a:r>
              <a:rPr lang="en-US" sz="1100" spc="-47" dirty="0">
                <a:latin typeface="Trebuchet MS"/>
                <a:cs typeface="Trebuchet MS"/>
              </a:rPr>
              <a:t>because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11" dirty="0">
                <a:latin typeface="Trebuchet MS"/>
                <a:cs typeface="Trebuchet MS"/>
              </a:rPr>
              <a:t>we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only </a:t>
            </a:r>
            <a:r>
              <a:rPr lang="en-US" sz="1100" spc="-37" dirty="0">
                <a:latin typeface="Trebuchet MS"/>
                <a:cs typeface="Trebuchet MS"/>
              </a:rPr>
              <a:t>save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work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if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15" dirty="0">
                <a:latin typeface="Trebuchet MS"/>
                <a:cs typeface="Trebuchet MS"/>
              </a:rPr>
              <a:t>we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can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prune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away</a:t>
            </a:r>
            <a:r>
              <a:rPr lang="en-US" sz="1100" spc="-20" dirty="0">
                <a:latin typeface="Trebuchet MS"/>
                <a:cs typeface="Trebuchet MS"/>
              </a:rPr>
              <a:t> assignments </a:t>
            </a:r>
            <a:r>
              <a:rPr lang="en-US" sz="1100" spc="-17" dirty="0">
                <a:latin typeface="Trebuchet MS"/>
                <a:cs typeface="Trebuchet MS"/>
              </a:rPr>
              <a:t>with</a:t>
            </a:r>
            <a:r>
              <a:rPr lang="en-US" sz="1100" spc="-6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zero </a:t>
            </a:r>
            <a:r>
              <a:rPr lang="en-US" sz="1100" spc="-51" dirty="0">
                <a:latin typeface="Trebuchet MS"/>
                <a:cs typeface="Trebuchet MS"/>
              </a:rPr>
              <a:t>weight,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this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only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happens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with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violated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constraints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(weight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0).</a:t>
            </a:r>
            <a:endParaRPr lang="en-US" sz="1100" dirty="0">
              <a:latin typeface="Trebuchet MS"/>
              <a:cs typeface="Trebuchet MS"/>
            </a:endParaRPr>
          </a:p>
          <a:p>
            <a:pPr marL="148194" marR="3426" indent="-146053" algn="just">
              <a:lnSpc>
                <a:spcPct val="102000"/>
              </a:lnSpc>
              <a:spcBef>
                <a:spcPts val="118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other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hand,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least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constrained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value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only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makes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sense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all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factors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are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constraints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(CSPs).</a:t>
            </a:r>
            <a:r>
              <a:rPr lang="en-US" sz="1100" spc="128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In </a:t>
            </a:r>
            <a:r>
              <a:rPr lang="en-US" sz="1100" spc="-61" dirty="0">
                <a:latin typeface="Trebuchet MS"/>
                <a:cs typeface="Trebuchet MS"/>
              </a:rPr>
              <a:t>general,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ordering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the</a:t>
            </a:r>
            <a:r>
              <a:rPr lang="en-US" sz="1100" spc="-44" dirty="0">
                <a:latin typeface="Trebuchet MS"/>
                <a:cs typeface="Trebuchet MS"/>
              </a:rPr>
              <a:t> values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makes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sense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if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98" dirty="0">
                <a:latin typeface="Trebuchet MS"/>
                <a:cs typeface="Trebuchet MS"/>
              </a:rPr>
              <a:t>we’re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going</a:t>
            </a:r>
            <a:r>
              <a:rPr lang="en-US" sz="1100" spc="-7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7" dirty="0">
                <a:latin typeface="Trebuchet MS"/>
                <a:cs typeface="Trebuchet MS"/>
              </a:rPr>
              <a:t> just find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first</a:t>
            </a:r>
            <a:r>
              <a:rPr lang="en-US" sz="1100" spc="-37" dirty="0">
                <a:latin typeface="Trebuchet MS"/>
                <a:cs typeface="Trebuchet MS"/>
              </a:rPr>
              <a:t> consistent </a:t>
            </a:r>
            <a:r>
              <a:rPr lang="en-US" sz="1100" spc="-24" dirty="0">
                <a:latin typeface="Trebuchet MS"/>
                <a:cs typeface="Trebuchet MS"/>
              </a:rPr>
              <a:t>assignment.</a:t>
            </a:r>
            <a:r>
              <a:rPr lang="en-US" sz="1100" spc="98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there </a:t>
            </a:r>
            <a:r>
              <a:rPr lang="en-US" sz="1100" spc="-30" dirty="0">
                <a:latin typeface="Trebuchet MS"/>
                <a:cs typeface="Trebuchet MS"/>
              </a:rPr>
              <a:t>are </a:t>
            </a:r>
            <a:r>
              <a:rPr lang="en-US" sz="1100" dirty="0">
                <a:latin typeface="Trebuchet MS"/>
                <a:cs typeface="Trebuchet MS"/>
              </a:rPr>
              <a:t>any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non-</a:t>
            </a:r>
            <a:r>
              <a:rPr lang="en-US" sz="1100" spc="-24" dirty="0">
                <a:latin typeface="Trebuchet MS"/>
                <a:cs typeface="Trebuchet MS"/>
              </a:rPr>
              <a:t>constraint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factors,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then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we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need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look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all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consistent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assignments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0" dirty="0">
                <a:latin typeface="Trebuchet MS"/>
                <a:cs typeface="Trebuchet MS"/>
              </a:rPr>
              <a:t> see </a:t>
            </a:r>
            <a:r>
              <a:rPr lang="en-US" sz="1100" spc="-13" dirty="0">
                <a:latin typeface="Trebuchet MS"/>
                <a:cs typeface="Trebuchet MS"/>
              </a:rPr>
              <a:t>which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has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7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maximum</a:t>
            </a:r>
            <a:r>
              <a:rPr lang="en-US" sz="1100" spc="-5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weight.</a:t>
            </a:r>
            <a:r>
              <a:rPr lang="en-US" sz="1100" spc="8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Analogy:</a:t>
            </a:r>
            <a:r>
              <a:rPr lang="en-US" sz="1100" spc="5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think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about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when</a:t>
            </a:r>
            <a:r>
              <a:rPr lang="en-US" sz="1100" spc="-54" dirty="0">
                <a:latin typeface="Trebuchet MS"/>
                <a:cs typeface="Trebuchet MS"/>
              </a:rPr>
              <a:t> depth-</a:t>
            </a:r>
            <a:r>
              <a:rPr lang="en-US" sz="1100" spc="-7" dirty="0">
                <a:latin typeface="Trebuchet MS"/>
                <a:cs typeface="Trebuchet MS"/>
              </a:rPr>
              <a:t>first</a:t>
            </a:r>
            <a:r>
              <a:rPr lang="en-US" sz="1100" spc="-5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search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guaranteed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find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5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minimum cost</a:t>
            </a:r>
            <a:r>
              <a:rPr lang="en-US" sz="1100" spc="-7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path.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8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327" marR="20987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-27" dirty="0">
                <a:latin typeface="Tahoma"/>
                <a:cs typeface="Tahoma"/>
              </a:rPr>
              <a:t>Now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88" dirty="0">
                <a:latin typeface="Tahoma"/>
                <a:cs typeface="Tahoma"/>
              </a:rPr>
              <a:t>we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are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ready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to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present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full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backtracking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search,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which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is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a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recursive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procedure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takes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in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a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par-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7" dirty="0" err="1">
                <a:latin typeface="Tahoma"/>
                <a:cs typeface="Tahoma"/>
              </a:rPr>
              <a:t>tial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assignment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i="1" spc="67" dirty="0">
                <a:latin typeface="Calibri"/>
                <a:cs typeface="Calibri"/>
              </a:rPr>
              <a:t>x</a:t>
            </a:r>
            <a:r>
              <a:rPr lang="en-US" sz="1100" spc="67" dirty="0">
                <a:latin typeface="Tahoma"/>
                <a:cs typeface="Tahoma"/>
              </a:rPr>
              <a:t>,</a:t>
            </a:r>
            <a:r>
              <a:rPr lang="en-US" sz="1100" spc="-7" dirty="0">
                <a:latin typeface="Tahoma"/>
                <a:cs typeface="Tahoma"/>
              </a:rPr>
              <a:t> its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weight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i="1" spc="3" dirty="0">
                <a:latin typeface="Calibri"/>
                <a:cs typeface="Calibri"/>
              </a:rPr>
              <a:t>w</a:t>
            </a:r>
            <a:r>
              <a:rPr lang="en-US" sz="1100" spc="3" dirty="0">
                <a:latin typeface="Tahoma"/>
                <a:cs typeface="Tahoma"/>
              </a:rPr>
              <a:t>,</a:t>
            </a:r>
            <a:r>
              <a:rPr lang="en-US" sz="1100" spc="-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and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domains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of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all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variables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Domains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67" dirty="0">
                <a:latin typeface="Tahoma"/>
                <a:cs typeface="Tahoma"/>
              </a:rPr>
              <a:t>=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7" dirty="0">
                <a:latin typeface="Tahoma"/>
                <a:cs typeface="Tahoma"/>
              </a:rPr>
              <a:t>(Domain</a:t>
            </a:r>
            <a:r>
              <a:rPr lang="en-US" sz="1200" spc="10" baseline="-12077" dirty="0">
                <a:latin typeface="Calibri"/>
                <a:cs typeface="Calibri"/>
              </a:rPr>
              <a:t>1</a:t>
            </a:r>
            <a:r>
              <a:rPr lang="en-US" sz="1100" i="1" spc="7" dirty="0">
                <a:latin typeface="Calibri"/>
                <a:cs typeface="Calibri"/>
              </a:rPr>
              <a:t>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.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34" dirty="0">
                <a:latin typeface="Calibri"/>
                <a:cs typeface="Calibri"/>
              </a:rPr>
              <a:t>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spc="10" dirty="0" err="1">
                <a:latin typeface="Tahoma"/>
                <a:cs typeface="Tahoma"/>
              </a:rPr>
              <a:t>Domain</a:t>
            </a:r>
            <a:r>
              <a:rPr lang="en-US" sz="1200" i="1" spc="15" baseline="-12077" dirty="0" err="1">
                <a:latin typeface="Calibri"/>
                <a:cs typeface="Calibri"/>
              </a:rPr>
              <a:t>n</a:t>
            </a:r>
            <a:r>
              <a:rPr lang="en-US" sz="1100" spc="10" dirty="0">
                <a:latin typeface="Tahoma"/>
                <a:cs typeface="Tahoma"/>
              </a:rPr>
              <a:t>).</a:t>
            </a:r>
            <a:endParaRPr lang="en-US" sz="1100" dirty="0">
              <a:latin typeface="Tahoma"/>
              <a:cs typeface="Tahoma"/>
            </a:endParaRPr>
          </a:p>
          <a:p>
            <a:pPr marL="165327" marR="20559" indent="-146053" algn="just">
              <a:lnSpc>
                <a:spcPct val="102000"/>
              </a:lnSpc>
              <a:spcBef>
                <a:spcPts val="118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If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assignment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61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complete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(all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variables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are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assigned), </a:t>
            </a:r>
            <a:r>
              <a:rPr lang="en-US" sz="1100" dirty="0">
                <a:latin typeface="Tahoma"/>
                <a:cs typeface="Tahoma"/>
              </a:rPr>
              <a:t>then</a:t>
            </a:r>
            <a:r>
              <a:rPr lang="en-US" sz="1100" spc="-34" dirty="0">
                <a:latin typeface="Tahoma"/>
                <a:cs typeface="Tahoma"/>
              </a:rPr>
              <a:t> we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update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our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statistics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based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on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what we’re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trying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compute: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increment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total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number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assignments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seen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so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far,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check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51" dirty="0">
                <a:latin typeface="Tahoma"/>
                <a:cs typeface="Tahoma"/>
              </a:rPr>
              <a:t>see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if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81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better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than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current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best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assignment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we’ve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seen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so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far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(based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on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i="1" dirty="0">
                <a:latin typeface="Calibri"/>
                <a:cs typeface="Calibri"/>
              </a:rPr>
              <a:t>w</a:t>
            </a:r>
            <a:r>
              <a:rPr lang="en-US" sz="1100" dirty="0">
                <a:latin typeface="Tahoma"/>
                <a:cs typeface="Tahoma"/>
              </a:rPr>
              <a:t>),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etc.</a:t>
            </a:r>
            <a:r>
              <a:rPr lang="en-US" sz="1100" spc="13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(For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CSPs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where </a:t>
            </a:r>
            <a:r>
              <a:rPr lang="en-US" sz="1100" dirty="0">
                <a:latin typeface="Tahoma"/>
                <a:cs typeface="Tahoma"/>
              </a:rPr>
              <a:t>all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weights </a:t>
            </a:r>
            <a:r>
              <a:rPr lang="en-US" sz="1100" spc="-13" dirty="0">
                <a:latin typeface="Tahoma"/>
                <a:cs typeface="Tahoma"/>
              </a:rPr>
              <a:t>are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0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or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1,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we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stop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as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soon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as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we </a:t>
            </a:r>
            <a:r>
              <a:rPr lang="en-US" sz="1100" dirty="0">
                <a:latin typeface="Tahoma"/>
                <a:cs typeface="Tahoma"/>
              </a:rPr>
              <a:t>find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one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consistent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assignment,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just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as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44" dirty="0">
                <a:latin typeface="Tahoma"/>
                <a:cs typeface="Tahoma"/>
              </a:rPr>
              <a:t>DFS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for </a:t>
            </a:r>
            <a:r>
              <a:rPr lang="en-US" sz="1100" spc="-37" dirty="0">
                <a:latin typeface="Tahoma"/>
                <a:cs typeface="Tahoma"/>
              </a:rPr>
              <a:t>search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problems.)</a:t>
            </a:r>
            <a:endParaRPr lang="en-US" sz="1100" dirty="0">
              <a:latin typeface="Tahoma"/>
              <a:cs typeface="Tahoma"/>
            </a:endParaRPr>
          </a:p>
          <a:p>
            <a:pPr marL="165327" marR="20559" indent="-146053" algn="just">
              <a:lnSpc>
                <a:spcPct val="102000"/>
              </a:lnSpc>
              <a:spcBef>
                <a:spcPts val="57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-27" dirty="0">
                <a:latin typeface="Tahoma"/>
                <a:cs typeface="Tahoma"/>
              </a:rPr>
              <a:t>Otherwise,</a:t>
            </a:r>
            <a:r>
              <a:rPr lang="en-US" sz="1100" spc="125" dirty="0">
                <a:latin typeface="Tahoma"/>
                <a:cs typeface="Tahoma"/>
              </a:rPr>
              <a:t> </a:t>
            </a:r>
            <a:r>
              <a:rPr lang="en-US" sz="1100" spc="-84" dirty="0">
                <a:latin typeface="Tahoma"/>
                <a:cs typeface="Tahoma"/>
              </a:rPr>
              <a:t>we</a:t>
            </a:r>
            <a:r>
              <a:rPr lang="en-US" sz="1100" spc="10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choose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an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b="1" spc="-13" dirty="0">
                <a:latin typeface="Trebuchet MS"/>
                <a:cs typeface="Trebuchet MS"/>
              </a:rPr>
              <a:t>unassigned</a:t>
            </a:r>
            <a:r>
              <a:rPr lang="en-US" sz="1100" b="1" spc="165" dirty="0">
                <a:latin typeface="Trebuchet MS"/>
                <a:cs typeface="Trebuchet MS"/>
              </a:rPr>
              <a:t> </a:t>
            </a:r>
            <a:r>
              <a:rPr lang="en-US" sz="1100" b="1" spc="-34" dirty="0">
                <a:latin typeface="Trebuchet MS"/>
                <a:cs typeface="Trebuchet MS"/>
              </a:rPr>
              <a:t>variable</a:t>
            </a:r>
            <a:r>
              <a:rPr lang="en-US" sz="1100" b="1" spc="121" dirty="0">
                <a:latin typeface="Trebuchet MS"/>
                <a:cs typeface="Trebuchet MS"/>
              </a:rPr>
              <a:t> </a:t>
            </a:r>
            <a:r>
              <a:rPr lang="en-US" sz="1100" i="1" spc="169" dirty="0">
                <a:latin typeface="Calibri"/>
                <a:cs typeface="Calibri"/>
              </a:rPr>
              <a:t>X</a:t>
            </a:r>
            <a:r>
              <a:rPr lang="en-US" sz="1200" i="1" spc="253" baseline="-12077" dirty="0">
                <a:latin typeface="Calibri"/>
                <a:cs typeface="Calibri"/>
              </a:rPr>
              <a:t>i</a:t>
            </a:r>
            <a:r>
              <a:rPr lang="en-US" sz="1100" spc="169" dirty="0">
                <a:latin typeface="Tahoma"/>
                <a:cs typeface="Tahoma"/>
              </a:rPr>
              <a:t>.</a:t>
            </a:r>
            <a:r>
              <a:rPr lang="en-US" sz="1100" spc="38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Given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choice</a:t>
            </a:r>
            <a:r>
              <a:rPr lang="en-US" sz="1100" spc="105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of</a:t>
            </a:r>
            <a:r>
              <a:rPr lang="en-US" sz="1100" spc="105" dirty="0">
                <a:latin typeface="Tahoma"/>
                <a:cs typeface="Tahoma"/>
              </a:rPr>
              <a:t> </a:t>
            </a:r>
            <a:r>
              <a:rPr lang="en-US" sz="1100" i="1" spc="169" dirty="0">
                <a:latin typeface="Calibri"/>
                <a:cs typeface="Calibri"/>
              </a:rPr>
              <a:t>X</a:t>
            </a:r>
            <a:r>
              <a:rPr lang="en-US" sz="1200" i="1" spc="253" baseline="-12077" dirty="0">
                <a:latin typeface="Calibri"/>
                <a:cs typeface="Calibri"/>
              </a:rPr>
              <a:t>i</a:t>
            </a:r>
            <a:r>
              <a:rPr lang="en-US" sz="1100" spc="169" dirty="0">
                <a:latin typeface="Tahoma"/>
                <a:cs typeface="Tahoma"/>
              </a:rPr>
              <a:t>,</a:t>
            </a:r>
            <a:r>
              <a:rPr lang="en-US" sz="1100" spc="125" dirty="0">
                <a:latin typeface="Tahoma"/>
                <a:cs typeface="Tahoma"/>
              </a:rPr>
              <a:t> </a:t>
            </a:r>
            <a:r>
              <a:rPr lang="en-US" sz="1100" spc="-88" dirty="0">
                <a:latin typeface="Tahoma"/>
                <a:cs typeface="Tahoma"/>
              </a:rPr>
              <a:t>we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choose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an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b="1" spc="-30" dirty="0">
                <a:latin typeface="Trebuchet MS"/>
                <a:cs typeface="Trebuchet MS"/>
              </a:rPr>
              <a:t>ordering</a:t>
            </a:r>
            <a:r>
              <a:rPr lang="en-US" sz="1100" b="1" spc="165" dirty="0">
                <a:latin typeface="Trebuchet MS"/>
                <a:cs typeface="Trebuchet MS"/>
              </a:rPr>
              <a:t> </a:t>
            </a:r>
            <a:r>
              <a:rPr lang="en-US" sz="1100" b="1" spc="-17" dirty="0">
                <a:latin typeface="Trebuchet MS"/>
                <a:cs typeface="Trebuchet MS"/>
              </a:rPr>
              <a:t>of</a:t>
            </a:r>
            <a:r>
              <a:rPr lang="en-US" sz="1100" b="1" spc="-10" dirty="0">
                <a:latin typeface="Trebuchet MS"/>
                <a:cs typeface="Trebuchet MS"/>
              </a:rPr>
              <a:t> </a:t>
            </a:r>
            <a:r>
              <a:rPr lang="en-US" sz="1100" b="1" spc="-30" dirty="0">
                <a:latin typeface="Trebuchet MS"/>
                <a:cs typeface="Trebuchet MS"/>
              </a:rPr>
              <a:t>the</a:t>
            </a:r>
            <a:r>
              <a:rPr lang="en-US" sz="1100" b="1" spc="128" dirty="0">
                <a:latin typeface="Trebuchet MS"/>
                <a:cs typeface="Trebuchet MS"/>
              </a:rPr>
              <a:t> </a:t>
            </a:r>
            <a:r>
              <a:rPr lang="en-US" sz="1100" b="1" spc="-27" dirty="0">
                <a:latin typeface="Trebuchet MS"/>
                <a:cs typeface="Trebuchet MS"/>
              </a:rPr>
              <a:t>values</a:t>
            </a:r>
            <a:r>
              <a:rPr lang="en-US" sz="1100" b="1" spc="8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of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variable</a:t>
            </a:r>
            <a:r>
              <a:rPr lang="en-US" sz="1100" spc="77" dirty="0">
                <a:latin typeface="Tahoma"/>
                <a:cs typeface="Tahoma"/>
              </a:rPr>
              <a:t> </a:t>
            </a:r>
            <a:r>
              <a:rPr lang="en-US" sz="1100" i="1" spc="169" dirty="0">
                <a:latin typeface="Calibri"/>
                <a:cs typeface="Calibri"/>
              </a:rPr>
              <a:t>X</a:t>
            </a:r>
            <a:r>
              <a:rPr lang="en-US" sz="1200" i="1" spc="253" baseline="-12077" dirty="0">
                <a:latin typeface="Calibri"/>
                <a:cs typeface="Calibri"/>
              </a:rPr>
              <a:t>i</a:t>
            </a:r>
            <a:r>
              <a:rPr lang="en-US" sz="1100" spc="169" dirty="0">
                <a:latin typeface="Tahoma"/>
                <a:cs typeface="Tahoma"/>
              </a:rPr>
              <a:t>.</a:t>
            </a:r>
            <a:r>
              <a:rPr lang="en-US" sz="1100" spc="29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Next,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84" dirty="0">
                <a:latin typeface="Tahoma"/>
                <a:cs typeface="Tahoma"/>
              </a:rPr>
              <a:t>we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iterate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through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all</a:t>
            </a:r>
            <a:r>
              <a:rPr lang="en-US" sz="1100" spc="77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values</a:t>
            </a:r>
            <a:r>
              <a:rPr lang="en-US" sz="1100" spc="71" dirty="0">
                <a:latin typeface="Tahoma"/>
                <a:cs typeface="Tahoma"/>
              </a:rPr>
              <a:t> </a:t>
            </a:r>
            <a:r>
              <a:rPr lang="en-US" sz="1100" i="1" spc="47" dirty="0">
                <a:latin typeface="Calibri"/>
                <a:cs typeface="Calibri"/>
              </a:rPr>
              <a:t>v</a:t>
            </a:r>
            <a:r>
              <a:rPr lang="en-US" sz="1100" i="1" spc="179" dirty="0">
                <a:latin typeface="Calibri"/>
                <a:cs typeface="Calibri"/>
              </a:rPr>
              <a:t> </a:t>
            </a:r>
            <a:r>
              <a:rPr lang="en-US" sz="1100" spc="-357" dirty="0">
                <a:latin typeface="SimSun-ExtB"/>
                <a:cs typeface="SimSun-ExtB"/>
              </a:rPr>
              <a:t>∈</a:t>
            </a:r>
            <a:r>
              <a:rPr lang="en-US" sz="1100" spc="-154" dirty="0">
                <a:latin typeface="SimSun-ExtB"/>
                <a:cs typeface="SimSun-ExtB"/>
              </a:rPr>
              <a:t> </a:t>
            </a:r>
            <a:r>
              <a:rPr lang="en-US" sz="1100" spc="7" dirty="0" err="1">
                <a:latin typeface="Tahoma"/>
                <a:cs typeface="Tahoma"/>
              </a:rPr>
              <a:t>Domain</a:t>
            </a:r>
            <a:r>
              <a:rPr lang="en-US" sz="1200" i="1" spc="10" baseline="-12077" dirty="0" err="1">
                <a:latin typeface="Calibri"/>
                <a:cs typeface="Calibri"/>
              </a:rPr>
              <a:t>i</a:t>
            </a:r>
            <a:r>
              <a:rPr lang="en-US" sz="1200" i="1" spc="445" baseline="-12077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in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7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order.</a:t>
            </a:r>
            <a:r>
              <a:rPr lang="en-US" sz="1100" spc="29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For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each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value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i="1" spc="27" dirty="0">
                <a:latin typeface="Calibri"/>
                <a:cs typeface="Calibri"/>
              </a:rPr>
              <a:t>v</a:t>
            </a:r>
            <a:r>
              <a:rPr lang="en-US" sz="1100" spc="27" dirty="0">
                <a:latin typeface="Tahoma"/>
                <a:cs typeface="Tahoma"/>
              </a:rPr>
              <a:t>,</a:t>
            </a:r>
            <a:r>
              <a:rPr lang="en-US" sz="1100" spc="118" dirty="0">
                <a:latin typeface="Tahoma"/>
                <a:cs typeface="Tahoma"/>
              </a:rPr>
              <a:t> </a:t>
            </a:r>
            <a:r>
              <a:rPr lang="en-US" sz="1100" spc="-84" dirty="0">
                <a:latin typeface="Tahoma"/>
                <a:cs typeface="Tahoma"/>
              </a:rPr>
              <a:t>we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compute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i="1" spc="-34" dirty="0">
                <a:latin typeface="Calibri"/>
                <a:cs typeface="Calibri"/>
              </a:rPr>
              <a:t>δ</a:t>
            </a:r>
            <a:r>
              <a:rPr lang="en-US" sz="1100" spc="-34" dirty="0">
                <a:latin typeface="Tahoma"/>
                <a:cs typeface="Tahoma"/>
              </a:rPr>
              <a:t>,</a:t>
            </a:r>
            <a:r>
              <a:rPr lang="en-US" sz="1100" spc="118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which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is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product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of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dependent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factors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i="1" spc="118" dirty="0">
                <a:latin typeface="Calibri"/>
                <a:cs typeface="Calibri"/>
              </a:rPr>
              <a:t>D</a:t>
            </a:r>
            <a:r>
              <a:rPr lang="en-US" sz="1100" spc="118" dirty="0">
                <a:latin typeface="Tahoma"/>
                <a:cs typeface="Tahoma"/>
              </a:rPr>
              <a:t>(</a:t>
            </a:r>
            <a:r>
              <a:rPr lang="en-US" sz="1100" i="1" spc="118" dirty="0">
                <a:latin typeface="Calibri"/>
                <a:cs typeface="Calibri"/>
              </a:rPr>
              <a:t>x,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115" dirty="0">
                <a:latin typeface="Calibri"/>
                <a:cs typeface="Calibri"/>
              </a:rPr>
              <a:t>X</a:t>
            </a:r>
            <a:r>
              <a:rPr lang="en-US" sz="1200" i="1" spc="171" baseline="-12077" dirty="0">
                <a:latin typeface="Calibri"/>
                <a:cs typeface="Calibri"/>
              </a:rPr>
              <a:t>i</a:t>
            </a:r>
            <a:r>
              <a:rPr lang="en-US" sz="1100" spc="115" dirty="0">
                <a:latin typeface="Tahoma"/>
                <a:cs typeface="Tahoma"/>
              </a:rPr>
              <a:t>);</a:t>
            </a:r>
            <a:r>
              <a:rPr lang="en-US" sz="1100" spc="138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recall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this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is</a:t>
            </a:r>
            <a:r>
              <a:rPr lang="en-US" sz="1100" spc="10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multiplicative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change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in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weight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from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assignment</a:t>
            </a:r>
            <a:r>
              <a:rPr lang="en-US" sz="1100" spc="98" dirty="0">
                <a:latin typeface="Tahoma"/>
                <a:cs typeface="Tahoma"/>
              </a:rPr>
              <a:t>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182" dirty="0">
                <a:latin typeface="Calibri"/>
                <a:cs typeface="Calibri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to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54" dirty="0">
                <a:latin typeface="Tahoma"/>
                <a:cs typeface="Tahoma"/>
              </a:rPr>
              <a:t>new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assignment</a:t>
            </a:r>
            <a:r>
              <a:rPr lang="en-US" sz="1100" spc="91" dirty="0">
                <a:latin typeface="Tahoma"/>
                <a:cs typeface="Tahoma"/>
              </a:rPr>
              <a:t>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40" dirty="0">
                <a:latin typeface="Calibri"/>
                <a:cs typeface="Calibri"/>
              </a:rPr>
              <a:t> </a:t>
            </a:r>
            <a:r>
              <a:rPr lang="en-US" sz="1100" spc="-357" dirty="0">
                <a:latin typeface="SimSun-ExtB"/>
                <a:cs typeface="SimSun-ExtB"/>
              </a:rPr>
              <a:t>∪</a:t>
            </a:r>
            <a:r>
              <a:rPr lang="en-US" sz="1100" spc="-256" dirty="0">
                <a:latin typeface="SimSun-ExtB"/>
                <a:cs typeface="SimSun-ExtB"/>
              </a:rPr>
              <a:t> </a:t>
            </a:r>
            <a:r>
              <a:rPr lang="en-US" sz="1100" spc="162" dirty="0">
                <a:latin typeface="SimSun-ExtB"/>
                <a:cs typeface="SimSun-ExtB"/>
              </a:rPr>
              <a:t>{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200" i="1" spc="242" baseline="-12077" dirty="0">
                <a:latin typeface="Calibri"/>
                <a:cs typeface="Calibri"/>
              </a:rPr>
              <a:t>i</a:t>
            </a:r>
            <a:r>
              <a:rPr lang="en-US" sz="1200" i="1" spc="430" baseline="-12077" dirty="0">
                <a:latin typeface="Calibri"/>
                <a:cs typeface="Calibri"/>
              </a:rPr>
              <a:t> </a:t>
            </a:r>
            <a:r>
              <a:rPr lang="en-US" sz="1100" spc="-77" dirty="0">
                <a:latin typeface="Tahoma"/>
                <a:cs typeface="Tahoma"/>
              </a:rPr>
              <a:t>:</a:t>
            </a:r>
            <a:r>
              <a:rPr lang="en-US" sz="1100" spc="67" dirty="0">
                <a:latin typeface="Tahoma"/>
                <a:cs typeface="Tahoma"/>
              </a:rPr>
              <a:t> </a:t>
            </a:r>
            <a:r>
              <a:rPr lang="en-US" sz="1100" i="1" spc="20" dirty="0">
                <a:latin typeface="Calibri"/>
                <a:cs typeface="Calibri"/>
              </a:rPr>
              <a:t>v</a:t>
            </a:r>
            <a:r>
              <a:rPr lang="en-US" sz="1100" spc="20" dirty="0">
                <a:latin typeface="SimSun-ExtB"/>
                <a:cs typeface="SimSun-ExtB"/>
              </a:rPr>
              <a:t>}</a:t>
            </a:r>
            <a:r>
              <a:rPr lang="en-US" sz="1100" spc="20" dirty="0">
                <a:latin typeface="Tahoma"/>
                <a:cs typeface="Tahoma"/>
              </a:rPr>
              <a:t>.</a:t>
            </a:r>
            <a:r>
              <a:rPr lang="en-US" sz="1100" spc="331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If</a:t>
            </a:r>
            <a:r>
              <a:rPr lang="en-US" sz="1100" spc="88" dirty="0">
                <a:latin typeface="Tahoma"/>
                <a:cs typeface="Tahoma"/>
              </a:rPr>
              <a:t> </a:t>
            </a:r>
            <a:r>
              <a:rPr lang="en-US" sz="1100" i="1" spc="-81" dirty="0">
                <a:latin typeface="Calibri"/>
                <a:cs typeface="Calibri"/>
              </a:rPr>
              <a:t>δ</a:t>
            </a:r>
            <a:r>
              <a:rPr lang="en-US" sz="1100" i="1" spc="202" dirty="0">
                <a:latin typeface="Calibri"/>
                <a:cs typeface="Calibri"/>
              </a:rPr>
              <a:t> </a:t>
            </a:r>
            <a:r>
              <a:rPr lang="en-US" sz="1100" spc="67" dirty="0">
                <a:latin typeface="Tahoma"/>
                <a:cs typeface="Tahoma"/>
              </a:rPr>
              <a:t>= </a:t>
            </a:r>
            <a:r>
              <a:rPr lang="en-US" sz="1100" spc="-37" dirty="0">
                <a:latin typeface="Tahoma"/>
                <a:cs typeface="Tahoma"/>
              </a:rPr>
              <a:t>0,</a:t>
            </a:r>
            <a:r>
              <a:rPr lang="en-US" sz="1100" spc="10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 </a:t>
            </a:r>
            <a:r>
              <a:rPr lang="en-US" sz="1100" spc="-51" dirty="0">
                <a:latin typeface="Tahoma"/>
                <a:cs typeface="Tahoma"/>
              </a:rPr>
              <a:t>means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a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constraint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is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violated,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and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84" dirty="0">
                <a:latin typeface="Tahoma"/>
                <a:cs typeface="Tahoma"/>
              </a:rPr>
              <a:t>we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can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ignore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this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partial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assignment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completely,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because</a:t>
            </a:r>
            <a:r>
              <a:rPr lang="en-US" sz="1100" spc="37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multiplying</a:t>
            </a:r>
            <a:r>
              <a:rPr lang="en-US" sz="1100" spc="-7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more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factors</a:t>
            </a:r>
            <a:r>
              <a:rPr lang="en-US" sz="1100" spc="27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later</a:t>
            </a:r>
            <a:r>
              <a:rPr lang="en-US" sz="1100" spc="2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on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cannot</a:t>
            </a:r>
            <a:r>
              <a:rPr lang="en-US" sz="1100" spc="27" dirty="0">
                <a:latin typeface="Tahoma"/>
                <a:cs typeface="Tahoma"/>
              </a:rPr>
              <a:t> </a:t>
            </a:r>
            <a:r>
              <a:rPr lang="en-US" sz="1100" spc="-51" dirty="0">
                <a:latin typeface="Tahoma"/>
                <a:cs typeface="Tahoma"/>
              </a:rPr>
              <a:t>make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2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weight</a:t>
            </a:r>
            <a:r>
              <a:rPr lang="en-US" sz="1100" spc="3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non-</a:t>
            </a:r>
            <a:r>
              <a:rPr lang="en-US" sz="1100" spc="-34" dirty="0">
                <a:latin typeface="Tahoma"/>
                <a:cs typeface="Tahoma"/>
              </a:rPr>
              <a:t>zero.</a:t>
            </a:r>
            <a:endParaRPr lang="en-US" sz="1100" dirty="0">
              <a:latin typeface="Tahoma"/>
              <a:cs typeface="Tahoma"/>
            </a:endParaRPr>
          </a:p>
          <a:p>
            <a:pPr marL="165327" marR="20559" indent="-146053" algn="just">
              <a:lnSpc>
                <a:spcPct val="102000"/>
              </a:lnSpc>
              <a:spcBef>
                <a:spcPts val="152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We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then</a:t>
            </a:r>
            <a:r>
              <a:rPr lang="en-US" sz="1100" spc="-17" dirty="0">
                <a:latin typeface="Tahoma"/>
                <a:cs typeface="Tahoma"/>
              </a:rPr>
              <a:t> perform </a:t>
            </a:r>
            <a:r>
              <a:rPr lang="en-US" sz="1100" b="1" spc="-7" dirty="0">
                <a:latin typeface="Trebuchet MS"/>
                <a:cs typeface="Trebuchet MS"/>
              </a:rPr>
              <a:t>lookahead</a:t>
            </a:r>
            <a:r>
              <a:rPr lang="en-US" sz="1100" spc="-7" dirty="0">
                <a:latin typeface="Tahoma"/>
                <a:cs typeface="Tahoma"/>
              </a:rPr>
              <a:t>,</a:t>
            </a:r>
            <a:r>
              <a:rPr lang="en-US" sz="1100" spc="-13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removing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values </a:t>
            </a:r>
            <a:r>
              <a:rPr lang="en-US" sz="1100" dirty="0">
                <a:latin typeface="Tahoma"/>
                <a:cs typeface="Tahoma"/>
              </a:rPr>
              <a:t>from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20" dirty="0">
                <a:latin typeface="Tahoma"/>
                <a:cs typeface="Tahoma"/>
              </a:rPr>
              <a:t> domains </a:t>
            </a:r>
            <a:r>
              <a:rPr lang="en-US" sz="1100" dirty="0" err="1">
                <a:latin typeface="Tahoma"/>
                <a:cs typeface="Tahoma"/>
              </a:rPr>
              <a:t>Domains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20" dirty="0">
                <a:latin typeface="Tahoma"/>
                <a:cs typeface="Tahoma"/>
              </a:rPr>
              <a:t> produce </a:t>
            </a:r>
            <a:r>
              <a:rPr lang="en-US" sz="1100" dirty="0">
                <a:latin typeface="Tahoma"/>
                <a:cs typeface="Tahoma"/>
              </a:rPr>
              <a:t>Domains</a:t>
            </a:r>
            <a:r>
              <a:rPr lang="en-US" sz="1200" baseline="36231" dirty="0">
                <a:latin typeface="Lucida Sans Unicode"/>
                <a:cs typeface="Lucida Sans Unicode"/>
              </a:rPr>
              <a:t>′</a:t>
            </a:r>
            <a:r>
              <a:rPr lang="en-US" sz="1100" dirty="0">
                <a:latin typeface="Tahoma"/>
                <a:cs typeface="Tahoma"/>
              </a:rPr>
              <a:t>.</a:t>
            </a:r>
            <a:r>
              <a:rPr lang="en-US" sz="1100" spc="132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This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is </a:t>
            </a:r>
            <a:r>
              <a:rPr lang="en-US" sz="1100" dirty="0">
                <a:latin typeface="Tahoma"/>
                <a:cs typeface="Tahoma"/>
              </a:rPr>
              <a:t>not</a:t>
            </a:r>
            <a:r>
              <a:rPr lang="en-US" sz="1100" spc="-5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required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(we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just</a:t>
            </a:r>
            <a:r>
              <a:rPr lang="en-US" sz="1100" spc="-47" dirty="0">
                <a:latin typeface="Tahoma"/>
                <a:cs typeface="Tahoma"/>
              </a:rPr>
              <a:t> use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Domains</a:t>
            </a:r>
            <a:r>
              <a:rPr lang="en-US" sz="1200" baseline="36231" dirty="0">
                <a:latin typeface="Lucida Sans Unicode"/>
                <a:cs typeface="Lucida Sans Unicode"/>
              </a:rPr>
              <a:t>′</a:t>
            </a:r>
            <a:r>
              <a:rPr lang="en-US" sz="1200" spc="86" baseline="36231" dirty="0">
                <a:latin typeface="Lucida Sans Unicode"/>
                <a:cs typeface="Lucida Sans Unicode"/>
              </a:rPr>
              <a:t> </a:t>
            </a:r>
            <a:r>
              <a:rPr lang="en-US" sz="1100" spc="67" dirty="0">
                <a:latin typeface="Tahoma"/>
                <a:cs typeface="Tahoma"/>
              </a:rPr>
              <a:t>=</a:t>
            </a:r>
            <a:r>
              <a:rPr lang="en-US" sz="1100" spc="-8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Domains),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but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it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make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our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algorithm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run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faster.</a:t>
            </a:r>
            <a:r>
              <a:rPr lang="en-US" sz="1100" spc="6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(We’ll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see </a:t>
            </a:r>
            <a:r>
              <a:rPr lang="en-US" sz="1100" spc="-27" dirty="0">
                <a:latin typeface="Tahoma"/>
                <a:cs typeface="Tahoma"/>
              </a:rPr>
              <a:t>one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type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lookahead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next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slide.)</a:t>
            </a:r>
            <a:endParaRPr lang="en-US" sz="1100" dirty="0">
              <a:latin typeface="Tahoma"/>
              <a:cs typeface="Tahoma"/>
            </a:endParaRPr>
          </a:p>
          <a:p>
            <a:pPr marL="165327" marR="20559" indent="-146053" algn="just">
              <a:lnSpc>
                <a:spcPct val="102000"/>
              </a:lnSpc>
              <a:spcBef>
                <a:spcPts val="118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-17" dirty="0">
                <a:latin typeface="Tahoma"/>
                <a:cs typeface="Tahoma"/>
              </a:rPr>
              <a:t>Finally,</a:t>
            </a:r>
            <a:r>
              <a:rPr lang="en-US" sz="1100" spc="47" dirty="0">
                <a:latin typeface="Tahoma"/>
                <a:cs typeface="Tahoma"/>
              </a:rPr>
              <a:t> </a:t>
            </a:r>
            <a:r>
              <a:rPr lang="en-US" sz="1100" spc="-88" dirty="0">
                <a:latin typeface="Tahoma"/>
                <a:cs typeface="Tahoma"/>
              </a:rPr>
              <a:t>we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recurse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on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54" dirty="0">
                <a:latin typeface="Tahoma"/>
                <a:cs typeface="Tahoma"/>
              </a:rPr>
              <a:t>new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partial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assignment</a:t>
            </a:r>
            <a:r>
              <a:rPr lang="en-US" sz="1100" spc="51" dirty="0">
                <a:latin typeface="Tahoma"/>
                <a:cs typeface="Tahoma"/>
              </a:rPr>
              <a:t> 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100" i="1" spc="10" dirty="0">
                <a:latin typeface="Calibri"/>
                <a:cs typeface="Calibri"/>
              </a:rPr>
              <a:t> </a:t>
            </a:r>
            <a:r>
              <a:rPr lang="en-US" sz="1100" spc="-357" dirty="0">
                <a:latin typeface="SimSun-ExtB"/>
                <a:cs typeface="SimSun-ExtB"/>
              </a:rPr>
              <a:t>∪</a:t>
            </a:r>
            <a:r>
              <a:rPr lang="en-US" sz="1100" spc="-287" dirty="0">
                <a:latin typeface="SimSun-ExtB"/>
                <a:cs typeface="SimSun-ExtB"/>
              </a:rPr>
              <a:t> </a:t>
            </a:r>
            <a:r>
              <a:rPr lang="en-US" sz="1100" spc="162" dirty="0">
                <a:latin typeface="SimSun-ExtB"/>
                <a:cs typeface="SimSun-ExtB"/>
              </a:rPr>
              <a:t>{</a:t>
            </a:r>
            <a:r>
              <a:rPr lang="en-US" sz="1100" i="1" spc="162" dirty="0">
                <a:latin typeface="Calibri"/>
                <a:cs typeface="Calibri"/>
              </a:rPr>
              <a:t>X</a:t>
            </a:r>
            <a:r>
              <a:rPr lang="en-US" sz="1200" i="1" spc="242" baseline="-12077" dirty="0">
                <a:latin typeface="Calibri"/>
                <a:cs typeface="Calibri"/>
              </a:rPr>
              <a:t>i</a:t>
            </a:r>
            <a:r>
              <a:rPr lang="en-US" sz="1200" i="1" spc="314" baseline="-12077" dirty="0">
                <a:latin typeface="Calibri"/>
                <a:cs typeface="Calibri"/>
              </a:rPr>
              <a:t> </a:t>
            </a:r>
            <a:r>
              <a:rPr lang="en-US" sz="1100" spc="-77" dirty="0">
                <a:latin typeface="Tahoma"/>
                <a:cs typeface="Tahoma"/>
              </a:rPr>
              <a:t>:</a:t>
            </a:r>
            <a:r>
              <a:rPr lang="en-US" sz="1100" spc="-7" dirty="0">
                <a:latin typeface="Tahoma"/>
                <a:cs typeface="Tahoma"/>
              </a:rPr>
              <a:t> </a:t>
            </a:r>
            <a:r>
              <a:rPr lang="en-US" sz="1100" i="1" spc="20" dirty="0">
                <a:latin typeface="Calibri"/>
                <a:cs typeface="Calibri"/>
              </a:rPr>
              <a:t>v</a:t>
            </a:r>
            <a:r>
              <a:rPr lang="en-US" sz="1100" spc="20" dirty="0">
                <a:latin typeface="SimSun-ExtB"/>
                <a:cs typeface="SimSun-ExtB"/>
              </a:rPr>
              <a:t>}</a:t>
            </a:r>
            <a:r>
              <a:rPr lang="en-US" sz="1100" spc="20" dirty="0">
                <a:latin typeface="Tahoma"/>
                <a:cs typeface="Tahoma"/>
              </a:rPr>
              <a:t>,</a:t>
            </a:r>
            <a:r>
              <a:rPr lang="en-US" sz="1100" spc="47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54" dirty="0">
                <a:latin typeface="Tahoma"/>
                <a:cs typeface="Tahoma"/>
              </a:rPr>
              <a:t>new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weight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i="1" spc="-10" dirty="0" err="1">
                <a:latin typeface="Calibri"/>
                <a:cs typeface="Calibri"/>
              </a:rPr>
              <a:t>wδ</a:t>
            </a:r>
            <a:r>
              <a:rPr lang="en-US" sz="1100" spc="-10" dirty="0">
                <a:latin typeface="Tahoma"/>
                <a:cs typeface="Tahoma"/>
              </a:rPr>
              <a:t>,</a:t>
            </a:r>
            <a:r>
              <a:rPr lang="en-US" sz="1100" spc="4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and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54" dirty="0">
                <a:latin typeface="Tahoma"/>
                <a:cs typeface="Tahoma"/>
              </a:rPr>
              <a:t>new</a:t>
            </a:r>
            <a:r>
              <a:rPr lang="en-US" sz="1100" spc="4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domain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Domains</a:t>
            </a:r>
            <a:r>
              <a:rPr lang="en-US" sz="1200" spc="-20" baseline="36231" dirty="0">
                <a:latin typeface="Lucida Sans Unicode"/>
                <a:cs typeface="Lucida Sans Unicode"/>
              </a:rPr>
              <a:t>′</a:t>
            </a:r>
            <a:r>
              <a:rPr lang="en-US" sz="1100" spc="-13" dirty="0">
                <a:latin typeface="Tahoma"/>
                <a:cs typeface="Tahoma"/>
              </a:rPr>
              <a:t>.</a:t>
            </a:r>
            <a:endParaRPr lang="en-US" sz="1100" dirty="0">
              <a:latin typeface="Tahoma"/>
              <a:cs typeface="Tahoma"/>
            </a:endParaRPr>
          </a:p>
          <a:p>
            <a:pPr marL="165327" indent="-145625" algn="just">
              <a:lnSpc>
                <a:spcPts val="1103"/>
              </a:lnSpc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If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we </a:t>
            </a:r>
            <a:r>
              <a:rPr lang="en-US" sz="1100" spc="-20" dirty="0">
                <a:latin typeface="Tahoma"/>
                <a:cs typeface="Tahoma"/>
              </a:rPr>
              <a:t>choose </a:t>
            </a:r>
            <a:r>
              <a:rPr lang="en-US" sz="1100" dirty="0">
                <a:latin typeface="Tahoma"/>
                <a:cs typeface="Tahoma"/>
              </a:rPr>
              <a:t>an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unassigned</a:t>
            </a:r>
            <a:r>
              <a:rPr lang="en-US" sz="1100" spc="-17" dirty="0">
                <a:latin typeface="Tahoma"/>
                <a:cs typeface="Tahoma"/>
              </a:rPr>
              <a:t> variable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according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an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arbitrary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fixed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ordering,</a:t>
            </a:r>
            <a:r>
              <a:rPr lang="en-US" sz="1100" spc="-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order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20" dirty="0">
                <a:latin typeface="Tahoma"/>
                <a:cs typeface="Tahoma"/>
              </a:rPr>
              <a:t> values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arbitrarily,</a:t>
            </a:r>
            <a:endParaRPr lang="en-US" sz="1100" dirty="0">
              <a:latin typeface="Tahoma"/>
              <a:cs typeface="Tahoma"/>
            </a:endParaRPr>
          </a:p>
          <a:p>
            <a:pPr marL="165327" marR="21415" algn="just">
              <a:lnSpc>
                <a:spcPct val="102000"/>
              </a:lnSpc>
            </a:pPr>
            <a:r>
              <a:rPr lang="en-US" sz="1100" spc="-13" dirty="0">
                <a:latin typeface="Tahoma"/>
                <a:cs typeface="Tahoma"/>
              </a:rPr>
              <a:t>and</a:t>
            </a:r>
            <a:r>
              <a:rPr lang="en-US" sz="1100" spc="-7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do</a:t>
            </a:r>
            <a:r>
              <a:rPr lang="en-US" sz="1100" spc="-8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not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perform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lookahead,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81" dirty="0">
                <a:latin typeface="Tahoma"/>
                <a:cs typeface="Tahoma"/>
              </a:rPr>
              <a:t>we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get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basic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tree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search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algorithm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81" dirty="0">
                <a:latin typeface="Tahoma"/>
                <a:cs typeface="Tahoma"/>
              </a:rPr>
              <a:t>we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would</a:t>
            </a:r>
            <a:r>
              <a:rPr lang="en-US" sz="1100" spc="-34" dirty="0">
                <a:latin typeface="Tahoma"/>
                <a:cs typeface="Tahoma"/>
              </a:rPr>
              <a:t> have </a:t>
            </a:r>
            <a:r>
              <a:rPr lang="en-US" sz="1100" spc="-40" dirty="0">
                <a:latin typeface="Tahoma"/>
                <a:cs typeface="Tahoma"/>
              </a:rPr>
              <a:t>used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if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81" dirty="0">
                <a:latin typeface="Tahoma"/>
                <a:cs typeface="Tahoma"/>
              </a:rPr>
              <a:t>we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were </a:t>
            </a:r>
            <a:r>
              <a:rPr lang="en-US" sz="1100" dirty="0">
                <a:latin typeface="Tahoma"/>
                <a:cs typeface="Tahoma"/>
              </a:rPr>
              <a:t>thinking</a:t>
            </a:r>
            <a:r>
              <a:rPr lang="en-US" sz="1100" spc="-5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terms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search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problem.</a:t>
            </a:r>
            <a:r>
              <a:rPr lang="en-US" sz="1100" spc="7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will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next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start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improve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efficiency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by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exploiting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properties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CSP.</a:t>
            </a:r>
            <a:endParaRPr lang="en-US"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94296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89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327" marR="21415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-13" dirty="0">
                <a:latin typeface="Tahoma"/>
                <a:cs typeface="Tahoma"/>
              </a:rPr>
              <a:t>Now</a:t>
            </a:r>
            <a:r>
              <a:rPr lang="en-US" sz="1100" spc="-7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let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us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return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the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issue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of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using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lookahead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eliminate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values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from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domains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of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unassigned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variables. </a:t>
            </a:r>
            <a:r>
              <a:rPr lang="en-US" sz="1100" dirty="0">
                <a:latin typeface="Tahoma"/>
                <a:cs typeface="Tahoma"/>
              </a:rPr>
              <a:t>One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motivation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smaller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domains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lead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smaller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branching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factors,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which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makes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search </a:t>
            </a:r>
            <a:r>
              <a:rPr lang="en-US" sz="1100" spc="-7" dirty="0">
                <a:latin typeface="Tahoma"/>
                <a:cs typeface="Tahoma"/>
              </a:rPr>
              <a:t>faster.</a:t>
            </a:r>
            <a:endParaRPr lang="en-US" sz="1100" dirty="0">
              <a:latin typeface="Tahoma"/>
              <a:cs typeface="Tahoma"/>
            </a:endParaRPr>
          </a:p>
          <a:p>
            <a:pPr marL="165327" marR="20987" indent="-146053" algn="just">
              <a:lnSpc>
                <a:spcPts val="1322"/>
              </a:lnSpc>
              <a:spcBef>
                <a:spcPts val="44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spc="77" dirty="0">
                <a:latin typeface="Tahoma"/>
                <a:cs typeface="Tahoma"/>
              </a:rPr>
              <a:t>A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second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motivation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8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since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domain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sizes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are</a:t>
            </a:r>
            <a:r>
              <a:rPr lang="en-US" sz="1100" spc="8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used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context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8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dynamic</a:t>
            </a:r>
            <a:r>
              <a:rPr lang="en-US" sz="1100" spc="81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ordering </a:t>
            </a:r>
            <a:r>
              <a:rPr lang="en-US" sz="1100" spc="-20" dirty="0">
                <a:latin typeface="Tahoma"/>
                <a:cs typeface="Tahoma"/>
              </a:rPr>
              <a:t>heuristics</a:t>
            </a:r>
            <a:r>
              <a:rPr lang="en-US" sz="1100" spc="-6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(most</a:t>
            </a:r>
            <a:r>
              <a:rPr lang="en-US" sz="1100" spc="-7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constrained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variable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and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least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constrained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value),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84" dirty="0">
                <a:latin typeface="Tahoma"/>
                <a:cs typeface="Tahoma"/>
              </a:rPr>
              <a:t>we</a:t>
            </a:r>
            <a:r>
              <a:rPr lang="en-US" sz="1100" dirty="0">
                <a:latin typeface="Tahoma"/>
                <a:cs typeface="Tahoma"/>
              </a:rPr>
              <a:t> can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hope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choose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better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orderings </a:t>
            </a:r>
            <a:r>
              <a:rPr lang="en-US" sz="1100" dirty="0">
                <a:latin typeface="Tahoma"/>
                <a:cs typeface="Tahoma"/>
              </a:rPr>
              <a:t>with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domains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more </a:t>
            </a:r>
            <a:r>
              <a:rPr lang="en-US" sz="1100" spc="-17" dirty="0">
                <a:latin typeface="Tahoma"/>
                <a:cs typeface="Tahoma"/>
              </a:rPr>
              <a:t>accurately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reflect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what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values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are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actually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possible.</a:t>
            </a:r>
            <a:endParaRPr lang="en-US" sz="1100" dirty="0">
              <a:latin typeface="Tahoma"/>
              <a:cs typeface="Tahoma"/>
            </a:endParaRPr>
          </a:p>
          <a:p>
            <a:pPr marL="165327" indent="-145625" algn="just">
              <a:lnSpc>
                <a:spcPts val="1265"/>
              </a:lnSpc>
              <a:buFont typeface="SimSun-ExtB"/>
              <a:buChar char="•"/>
              <a:tabLst>
                <a:tab pos="165327" algn="l"/>
              </a:tabLst>
            </a:pPr>
            <a:r>
              <a:rPr lang="en-US" sz="1100" spc="-17" dirty="0">
                <a:latin typeface="Tahoma"/>
                <a:cs typeface="Tahoma"/>
              </a:rPr>
              <a:t>We’ve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already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64" dirty="0">
                <a:latin typeface="Tahoma"/>
                <a:cs typeface="Tahoma"/>
              </a:rPr>
              <a:t>seen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47" dirty="0">
                <a:latin typeface="Tahoma"/>
                <a:cs typeface="Tahoma"/>
              </a:rPr>
              <a:t>forward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checking</a:t>
            </a:r>
            <a:r>
              <a:rPr lang="en-US" sz="1100" spc="-54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as </a:t>
            </a:r>
            <a:r>
              <a:rPr lang="en-US" sz="1100" spc="-44" dirty="0">
                <a:latin typeface="Tahoma"/>
                <a:cs typeface="Tahoma"/>
              </a:rPr>
              <a:t>a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simple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64" dirty="0">
                <a:latin typeface="Tahoma"/>
                <a:cs typeface="Tahoma"/>
              </a:rPr>
              <a:t>way</a:t>
            </a:r>
            <a:r>
              <a:rPr lang="en-US" sz="1100" spc="-54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of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using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lookahead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54" dirty="0">
                <a:latin typeface="Tahoma"/>
                <a:cs typeface="Tahoma"/>
              </a:rPr>
              <a:t> </a:t>
            </a:r>
            <a:r>
              <a:rPr lang="en-US" sz="1100" spc="-51" dirty="0">
                <a:latin typeface="Tahoma"/>
                <a:cs typeface="Tahoma"/>
              </a:rPr>
              <a:t>prune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the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domains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of</a:t>
            </a:r>
            <a:r>
              <a:rPr lang="en-US" sz="1100" spc="-5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unassigned</a:t>
            </a:r>
            <a:endParaRPr lang="en-US" sz="1100" dirty="0">
              <a:latin typeface="Tahoma"/>
              <a:cs typeface="Tahoma"/>
            </a:endParaRPr>
          </a:p>
          <a:p>
            <a:pPr marL="165327" marR="21843" algn="just">
              <a:lnSpc>
                <a:spcPct val="102000"/>
              </a:lnSpc>
            </a:pPr>
            <a:r>
              <a:rPr lang="en-US" sz="1100" spc="-13" dirty="0">
                <a:latin typeface="Tahoma"/>
                <a:cs typeface="Tahoma"/>
              </a:rPr>
              <a:t>variables.</a:t>
            </a:r>
            <a:r>
              <a:rPr lang="en-US" sz="1100" spc="47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Shortly,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67" dirty="0">
                <a:latin typeface="Tahoma"/>
                <a:cs typeface="Tahoma"/>
              </a:rPr>
              <a:t>we</a:t>
            </a:r>
            <a:r>
              <a:rPr lang="en-US" sz="1100" spc="-1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will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introduce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AC-3,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which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forward </a:t>
            </a:r>
            <a:r>
              <a:rPr lang="en-US" sz="1100" spc="-17" dirty="0">
                <a:latin typeface="Tahoma"/>
                <a:cs typeface="Tahoma"/>
              </a:rPr>
              <a:t>checking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without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brakes.</a:t>
            </a:r>
            <a:r>
              <a:rPr lang="en-US" sz="1100" spc="6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build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up</a:t>
            </a:r>
            <a:r>
              <a:rPr lang="en-US" sz="1100" spc="-3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that, </a:t>
            </a:r>
            <a:r>
              <a:rPr lang="en-US" sz="1100" spc="-61" dirty="0">
                <a:latin typeface="Tahoma"/>
                <a:cs typeface="Tahoma"/>
              </a:rPr>
              <a:t>we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44" dirty="0">
                <a:latin typeface="Tahoma"/>
                <a:cs typeface="Tahoma"/>
              </a:rPr>
              <a:t>need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introduce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idea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arc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consistency.</a:t>
            </a:r>
            <a:endParaRPr lang="en-US" sz="1100" dirty="0">
              <a:latin typeface="Tahoma"/>
              <a:cs typeface="Tahoma"/>
            </a:endParaRPr>
          </a:p>
          <a:p>
            <a:pPr marL="165327" marR="22272" indent="-146053" algn="just">
              <a:lnSpc>
                <a:spcPts val="1322"/>
              </a:lnSpc>
              <a:spcBef>
                <a:spcPts val="44"/>
              </a:spcBef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idea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behind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enforcing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arc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consistency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look at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all the </a:t>
            </a:r>
            <a:r>
              <a:rPr lang="en-US" sz="1100" spc="-7" dirty="0">
                <a:latin typeface="Tahoma"/>
                <a:cs typeface="Tahoma"/>
              </a:rPr>
              <a:t>factors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involve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just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two</a:t>
            </a:r>
            <a:r>
              <a:rPr lang="en-US" sz="1100" spc="-3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variables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i="1" spc="202" dirty="0">
                <a:latin typeface="Trebuchet MS"/>
                <a:cs typeface="Trebuchet MS"/>
              </a:rPr>
              <a:t>X</a:t>
            </a:r>
            <a:r>
              <a:rPr lang="en-US" sz="1200" i="1" spc="304" baseline="-12077" dirty="0">
                <a:latin typeface="Calibri"/>
                <a:cs typeface="Calibri"/>
              </a:rPr>
              <a:t>i </a:t>
            </a:r>
            <a:r>
              <a:rPr lang="en-US" sz="1100" spc="-27" dirty="0">
                <a:latin typeface="Tahoma"/>
                <a:cs typeface="Tahoma"/>
              </a:rPr>
              <a:t>and</a:t>
            </a:r>
            <a:r>
              <a:rPr lang="en-US" sz="1100" spc="-57" dirty="0">
                <a:latin typeface="Tahoma"/>
                <a:cs typeface="Tahoma"/>
              </a:rPr>
              <a:t> </a:t>
            </a:r>
            <a:r>
              <a:rPr lang="en-US" sz="1100" i="1" spc="243" dirty="0" err="1">
                <a:latin typeface="Trebuchet MS"/>
                <a:cs typeface="Trebuchet MS"/>
              </a:rPr>
              <a:t>X</a:t>
            </a:r>
            <a:r>
              <a:rPr lang="en-US" sz="1200" i="1" spc="364" baseline="-12077" dirty="0" err="1">
                <a:latin typeface="Calibri"/>
                <a:cs typeface="Calibri"/>
              </a:rPr>
              <a:t>j</a:t>
            </a:r>
            <a:r>
              <a:rPr lang="en-US" sz="1200" i="1" spc="268" baseline="-12077" dirty="0">
                <a:latin typeface="Calibri"/>
                <a:cs typeface="Calibri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and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rule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out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any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37" dirty="0">
                <a:latin typeface="Tahoma"/>
                <a:cs typeface="Tahoma"/>
              </a:rPr>
              <a:t>values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the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domain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i="1" spc="219" dirty="0">
                <a:latin typeface="Trebuchet MS"/>
                <a:cs typeface="Trebuchet MS"/>
              </a:rPr>
              <a:t>X</a:t>
            </a:r>
            <a:r>
              <a:rPr lang="en-US" sz="1200" i="1" spc="328" baseline="-12077" dirty="0">
                <a:latin typeface="Calibri"/>
                <a:cs typeface="Calibri"/>
              </a:rPr>
              <a:t>i</a:t>
            </a:r>
            <a:r>
              <a:rPr lang="en-US" sz="1200" i="1" spc="248" baseline="-12077" dirty="0">
                <a:latin typeface="Calibri"/>
                <a:cs typeface="Calibri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which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are</a:t>
            </a:r>
            <a:r>
              <a:rPr lang="en-US" sz="1100" spc="-27" dirty="0">
                <a:latin typeface="Tahoma"/>
                <a:cs typeface="Tahoma"/>
              </a:rPr>
              <a:t> obviously</a:t>
            </a:r>
            <a:r>
              <a:rPr lang="en-US" sz="1100" spc="-51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bad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without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57" dirty="0">
                <a:latin typeface="Tahoma"/>
                <a:cs typeface="Tahoma"/>
              </a:rPr>
              <a:t>even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looking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at</a:t>
            </a:r>
            <a:r>
              <a:rPr lang="en-US" sz="1100" spc="-47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other variables.</a:t>
            </a:r>
            <a:endParaRPr lang="en-US" sz="1100" dirty="0">
              <a:latin typeface="Tahoma"/>
              <a:cs typeface="Tahoma"/>
            </a:endParaRPr>
          </a:p>
          <a:p>
            <a:pPr marL="165327" indent="-145625" algn="just">
              <a:lnSpc>
                <a:spcPts val="1052"/>
              </a:lnSpc>
              <a:buFont typeface="SimSun-ExtB"/>
              <a:buChar char="•"/>
              <a:tabLst>
                <a:tab pos="165327" algn="l"/>
              </a:tabLst>
            </a:pP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4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enforce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arc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consistency </a:t>
            </a:r>
            <a:r>
              <a:rPr lang="en-US" sz="1100" dirty="0">
                <a:latin typeface="Tahoma"/>
                <a:cs typeface="Tahoma"/>
              </a:rPr>
              <a:t>on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i="1" spc="219" dirty="0">
                <a:latin typeface="Trebuchet MS"/>
                <a:cs typeface="Trebuchet MS"/>
              </a:rPr>
              <a:t>X</a:t>
            </a:r>
            <a:r>
              <a:rPr lang="en-US" sz="1200" i="1" spc="328" baseline="-12077" dirty="0">
                <a:latin typeface="Calibri"/>
                <a:cs typeface="Calibri"/>
              </a:rPr>
              <a:t>i</a:t>
            </a:r>
            <a:r>
              <a:rPr lang="en-US" sz="1200" i="1" spc="273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ahoma"/>
                <a:cs typeface="Tahoma"/>
              </a:rPr>
              <a:t>with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respect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i="1" spc="243" dirty="0" err="1">
                <a:latin typeface="Trebuchet MS"/>
                <a:cs typeface="Trebuchet MS"/>
              </a:rPr>
              <a:t>X</a:t>
            </a:r>
            <a:r>
              <a:rPr lang="en-US" sz="1200" i="1" spc="364" baseline="-12077" dirty="0" err="1">
                <a:latin typeface="Calibri"/>
                <a:cs typeface="Calibri"/>
              </a:rPr>
              <a:t>j</a:t>
            </a:r>
            <a:r>
              <a:rPr lang="en-US" sz="1200" i="1" spc="-116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ahoma"/>
                <a:cs typeface="Tahoma"/>
              </a:rPr>
              <a:t>,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51" dirty="0">
                <a:latin typeface="Tahoma"/>
                <a:cs typeface="Tahoma"/>
              </a:rPr>
              <a:t>we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go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through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each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24" dirty="0">
                <a:latin typeface="Tahoma"/>
                <a:cs typeface="Tahoma"/>
              </a:rPr>
              <a:t> values</a:t>
            </a:r>
            <a:r>
              <a:rPr lang="en-US" sz="1100" spc="-27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domain</a:t>
            </a:r>
            <a:r>
              <a:rPr lang="en-US" sz="1100" spc="-24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of</a:t>
            </a:r>
            <a:endParaRPr lang="en-US" sz="1100" dirty="0">
              <a:latin typeface="Tahoma"/>
              <a:cs typeface="Tahoma"/>
            </a:endParaRPr>
          </a:p>
          <a:p>
            <a:pPr marL="165327" algn="just">
              <a:spcBef>
                <a:spcPts val="27"/>
              </a:spcBef>
            </a:pPr>
            <a:r>
              <a:rPr lang="en-US" sz="1100" i="1" spc="219" dirty="0">
                <a:latin typeface="Trebuchet MS"/>
                <a:cs typeface="Trebuchet MS"/>
              </a:rPr>
              <a:t>X</a:t>
            </a:r>
            <a:r>
              <a:rPr lang="en-US" sz="1200" i="1" spc="328" baseline="-12077" dirty="0">
                <a:latin typeface="Calibri"/>
                <a:cs typeface="Calibri"/>
              </a:rPr>
              <a:t>i</a:t>
            </a:r>
            <a:r>
              <a:rPr lang="en-US" sz="1200" i="1" spc="268" baseline="-12077" dirty="0">
                <a:latin typeface="Calibri"/>
                <a:cs typeface="Calibri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and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47" dirty="0">
                <a:latin typeface="Tahoma"/>
                <a:cs typeface="Tahoma"/>
              </a:rPr>
              <a:t>remove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it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if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there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no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27" dirty="0">
                <a:latin typeface="Tahoma"/>
                <a:cs typeface="Tahoma"/>
              </a:rPr>
              <a:t>value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7" dirty="0">
                <a:latin typeface="Tahoma"/>
                <a:cs typeface="Tahoma"/>
              </a:rPr>
              <a:t>the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4" dirty="0">
                <a:latin typeface="Tahoma"/>
                <a:cs typeface="Tahoma"/>
              </a:rPr>
              <a:t>domain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i="1" spc="243" dirty="0" err="1">
                <a:latin typeface="Trebuchet MS"/>
                <a:cs typeface="Trebuchet MS"/>
              </a:rPr>
              <a:t>X</a:t>
            </a:r>
            <a:r>
              <a:rPr lang="en-US" sz="1200" i="1" spc="364" baseline="-12077" dirty="0" err="1">
                <a:latin typeface="Calibri"/>
                <a:cs typeface="Calibri"/>
              </a:rPr>
              <a:t>j</a:t>
            </a:r>
            <a:r>
              <a:rPr lang="en-US" sz="1200" i="1" spc="328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34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consistent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with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i="1" spc="154" dirty="0">
                <a:latin typeface="Trebuchet MS"/>
                <a:cs typeface="Trebuchet MS"/>
              </a:rPr>
              <a:t>X</a:t>
            </a:r>
            <a:r>
              <a:rPr lang="en-US" sz="1200" i="1" spc="233" baseline="-12077" dirty="0">
                <a:latin typeface="Calibri"/>
                <a:cs typeface="Calibri"/>
              </a:rPr>
              <a:t>i</a:t>
            </a:r>
            <a:r>
              <a:rPr lang="en-US" sz="1100" spc="154" dirty="0">
                <a:latin typeface="Tahoma"/>
                <a:cs typeface="Tahoma"/>
              </a:rPr>
              <a:t>.</a:t>
            </a:r>
            <a:r>
              <a:rPr lang="en-US" sz="1100" spc="108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For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example,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i="1" spc="219" dirty="0">
                <a:latin typeface="Trebuchet MS"/>
                <a:cs typeface="Trebuchet MS"/>
              </a:rPr>
              <a:t>X</a:t>
            </a:r>
            <a:r>
              <a:rPr lang="en-US" sz="1200" i="1" spc="328" baseline="-12077" dirty="0">
                <a:latin typeface="Calibri"/>
                <a:cs typeface="Calibri"/>
              </a:rPr>
              <a:t>i</a:t>
            </a:r>
            <a:r>
              <a:rPr lang="en-US" sz="1200" i="1" spc="242" baseline="-12077" dirty="0">
                <a:latin typeface="Calibri"/>
                <a:cs typeface="Calibri"/>
              </a:rPr>
              <a:t> </a:t>
            </a:r>
            <a:r>
              <a:rPr lang="en-US" sz="1100" spc="310" dirty="0">
                <a:latin typeface="Calibri"/>
                <a:cs typeface="Calibri"/>
              </a:rPr>
              <a:t>=</a:t>
            </a:r>
            <a:r>
              <a:rPr lang="en-US" sz="1100" spc="40" dirty="0">
                <a:latin typeface="Calibri"/>
                <a:cs typeface="Calibri"/>
              </a:rPr>
              <a:t> </a:t>
            </a:r>
            <a:r>
              <a:rPr lang="en-US" sz="1100" spc="-34" dirty="0">
                <a:latin typeface="Calibri"/>
                <a:cs typeface="Calibri"/>
              </a:rPr>
              <a:t>4</a:t>
            </a:r>
            <a:endParaRPr lang="en-US" sz="1100" dirty="0">
              <a:latin typeface="Calibri"/>
              <a:cs typeface="Calibri"/>
            </a:endParaRPr>
          </a:p>
          <a:p>
            <a:pPr marL="165327" algn="just">
              <a:spcBef>
                <a:spcPts val="24"/>
              </a:spcBef>
            </a:pP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84" dirty="0">
                <a:latin typeface="Tahoma"/>
                <a:cs typeface="Tahoma"/>
              </a:rPr>
              <a:t> </a:t>
            </a:r>
            <a:r>
              <a:rPr lang="en-US" sz="1100" spc="-13" dirty="0">
                <a:latin typeface="Tahoma"/>
                <a:cs typeface="Tahoma"/>
              </a:rPr>
              <a:t>ruled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out</a:t>
            </a:r>
            <a:r>
              <a:rPr lang="en-US" sz="1100" spc="3" dirty="0">
                <a:latin typeface="Tahoma"/>
                <a:cs typeface="Tahoma"/>
              </a:rPr>
              <a:t> </a:t>
            </a:r>
            <a:r>
              <a:rPr lang="en-US" sz="1100" spc="-34" dirty="0">
                <a:latin typeface="Tahoma"/>
                <a:cs typeface="Tahoma"/>
              </a:rPr>
              <a:t>because</a:t>
            </a:r>
            <a:r>
              <a:rPr lang="en-US" sz="1100" dirty="0">
                <a:latin typeface="Tahoma"/>
                <a:cs typeface="Tahoma"/>
              </a:rPr>
              <a:t> no</a:t>
            </a:r>
            <a:r>
              <a:rPr lang="en-US" sz="1100" spc="3" dirty="0">
                <a:latin typeface="Tahoma"/>
                <a:cs typeface="Tahoma"/>
              </a:rPr>
              <a:t> </a:t>
            </a:r>
            <a:r>
              <a:rPr lang="en-US" sz="1100" spc="-17" dirty="0">
                <a:latin typeface="Tahoma"/>
                <a:cs typeface="Tahoma"/>
              </a:rPr>
              <a:t>value</a:t>
            </a:r>
            <a:r>
              <a:rPr lang="en-US" sz="1100" spc="7" dirty="0">
                <a:latin typeface="Tahoma"/>
                <a:cs typeface="Tahoma"/>
              </a:rPr>
              <a:t> </a:t>
            </a:r>
            <a:r>
              <a:rPr lang="en-US" sz="1100" i="1" spc="243" dirty="0" err="1">
                <a:latin typeface="Trebuchet MS"/>
                <a:cs typeface="Trebuchet MS"/>
              </a:rPr>
              <a:t>X</a:t>
            </a:r>
            <a:r>
              <a:rPr lang="en-US" sz="1200" i="1" spc="364" baseline="-12077" dirty="0" err="1">
                <a:latin typeface="Calibri"/>
                <a:cs typeface="Calibri"/>
              </a:rPr>
              <a:t>j</a:t>
            </a:r>
            <a:r>
              <a:rPr lang="en-US" sz="1200" i="1" spc="304" baseline="-12077" dirty="0">
                <a:latin typeface="Calibri"/>
                <a:cs typeface="Calibri"/>
              </a:rPr>
              <a:t> </a:t>
            </a:r>
            <a:r>
              <a:rPr lang="en-US" sz="1100" spc="-357" dirty="0">
                <a:latin typeface="SimSun-ExtB"/>
                <a:cs typeface="SimSun-ExtB"/>
              </a:rPr>
              <a:t>∈</a:t>
            </a:r>
            <a:r>
              <a:rPr lang="en-US" sz="1100" spc="-236" dirty="0">
                <a:latin typeface="SimSun-ExtB"/>
                <a:cs typeface="SimSun-ExtB"/>
              </a:rPr>
              <a:t> </a:t>
            </a:r>
            <a:r>
              <a:rPr lang="en-US" sz="1100" spc="-34" dirty="0">
                <a:latin typeface="SimSun-ExtB"/>
                <a:cs typeface="SimSun-ExtB"/>
              </a:rPr>
              <a:t>{</a:t>
            </a:r>
            <a:r>
              <a:rPr lang="en-US" sz="1100" spc="-34" dirty="0">
                <a:latin typeface="Calibri"/>
                <a:cs typeface="Calibri"/>
              </a:rPr>
              <a:t>1</a:t>
            </a:r>
            <a:r>
              <a:rPr lang="en-US" sz="1100" i="1" spc="-34" dirty="0">
                <a:latin typeface="Trebuchet MS"/>
                <a:cs typeface="Trebuchet MS"/>
              </a:rPr>
              <a:t>,</a:t>
            </a:r>
            <a:r>
              <a:rPr lang="en-US" sz="1100" i="1" spc="-142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Calibri"/>
                <a:cs typeface="Calibri"/>
              </a:rPr>
              <a:t>2</a:t>
            </a:r>
            <a:r>
              <a:rPr lang="en-US" sz="1100" i="1" spc="-54" dirty="0">
                <a:latin typeface="Trebuchet MS"/>
                <a:cs typeface="Trebuchet MS"/>
              </a:rPr>
              <a:t>,</a:t>
            </a:r>
            <a:r>
              <a:rPr lang="en-US" sz="1100" i="1" spc="-142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Calibri"/>
                <a:cs typeface="Calibri"/>
              </a:rPr>
              <a:t>3</a:t>
            </a:r>
            <a:r>
              <a:rPr lang="en-US" sz="1100" i="1" spc="-54" dirty="0">
                <a:latin typeface="Trebuchet MS"/>
                <a:cs typeface="Trebuchet MS"/>
              </a:rPr>
              <a:t>,</a:t>
            </a:r>
            <a:r>
              <a:rPr lang="en-US" sz="1100" i="1" spc="-142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Calibri"/>
                <a:cs typeface="Calibri"/>
              </a:rPr>
              <a:t>4</a:t>
            </a:r>
            <a:r>
              <a:rPr lang="en-US" sz="1100" i="1" spc="-54" dirty="0">
                <a:latin typeface="Trebuchet MS"/>
                <a:cs typeface="Trebuchet MS"/>
              </a:rPr>
              <a:t>,</a:t>
            </a:r>
            <a:r>
              <a:rPr lang="en-US" sz="1100" i="1" spc="-142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Calibri"/>
                <a:cs typeface="Calibri"/>
              </a:rPr>
              <a:t>5</a:t>
            </a:r>
            <a:r>
              <a:rPr lang="en-US" sz="1100" dirty="0">
                <a:latin typeface="SimSun-ExtB"/>
                <a:cs typeface="SimSun-ExtB"/>
              </a:rPr>
              <a:t>}</a:t>
            </a:r>
            <a:r>
              <a:rPr lang="en-US" sz="1100" spc="-175" dirty="0">
                <a:latin typeface="SimSun-ExtB"/>
                <a:cs typeface="SimSun-ExtB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satisfies</a:t>
            </a:r>
            <a:r>
              <a:rPr lang="en-US" sz="1100" spc="3" dirty="0">
                <a:latin typeface="Tahoma"/>
                <a:cs typeface="Tahoma"/>
              </a:rPr>
              <a:t> </a:t>
            </a:r>
            <a:r>
              <a:rPr lang="en-US" sz="1100" i="1" spc="219" dirty="0">
                <a:latin typeface="Trebuchet MS"/>
                <a:cs typeface="Trebuchet MS"/>
              </a:rPr>
              <a:t>X</a:t>
            </a:r>
            <a:r>
              <a:rPr lang="en-US" sz="1200" i="1" spc="328" baseline="-12077" dirty="0">
                <a:latin typeface="Calibri"/>
                <a:cs typeface="Calibri"/>
              </a:rPr>
              <a:t>i</a:t>
            </a:r>
            <a:r>
              <a:rPr lang="en-US" sz="1200" i="1" spc="152" baseline="-12077" dirty="0">
                <a:latin typeface="Calibri"/>
                <a:cs typeface="Calibri"/>
              </a:rPr>
              <a:t> </a:t>
            </a:r>
            <a:r>
              <a:rPr lang="en-US" sz="1100" spc="310" dirty="0">
                <a:latin typeface="Calibri"/>
                <a:cs typeface="Calibri"/>
              </a:rPr>
              <a:t>+</a:t>
            </a:r>
            <a:r>
              <a:rPr lang="en-US" sz="1100" spc="-17" dirty="0">
                <a:latin typeface="Calibri"/>
                <a:cs typeface="Calibri"/>
              </a:rPr>
              <a:t> </a:t>
            </a:r>
            <a:r>
              <a:rPr lang="en-US" sz="1100" i="1" spc="243" dirty="0" err="1">
                <a:latin typeface="Trebuchet MS"/>
                <a:cs typeface="Trebuchet MS"/>
              </a:rPr>
              <a:t>X</a:t>
            </a:r>
            <a:r>
              <a:rPr lang="en-US" sz="1200" i="1" spc="364" baseline="-12077" dirty="0" err="1">
                <a:latin typeface="Calibri"/>
                <a:cs typeface="Calibri"/>
              </a:rPr>
              <a:t>j</a:t>
            </a:r>
            <a:r>
              <a:rPr lang="en-US" sz="1200" i="1" spc="304" baseline="-12077" dirty="0">
                <a:latin typeface="Calibri"/>
                <a:cs typeface="Calibri"/>
              </a:rPr>
              <a:t> </a:t>
            </a:r>
            <a:r>
              <a:rPr lang="en-US" sz="1100" spc="310" dirty="0">
                <a:latin typeface="Calibri"/>
                <a:cs typeface="Calibri"/>
              </a:rPr>
              <a:t>=</a:t>
            </a:r>
            <a:r>
              <a:rPr lang="en-US" sz="1100" spc="37" dirty="0">
                <a:latin typeface="Calibri"/>
                <a:cs typeface="Calibri"/>
              </a:rPr>
              <a:t> </a:t>
            </a:r>
            <a:r>
              <a:rPr lang="en-US" sz="1100" spc="-17" dirty="0">
                <a:latin typeface="Calibri"/>
                <a:cs typeface="Calibri"/>
              </a:rPr>
              <a:t>4</a:t>
            </a:r>
            <a:r>
              <a:rPr lang="en-US" sz="1100" spc="-17" dirty="0">
                <a:latin typeface="Tahoma"/>
                <a:cs typeface="Tahoma"/>
              </a:rPr>
              <a:t>.</a:t>
            </a:r>
            <a:endParaRPr lang="en-US" sz="1100" dirty="0">
              <a:latin typeface="Tahoma"/>
              <a:cs typeface="Tahoma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86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183" indent="-140484" algn="just">
              <a:spcBef>
                <a:spcPts val="88"/>
              </a:spcBef>
              <a:buFont typeface="Lucida Sans Unicode"/>
              <a:buChar char="•"/>
              <a:tabLst>
                <a:tab pos="166183" algn="l"/>
              </a:tabLst>
            </a:pP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71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fact,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105" dirty="0">
                <a:latin typeface="Trebuchet MS"/>
                <a:cs typeface="Trebuchet MS"/>
              </a:rPr>
              <a:t>we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already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saw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limited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version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of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arc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consistency.</a:t>
            </a:r>
            <a:r>
              <a:rPr lang="en-US" sz="1100" spc="118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forward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checking,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when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05" dirty="0">
                <a:latin typeface="Trebuchet MS"/>
                <a:cs typeface="Trebuchet MS"/>
              </a:rPr>
              <a:t>we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assign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variable</a:t>
            </a:r>
            <a:endParaRPr lang="en-US" sz="1100" dirty="0">
              <a:latin typeface="Trebuchet MS"/>
              <a:cs typeface="Trebuchet MS"/>
            </a:endParaRPr>
          </a:p>
          <a:p>
            <a:pPr marL="165327" algn="just">
              <a:spcBef>
                <a:spcPts val="27"/>
              </a:spcBef>
            </a:pPr>
            <a:r>
              <a:rPr lang="en-US" sz="1100" i="1" spc="239" dirty="0">
                <a:latin typeface="Calibri"/>
                <a:cs typeface="Calibri"/>
              </a:rPr>
              <a:t>X</a:t>
            </a:r>
            <a:r>
              <a:rPr lang="en-US" sz="1200" i="1" spc="359" baseline="-12077" dirty="0">
                <a:latin typeface="Calibri"/>
                <a:cs typeface="Calibri"/>
              </a:rPr>
              <a:t>i</a:t>
            </a:r>
            <a:r>
              <a:rPr lang="en-US" sz="1200" i="1" spc="233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value,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4" dirty="0">
                <a:latin typeface="Trebuchet MS"/>
                <a:cs typeface="Trebuchet MS"/>
              </a:rPr>
              <a:t>we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are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actually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enforcing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arc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consistency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24" dirty="0">
                <a:latin typeface="Trebuchet MS"/>
                <a:cs typeface="Trebuchet MS"/>
              </a:rPr>
              <a:t> the </a:t>
            </a:r>
            <a:r>
              <a:rPr lang="en-US" sz="1100" spc="-27" dirty="0">
                <a:latin typeface="Trebuchet MS"/>
                <a:cs typeface="Trebuchet MS"/>
              </a:rPr>
              <a:t>neighbors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i="1" spc="239" dirty="0">
                <a:latin typeface="Calibri"/>
                <a:cs typeface="Calibri"/>
              </a:rPr>
              <a:t>X</a:t>
            </a:r>
            <a:r>
              <a:rPr lang="en-US" sz="1200" i="1" spc="359" baseline="-12077" dirty="0">
                <a:latin typeface="Calibri"/>
                <a:cs typeface="Calibri"/>
              </a:rPr>
              <a:t>i</a:t>
            </a:r>
            <a:r>
              <a:rPr lang="en-US" sz="1200" i="1" spc="258" baseline="-12077" dirty="0">
                <a:latin typeface="Calibri"/>
                <a:cs typeface="Calibri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with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respect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i="1" spc="128" dirty="0">
                <a:latin typeface="Calibri"/>
                <a:cs typeface="Calibri"/>
              </a:rPr>
              <a:t>X</a:t>
            </a:r>
            <a:r>
              <a:rPr lang="en-US" sz="1200" i="1" spc="192" baseline="-12077" dirty="0">
                <a:latin typeface="Calibri"/>
                <a:cs typeface="Calibri"/>
              </a:rPr>
              <a:t>i</a:t>
            </a:r>
            <a:r>
              <a:rPr lang="en-US" sz="1100" spc="128" dirty="0">
                <a:latin typeface="Trebuchet MS"/>
                <a:cs typeface="Trebuchet MS"/>
              </a:rPr>
              <a:t>.</a:t>
            </a:r>
            <a:endParaRPr lang="en-US" sz="1100" dirty="0">
              <a:latin typeface="Trebuchet MS"/>
              <a:cs typeface="Trebuchet MS"/>
            </a:endParaRPr>
          </a:p>
          <a:p>
            <a:pPr marL="165327" marR="20559" indent="-140057" algn="just">
              <a:lnSpc>
                <a:spcPts val="1322"/>
              </a:lnSpc>
              <a:spcBef>
                <a:spcPts val="44"/>
              </a:spcBef>
              <a:buFont typeface="Lucida Sans Unicode"/>
              <a:buChar char="•"/>
              <a:tabLst>
                <a:tab pos="165327" algn="l"/>
              </a:tabLst>
            </a:pPr>
            <a:r>
              <a:rPr lang="en-US" sz="1100" dirty="0">
                <a:latin typeface="Trebuchet MS"/>
                <a:cs typeface="Trebuchet MS"/>
              </a:rPr>
              <a:t>Why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stop there?</a:t>
            </a:r>
            <a:r>
              <a:rPr lang="en-US" sz="1100" spc="189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AC-3 doesn’t.</a:t>
            </a:r>
            <a:r>
              <a:rPr lang="en-US" sz="1100" spc="192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AC-3,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start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by </a:t>
            </a:r>
            <a:r>
              <a:rPr lang="en-US" sz="1100" spc="-30" dirty="0">
                <a:latin typeface="Trebuchet MS"/>
                <a:cs typeface="Trebuchet MS"/>
              </a:rPr>
              <a:t>enforcing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arc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consistency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 </a:t>
            </a:r>
            <a:r>
              <a:rPr lang="en-US" sz="1100" spc="-20" dirty="0">
                <a:latin typeface="Trebuchet MS"/>
                <a:cs typeface="Trebuchet MS"/>
              </a:rPr>
              <a:t>neighbors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 </a:t>
            </a:r>
            <a:r>
              <a:rPr lang="en-US" sz="1100" i="1" spc="223" dirty="0">
                <a:latin typeface="Calibri"/>
                <a:cs typeface="Calibri"/>
              </a:rPr>
              <a:t>X</a:t>
            </a:r>
            <a:r>
              <a:rPr lang="en-US" sz="1200" i="1" spc="333" baseline="-12077" dirty="0">
                <a:latin typeface="Calibri"/>
                <a:cs typeface="Calibri"/>
              </a:rPr>
              <a:t>i </a:t>
            </a:r>
            <a:r>
              <a:rPr lang="en-US" sz="1100" spc="-51" dirty="0">
                <a:latin typeface="Trebuchet MS"/>
                <a:cs typeface="Trebuchet MS"/>
              </a:rPr>
              <a:t>(forward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checking).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But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then,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if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the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domains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of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any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neighbor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i="1" spc="263" dirty="0" err="1">
                <a:latin typeface="Calibri"/>
                <a:cs typeface="Calibri"/>
              </a:rPr>
              <a:t>X</a:t>
            </a:r>
            <a:r>
              <a:rPr lang="en-US" sz="1200" i="1" spc="395" baseline="-12077" dirty="0" err="1">
                <a:latin typeface="Calibri"/>
                <a:cs typeface="Calibri"/>
              </a:rPr>
              <a:t>j</a:t>
            </a:r>
            <a:r>
              <a:rPr lang="en-US" sz="1200" i="1" spc="328" baseline="-12077" dirty="0">
                <a:latin typeface="Calibri"/>
                <a:cs typeface="Calibri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changes,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then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21" dirty="0">
                <a:latin typeface="Trebuchet MS"/>
                <a:cs typeface="Trebuchet MS"/>
              </a:rPr>
              <a:t>we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enforce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arc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consistency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6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neighbors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i="1" spc="263" dirty="0" err="1">
                <a:latin typeface="Calibri"/>
                <a:cs typeface="Calibri"/>
              </a:rPr>
              <a:t>X</a:t>
            </a:r>
            <a:r>
              <a:rPr lang="en-US" sz="1200" i="1" spc="395" baseline="-12077" dirty="0" err="1">
                <a:latin typeface="Calibri"/>
                <a:cs typeface="Calibri"/>
              </a:rPr>
              <a:t>j</a:t>
            </a:r>
            <a:r>
              <a:rPr lang="en-US" sz="1200" i="1" spc="-116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,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etc.</a:t>
            </a:r>
            <a:endParaRPr lang="en-US" sz="1100" dirty="0">
              <a:latin typeface="Trebuchet MS"/>
              <a:cs typeface="Trebuchet MS"/>
            </a:endParaRPr>
          </a:p>
          <a:p>
            <a:pPr marL="165327" marR="20987" indent="-140057" algn="just">
              <a:lnSpc>
                <a:spcPct val="102000"/>
              </a:lnSpc>
              <a:spcBef>
                <a:spcPts val="44"/>
              </a:spcBef>
              <a:buFont typeface="Lucida Sans Unicode"/>
              <a:buChar char="•"/>
              <a:tabLst>
                <a:tab pos="165327" algn="l"/>
              </a:tabLst>
            </a:pP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example,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after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we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assign </a:t>
            </a:r>
            <a:r>
              <a:rPr lang="en-US" sz="1100" spc="57" dirty="0">
                <a:latin typeface="Trebuchet MS"/>
                <a:cs typeface="Trebuchet MS"/>
              </a:rPr>
              <a:t>WA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Calibri"/>
                <a:cs typeface="Calibri"/>
              </a:rPr>
              <a:t>:</a:t>
            </a:r>
            <a:r>
              <a:rPr lang="en-US" sz="1100" spc="34" dirty="0">
                <a:latin typeface="Calibri"/>
                <a:cs typeface="Calibri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lang="en-US" sz="1100" dirty="0">
                <a:latin typeface="Trebuchet MS"/>
                <a:cs typeface="Trebuchet MS"/>
              </a:rPr>
              <a:t>,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performing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AC-3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same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forward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checking.</a:t>
            </a:r>
            <a:r>
              <a:rPr lang="en-US" sz="1100" spc="1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But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after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 assignment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spc="105" dirty="0">
                <a:latin typeface="Trebuchet MS"/>
                <a:cs typeface="Trebuchet MS"/>
              </a:rPr>
              <a:t>NT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Calibri"/>
                <a:cs typeface="Calibri"/>
              </a:rPr>
              <a:t>:</a:t>
            </a:r>
            <a:r>
              <a:rPr lang="en-US" sz="1100" spc="81" dirty="0">
                <a:latin typeface="Calibri"/>
                <a:cs typeface="Calibri"/>
              </a:rPr>
              <a:t> </a:t>
            </a:r>
            <a:r>
              <a:rPr lang="en-US" sz="1100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lang="en-US" sz="1100" dirty="0">
                <a:latin typeface="Trebuchet MS"/>
                <a:cs typeface="Trebuchet MS"/>
              </a:rPr>
              <a:t>,</a:t>
            </a:r>
            <a:r>
              <a:rPr lang="en-US" sz="1100" spc="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AC-3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goes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wild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eliminates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all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but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value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from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each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variables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 </a:t>
            </a:r>
            <a:r>
              <a:rPr lang="en-US" sz="1100" spc="-7" dirty="0">
                <a:latin typeface="Trebuchet MS"/>
                <a:cs typeface="Trebuchet MS"/>
              </a:rPr>
              <a:t>mainland.</a:t>
            </a:r>
            <a:endParaRPr lang="en-US" sz="1100" dirty="0">
              <a:latin typeface="Trebuchet MS"/>
              <a:cs typeface="Trebuchet MS"/>
            </a:endParaRPr>
          </a:p>
          <a:p>
            <a:pPr marL="166183" indent="-140484" algn="just">
              <a:lnSpc>
                <a:spcPts val="1103"/>
              </a:lnSpc>
              <a:buFont typeface="Lucida Sans Unicode"/>
              <a:buChar char="•"/>
              <a:tabLst>
                <a:tab pos="166183" algn="l"/>
              </a:tabLst>
            </a:pPr>
            <a:r>
              <a:rPr lang="en-US" sz="1100" spc="-13" dirty="0">
                <a:latin typeface="Trebuchet MS"/>
                <a:cs typeface="Trebuchet MS"/>
              </a:rPr>
              <a:t>Note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that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unlike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88" dirty="0">
                <a:latin typeface="Trebuchet MS"/>
                <a:cs typeface="Trebuchet MS"/>
              </a:rPr>
              <a:t>BFS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graph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search,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variable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could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get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added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the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set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multiple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times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because</a:t>
            </a:r>
            <a:r>
              <a:rPr lang="en-US" sz="1100" spc="-27" dirty="0">
                <a:latin typeface="Trebuchet MS"/>
                <a:cs typeface="Trebuchet MS"/>
              </a:rPr>
              <a:t> its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domain</a:t>
            </a:r>
            <a:endParaRPr lang="en-US" sz="1100" dirty="0">
              <a:latin typeface="Trebuchet MS"/>
              <a:cs typeface="Trebuchet MS"/>
            </a:endParaRPr>
          </a:p>
          <a:p>
            <a:pPr marL="165327" marR="20559" algn="just">
              <a:lnSpc>
                <a:spcPct val="102000"/>
              </a:lnSpc>
            </a:pP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-8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get</a:t>
            </a:r>
            <a:r>
              <a:rPr lang="en-US" sz="1100" spc="-5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updated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more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than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once.</a:t>
            </a:r>
            <a:r>
              <a:rPr lang="en-US" sz="1100" spc="128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More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specifically,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we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might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enforce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arc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consistency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165" dirty="0">
                <a:latin typeface="Calibri"/>
                <a:cs typeface="Calibri"/>
              </a:rPr>
              <a:t>(</a:t>
            </a:r>
            <a:r>
              <a:rPr lang="en-US" sz="1100" i="1" spc="165" dirty="0">
                <a:latin typeface="Calibri"/>
                <a:cs typeface="Calibri"/>
              </a:rPr>
              <a:t>X</a:t>
            </a:r>
            <a:r>
              <a:rPr lang="en-US" sz="1200" i="1" spc="248" baseline="-12077" dirty="0">
                <a:latin typeface="Calibri"/>
                <a:cs typeface="Calibri"/>
              </a:rPr>
              <a:t>i</a:t>
            </a:r>
            <a:r>
              <a:rPr lang="en-US" sz="1100" i="1" spc="165" dirty="0">
                <a:latin typeface="Calibri"/>
                <a:cs typeface="Calibri"/>
              </a:rPr>
              <a:t>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243" dirty="0" err="1">
                <a:latin typeface="Calibri"/>
                <a:cs typeface="Calibri"/>
              </a:rPr>
              <a:t>X</a:t>
            </a:r>
            <a:r>
              <a:rPr lang="en-US" sz="1200" i="1" spc="364" baseline="-12077" dirty="0" err="1">
                <a:latin typeface="Calibri"/>
                <a:cs typeface="Calibri"/>
              </a:rPr>
              <a:t>j</a:t>
            </a:r>
            <a:r>
              <a:rPr lang="en-US" sz="1200" i="1" spc="-65" baseline="-12077" dirty="0">
                <a:latin typeface="Calibri"/>
                <a:cs typeface="Calibri"/>
              </a:rPr>
              <a:t> </a:t>
            </a:r>
            <a:r>
              <a:rPr lang="en-US" sz="1100" spc="94" dirty="0">
                <a:latin typeface="Calibri"/>
                <a:cs typeface="Calibri"/>
              </a:rPr>
              <a:t>)</a:t>
            </a:r>
            <a:r>
              <a:rPr lang="en-US" sz="1100" spc="61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up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to </a:t>
            </a:r>
            <a:r>
              <a:rPr lang="en-US" sz="1100" i="1" spc="239" dirty="0">
                <a:latin typeface="Calibri"/>
                <a:cs typeface="Calibri"/>
              </a:rPr>
              <a:t>D</a:t>
            </a:r>
            <a:r>
              <a:rPr lang="en-US" sz="1100" i="1" spc="30" dirty="0">
                <a:latin typeface="Calibri"/>
                <a:cs typeface="Calibri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times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worst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case,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4" dirty="0">
                <a:latin typeface="Trebuchet MS"/>
                <a:cs typeface="Trebuchet MS"/>
              </a:rPr>
              <a:t>where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i="1" spc="239" dirty="0">
                <a:latin typeface="Calibri"/>
                <a:cs typeface="Calibri"/>
              </a:rPr>
              <a:t>D</a:t>
            </a:r>
            <a:r>
              <a:rPr lang="en-US" sz="1100" i="1" spc="54" dirty="0">
                <a:latin typeface="Calibri"/>
                <a:cs typeface="Calibri"/>
              </a:rPr>
              <a:t> </a:t>
            </a:r>
            <a:r>
              <a:rPr lang="en-US" sz="1100" spc="310" dirty="0">
                <a:latin typeface="Calibri"/>
                <a:cs typeface="Calibri"/>
              </a:rPr>
              <a:t>=</a:t>
            </a:r>
            <a:r>
              <a:rPr lang="en-US" sz="1100" spc="27" dirty="0">
                <a:latin typeface="Calibri"/>
                <a:cs typeface="Calibri"/>
              </a:rPr>
              <a:t> </a:t>
            </a:r>
            <a:r>
              <a:rPr lang="en-US" sz="1100" spc="81" dirty="0">
                <a:latin typeface="Calibri"/>
                <a:cs typeface="Calibri"/>
              </a:rPr>
              <a:t>max</a:t>
            </a:r>
            <a:r>
              <a:rPr lang="en-US" sz="1200" spc="121" baseline="-12077" dirty="0">
                <a:latin typeface="Calibri"/>
                <a:cs typeface="Calibri"/>
              </a:rPr>
              <a:t>1</a:t>
            </a:r>
            <a:r>
              <a:rPr lang="en-US" sz="1200" spc="121" baseline="-12077" dirty="0">
                <a:latin typeface="Lucida Sans Unicode"/>
                <a:cs typeface="Lucida Sans Unicode"/>
              </a:rPr>
              <a:t>≤</a:t>
            </a:r>
            <a:r>
              <a:rPr lang="en-US" sz="1200" i="1" spc="121" baseline="-12077" dirty="0">
                <a:latin typeface="Calibri"/>
                <a:cs typeface="Calibri"/>
              </a:rPr>
              <a:t>i</a:t>
            </a:r>
            <a:r>
              <a:rPr lang="en-US" sz="1200" spc="121" baseline="-12077" dirty="0">
                <a:latin typeface="Lucida Sans Unicode"/>
                <a:cs typeface="Lucida Sans Unicode"/>
              </a:rPr>
              <a:t>≤</a:t>
            </a:r>
            <a:r>
              <a:rPr lang="en-US" sz="1200" i="1" spc="121" baseline="-12077" dirty="0">
                <a:latin typeface="Calibri"/>
                <a:cs typeface="Calibri"/>
              </a:rPr>
              <a:t>n</a:t>
            </a:r>
            <a:r>
              <a:rPr lang="en-US" sz="1200" i="1" spc="51" baseline="-12077" dirty="0">
                <a:latin typeface="Calibri"/>
                <a:cs typeface="Calibri"/>
              </a:rPr>
              <a:t> </a:t>
            </a:r>
            <a:r>
              <a:rPr lang="en-US" sz="1100" dirty="0">
                <a:latin typeface="Lucida Sans Unicode"/>
                <a:cs typeface="Lucida Sans Unicode"/>
              </a:rPr>
              <a:t>|</a:t>
            </a:r>
            <a:r>
              <a:rPr lang="en-US" sz="1100" dirty="0" err="1">
                <a:latin typeface="Trebuchet MS"/>
                <a:cs typeface="Trebuchet MS"/>
              </a:rPr>
              <a:t>Domain</a:t>
            </a:r>
            <a:r>
              <a:rPr lang="en-US" sz="1200" i="1" baseline="-12077" dirty="0" err="1">
                <a:latin typeface="Calibri"/>
                <a:cs typeface="Calibri"/>
              </a:rPr>
              <a:t>i</a:t>
            </a:r>
            <a:r>
              <a:rPr lang="en-US" sz="1100" dirty="0">
                <a:latin typeface="Lucida Sans Unicode"/>
                <a:cs typeface="Lucida Sans Unicode"/>
              </a:rPr>
              <a:t>|</a:t>
            </a:r>
            <a:r>
              <a:rPr lang="en-US" sz="1100" spc="-51" dirty="0">
                <a:latin typeface="Lucida Sans Unicode"/>
                <a:cs typeface="Lucida Sans Unicode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size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of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largest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domain.</a:t>
            </a:r>
            <a:r>
              <a:rPr lang="en-US" sz="1100" spc="9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There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1" dirty="0">
                <a:latin typeface="Trebuchet MS"/>
                <a:cs typeface="Trebuchet MS"/>
              </a:rPr>
              <a:t>are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at most</a:t>
            </a:r>
            <a:r>
              <a:rPr lang="en-US" sz="1100" spc="-67" dirty="0">
                <a:latin typeface="Trebuchet MS"/>
                <a:cs typeface="Trebuchet MS"/>
              </a:rPr>
              <a:t> </a:t>
            </a:r>
            <a:r>
              <a:rPr lang="en-US" sz="1100" i="1" spc="108" dirty="0">
                <a:latin typeface="Calibri"/>
                <a:cs typeface="Calibri"/>
              </a:rPr>
              <a:t>m</a:t>
            </a:r>
            <a:r>
              <a:rPr lang="en-US" sz="1100" i="1" spc="-3" dirty="0">
                <a:latin typeface="Calibri"/>
                <a:cs typeface="Calibri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different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pairs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165" dirty="0">
                <a:latin typeface="Calibri"/>
                <a:cs typeface="Calibri"/>
              </a:rPr>
              <a:t>(</a:t>
            </a:r>
            <a:r>
              <a:rPr lang="en-US" sz="1100" i="1" spc="165" dirty="0">
                <a:latin typeface="Calibri"/>
                <a:cs typeface="Calibri"/>
              </a:rPr>
              <a:t>X</a:t>
            </a:r>
            <a:r>
              <a:rPr lang="en-US" sz="1200" i="1" spc="248" baseline="-12077" dirty="0">
                <a:latin typeface="Calibri"/>
                <a:cs typeface="Calibri"/>
              </a:rPr>
              <a:t>i</a:t>
            </a:r>
            <a:r>
              <a:rPr lang="en-US" sz="1100" i="1" spc="165" dirty="0">
                <a:latin typeface="Calibri"/>
                <a:cs typeface="Calibri"/>
              </a:rPr>
              <a:t>,</a:t>
            </a:r>
            <a:r>
              <a:rPr lang="en-US" sz="1100" i="1" spc="-61" dirty="0">
                <a:latin typeface="Calibri"/>
                <a:cs typeface="Calibri"/>
              </a:rPr>
              <a:t> </a:t>
            </a:r>
            <a:r>
              <a:rPr lang="en-US" sz="1100" i="1" spc="243" dirty="0" err="1">
                <a:latin typeface="Calibri"/>
                <a:cs typeface="Calibri"/>
              </a:rPr>
              <a:t>X</a:t>
            </a:r>
            <a:r>
              <a:rPr lang="en-US" sz="1200" i="1" spc="364" baseline="-12077" dirty="0" err="1">
                <a:latin typeface="Calibri"/>
                <a:cs typeface="Calibri"/>
              </a:rPr>
              <a:t>j</a:t>
            </a:r>
            <a:r>
              <a:rPr lang="en-US" sz="1200" i="1" spc="-65" baseline="-12077" dirty="0">
                <a:latin typeface="Calibri"/>
                <a:cs typeface="Calibri"/>
              </a:rPr>
              <a:t> </a:t>
            </a:r>
            <a:r>
              <a:rPr lang="en-US" sz="1100" spc="94" dirty="0">
                <a:latin typeface="Calibri"/>
                <a:cs typeface="Calibri"/>
              </a:rPr>
              <a:t>)</a:t>
            </a:r>
            <a:r>
              <a:rPr lang="en-US" sz="1100" spc="51" dirty="0">
                <a:latin typeface="Calibri"/>
                <a:cs typeface="Calibri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and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each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call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enforce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arc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consistency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takes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i="1" spc="142" dirty="0">
                <a:latin typeface="Calibri"/>
                <a:cs typeface="Calibri"/>
              </a:rPr>
              <a:t>O</a:t>
            </a:r>
            <a:r>
              <a:rPr lang="en-US" sz="1100" spc="142" dirty="0">
                <a:latin typeface="Calibri"/>
                <a:cs typeface="Calibri"/>
              </a:rPr>
              <a:t>(</a:t>
            </a:r>
            <a:r>
              <a:rPr lang="en-US" sz="1100" i="1" spc="142" dirty="0">
                <a:latin typeface="Calibri"/>
                <a:cs typeface="Calibri"/>
              </a:rPr>
              <a:t>D</a:t>
            </a:r>
            <a:r>
              <a:rPr lang="en-US" sz="1200" spc="212" baseline="28985" dirty="0">
                <a:latin typeface="Calibri"/>
                <a:cs typeface="Calibri"/>
              </a:rPr>
              <a:t>2</a:t>
            </a:r>
            <a:r>
              <a:rPr lang="en-US" sz="1100" spc="142" dirty="0">
                <a:latin typeface="Calibri"/>
                <a:cs typeface="Calibri"/>
              </a:rPr>
              <a:t>)</a:t>
            </a:r>
            <a:r>
              <a:rPr lang="en-US" sz="1100" spc="51" dirty="0">
                <a:latin typeface="Calibri"/>
                <a:cs typeface="Calibri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time.</a:t>
            </a:r>
            <a:r>
              <a:rPr lang="en-US" sz="1100" spc="115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Therefore,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 running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time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of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this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algorithm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i="1" spc="175" dirty="0">
                <a:latin typeface="Calibri"/>
                <a:cs typeface="Calibri"/>
              </a:rPr>
              <a:t>O</a:t>
            </a:r>
            <a:r>
              <a:rPr lang="en-US" sz="1100" spc="175" dirty="0">
                <a:latin typeface="Calibri"/>
                <a:cs typeface="Calibri"/>
              </a:rPr>
              <a:t>(</a:t>
            </a:r>
            <a:r>
              <a:rPr lang="en-US" sz="1100" i="1" spc="175" dirty="0">
                <a:latin typeface="Calibri"/>
                <a:cs typeface="Calibri"/>
              </a:rPr>
              <a:t>ED</a:t>
            </a:r>
            <a:r>
              <a:rPr lang="en-US" sz="1200" spc="263" baseline="28985" dirty="0">
                <a:latin typeface="Calibri"/>
                <a:cs typeface="Calibri"/>
              </a:rPr>
              <a:t>3</a:t>
            </a:r>
            <a:r>
              <a:rPr lang="en-US" sz="1100" spc="175" dirty="0">
                <a:latin typeface="Calibri"/>
                <a:cs typeface="Calibri"/>
              </a:rPr>
              <a:t>)</a:t>
            </a:r>
            <a:r>
              <a:rPr lang="en-US" sz="1100" spc="44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very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worst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case </a:t>
            </a:r>
            <a:r>
              <a:rPr lang="en-US" sz="1100" spc="-61" dirty="0">
                <a:latin typeface="Trebuchet MS"/>
                <a:cs typeface="Trebuchet MS"/>
              </a:rPr>
              <a:t>where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i="1" spc="273" dirty="0">
                <a:latin typeface="Calibri"/>
                <a:cs typeface="Calibri"/>
              </a:rPr>
              <a:t>E</a:t>
            </a:r>
            <a:r>
              <a:rPr lang="en-US" sz="1100" i="1" spc="98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number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of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edges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(usually, </a:t>
            </a:r>
            <a:r>
              <a:rPr lang="en-US" sz="1100" spc="-34" dirty="0">
                <a:latin typeface="Trebuchet MS"/>
                <a:cs typeface="Trebuchet MS"/>
              </a:rPr>
              <a:t>it’s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much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better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than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this).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52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194" marR="3855" indent="-146053" algn="just">
              <a:lnSpc>
                <a:spcPct val="102000"/>
              </a:lnSpc>
              <a:spcBef>
                <a:spcPts val="61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best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case,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there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way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consistently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assign</a:t>
            </a:r>
            <a:r>
              <a:rPr lang="en-US" sz="1100" spc="-24" dirty="0">
                <a:latin typeface="Trebuchet MS"/>
                <a:cs typeface="Trebuchet MS"/>
              </a:rPr>
              <a:t> values </a:t>
            </a:r>
            <a:r>
              <a:rPr lang="en-US" sz="1100" spc="-7" dirty="0">
                <a:latin typeface="Trebuchet MS"/>
                <a:cs typeface="Trebuchet MS"/>
              </a:rPr>
              <a:t>all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variables,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running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AC-3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will </a:t>
            </a:r>
            <a:r>
              <a:rPr lang="en-US" sz="1100" spc="-44" dirty="0">
                <a:latin typeface="Trebuchet MS"/>
                <a:cs typeface="Trebuchet MS"/>
              </a:rPr>
              <a:t>detect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there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solution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by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emptying </a:t>
            </a:r>
            <a:r>
              <a:rPr lang="en-US" sz="1100" dirty="0">
                <a:latin typeface="Trebuchet MS"/>
                <a:cs typeface="Trebuchet MS"/>
              </a:rPr>
              <a:t>out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domain.</a:t>
            </a:r>
            <a:r>
              <a:rPr lang="en-US" sz="1100" spc="128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However,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always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case,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 </a:t>
            </a:r>
            <a:r>
              <a:rPr lang="en-US" sz="1100" spc="-54" dirty="0">
                <a:latin typeface="Trebuchet MS"/>
                <a:cs typeface="Trebuchet MS"/>
              </a:rPr>
              <a:t>example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above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shows.</a:t>
            </a:r>
            <a:r>
              <a:rPr lang="en-US" sz="1100" spc="6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Locally,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everything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looks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fine,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even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though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there’s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global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solution.</a:t>
            </a:r>
            <a:endParaRPr lang="en-US" sz="1100" dirty="0">
              <a:latin typeface="Trebuchet MS"/>
              <a:cs typeface="Trebuchet MS"/>
            </a:endParaRPr>
          </a:p>
          <a:p>
            <a:pPr marL="148194" marR="3426" indent="-146053" algn="just">
              <a:lnSpc>
                <a:spcPts val="1322"/>
              </a:lnSpc>
              <a:spcBef>
                <a:spcPts val="44"/>
              </a:spcBef>
              <a:buFont typeface="SimSun-ExtB"/>
              <a:buChar char="•"/>
              <a:tabLst>
                <a:tab pos="148194" algn="l"/>
              </a:tabLst>
            </a:pPr>
            <a:r>
              <a:rPr lang="en-US" sz="1100" spc="-13" dirty="0">
                <a:latin typeface="Trebuchet MS"/>
                <a:cs typeface="Trebuchet MS"/>
              </a:rPr>
              <a:t>Advanced: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could</a:t>
            </a:r>
            <a:r>
              <a:rPr lang="en-US" sz="1100" spc="-51" dirty="0">
                <a:latin typeface="Trebuchet MS"/>
                <a:cs typeface="Trebuchet MS"/>
              </a:rPr>
              <a:t> generalize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arc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consistency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fix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this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problem.</a:t>
            </a:r>
            <a:r>
              <a:rPr lang="en-US" sz="1100" spc="5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Instead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looking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54" dirty="0">
                <a:latin typeface="Trebuchet MS"/>
                <a:cs typeface="Trebuchet MS"/>
              </a:rPr>
              <a:t> every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Calibri"/>
                <a:cs typeface="Calibri"/>
              </a:rPr>
              <a:t>2</a:t>
            </a:r>
            <a:r>
              <a:rPr lang="en-US" sz="1100" spc="30" dirty="0">
                <a:latin typeface="Calibri"/>
                <a:cs typeface="Calibri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variables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factors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between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them,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could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look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every</a:t>
            </a:r>
            <a:r>
              <a:rPr lang="en-US" sz="1100" spc="-7" dirty="0">
                <a:latin typeface="Trebuchet MS"/>
                <a:cs typeface="Trebuchet MS"/>
              </a:rPr>
              <a:t> subset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i="1" spc="81" dirty="0">
                <a:latin typeface="Calibri"/>
                <a:cs typeface="Calibri"/>
              </a:rPr>
              <a:t>k</a:t>
            </a:r>
            <a:r>
              <a:rPr lang="en-US" sz="1100" i="1" spc="101" dirty="0">
                <a:latin typeface="Calibri"/>
                <a:cs typeface="Calibri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variables,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check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there’s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 </a:t>
            </a:r>
            <a:r>
              <a:rPr lang="en-US" sz="1100" spc="-13" dirty="0">
                <a:latin typeface="Trebuchet MS"/>
                <a:cs typeface="Trebuchet MS"/>
              </a:rPr>
              <a:t>way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consistently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assign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values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all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Calibri"/>
                <a:cs typeface="Calibri"/>
              </a:rPr>
              <a:t>k</a:t>
            </a:r>
            <a:r>
              <a:rPr lang="en-US" sz="1100" dirty="0">
                <a:latin typeface="Trebuchet MS"/>
                <a:cs typeface="Trebuchet MS"/>
              </a:rPr>
              <a:t>,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taking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into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account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all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factors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involving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those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i="1" spc="81" dirty="0">
                <a:latin typeface="Calibri"/>
                <a:cs typeface="Calibri"/>
              </a:rPr>
              <a:t>k</a:t>
            </a:r>
            <a:r>
              <a:rPr lang="en-US" sz="1100" i="1" spc="74" dirty="0">
                <a:latin typeface="Calibri"/>
                <a:cs typeface="Calibri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variables. </a:t>
            </a:r>
            <a:r>
              <a:rPr lang="en-US" sz="1100" spc="-54" dirty="0">
                <a:latin typeface="Trebuchet MS"/>
                <a:cs typeface="Trebuchet MS"/>
              </a:rPr>
              <a:t>However,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there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substantial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cost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doing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this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(the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running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time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exponential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i="1" spc="81" dirty="0">
                <a:latin typeface="Calibri"/>
                <a:cs typeface="Calibri"/>
              </a:rPr>
              <a:t>k</a:t>
            </a:r>
            <a:r>
              <a:rPr lang="en-US" sz="1100" i="1" spc="74" dirty="0">
                <a:latin typeface="Calibri"/>
                <a:cs typeface="Calibri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worst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case), </a:t>
            </a:r>
            <a:r>
              <a:rPr lang="en-US" sz="1100" dirty="0">
                <a:latin typeface="Trebuchet MS"/>
                <a:cs typeface="Trebuchet MS"/>
              </a:rPr>
              <a:t>so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generally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arc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consistency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spc="57" dirty="0">
                <a:latin typeface="Trebuchet MS"/>
                <a:cs typeface="Trebuchet MS"/>
              </a:rPr>
              <a:t>(</a:t>
            </a:r>
            <a:r>
              <a:rPr lang="en-US" sz="1100" i="1" spc="57" dirty="0">
                <a:latin typeface="Calibri"/>
                <a:cs typeface="Calibri"/>
              </a:rPr>
              <a:t>k</a:t>
            </a:r>
            <a:r>
              <a:rPr lang="en-US" sz="1100" i="1" spc="64" dirty="0">
                <a:latin typeface="Calibri"/>
                <a:cs typeface="Calibri"/>
              </a:rPr>
              <a:t> </a:t>
            </a:r>
            <a:r>
              <a:rPr lang="en-US" sz="1100" spc="310" dirty="0">
                <a:latin typeface="Calibri"/>
                <a:cs typeface="Calibri"/>
              </a:rPr>
              <a:t>=</a:t>
            </a:r>
            <a:r>
              <a:rPr lang="en-US" sz="1100" spc="30" dirty="0">
                <a:latin typeface="Calibri"/>
                <a:cs typeface="Calibri"/>
              </a:rPr>
              <a:t> </a:t>
            </a:r>
            <a:r>
              <a:rPr lang="en-US" sz="1100" dirty="0">
                <a:latin typeface="Calibri"/>
                <a:cs typeface="Calibri"/>
              </a:rPr>
              <a:t>2</a:t>
            </a:r>
            <a:r>
              <a:rPr lang="en-US" sz="1100" dirty="0">
                <a:latin typeface="Trebuchet MS"/>
                <a:cs typeface="Trebuchet MS"/>
              </a:rPr>
              <a:t>)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good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enough.</a:t>
            </a:r>
            <a:endParaRPr lang="en-US"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8254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710" marR="6985" indent="-21653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b="1" dirty="0">
                <a:latin typeface="Trebuchet MS"/>
                <a:cs typeface="Trebuchet MS"/>
              </a:rPr>
              <a:t>Modeling</a:t>
            </a:r>
            <a:r>
              <a:rPr lang="en-US" sz="1100" dirty="0">
                <a:latin typeface="Trebuchet MS"/>
                <a:cs typeface="Trebuchet MS"/>
              </a:rPr>
              <a:t>:</a:t>
            </a:r>
            <a:r>
              <a:rPr lang="en-US" sz="1100" spc="10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00" dirty="0">
                <a:latin typeface="Trebuchet MS"/>
                <a:cs typeface="Trebuchet MS"/>
              </a:rPr>
              <a:t>the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context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95" dirty="0">
                <a:latin typeface="Trebuchet MS"/>
                <a:cs typeface="Trebuchet MS"/>
              </a:rPr>
              <a:t>of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state-</a:t>
            </a:r>
            <a:r>
              <a:rPr lang="en-US" sz="1100" spc="-80" dirty="0">
                <a:latin typeface="Trebuchet MS"/>
                <a:cs typeface="Trebuchet MS"/>
              </a:rPr>
              <a:t>based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models,</a:t>
            </a:r>
            <a:r>
              <a:rPr lang="en-US" sz="1100" spc="15" dirty="0">
                <a:latin typeface="Trebuchet MS"/>
                <a:cs typeface="Trebuchet MS"/>
              </a:rPr>
              <a:t> </a:t>
            </a:r>
            <a:r>
              <a:rPr lang="en-US" sz="1100" spc="-240" dirty="0">
                <a:latin typeface="Trebuchet MS"/>
                <a:cs typeface="Trebuchet MS"/>
              </a:rPr>
              <a:t>we</a:t>
            </a:r>
            <a:r>
              <a:rPr lang="en-US" sz="1100" spc="114" dirty="0">
                <a:latin typeface="Trebuchet MS"/>
                <a:cs typeface="Trebuchet MS"/>
              </a:rPr>
              <a:t> </a:t>
            </a:r>
            <a:r>
              <a:rPr lang="en-US" sz="1100" spc="-110" dirty="0">
                <a:latin typeface="Trebuchet MS"/>
                <a:cs typeface="Trebuchet MS"/>
              </a:rPr>
              <a:t>seek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to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find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minimum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cost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paths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(for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85" dirty="0">
                <a:latin typeface="Trebuchet MS"/>
                <a:cs typeface="Trebuchet MS"/>
              </a:rPr>
              <a:t>search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problems) </a:t>
            </a:r>
            <a:r>
              <a:rPr lang="en-US" sz="1100" dirty="0">
                <a:latin typeface="Trebuchet MS"/>
                <a:cs typeface="Trebuchet MS"/>
              </a:rPr>
              <a:t>or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maximum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value</a:t>
            </a:r>
            <a:r>
              <a:rPr lang="en-US" sz="1100" spc="-55" dirty="0">
                <a:latin typeface="Trebuchet MS"/>
                <a:cs typeface="Trebuchet MS"/>
              </a:rPr>
              <a:t> policies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(for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145" dirty="0">
                <a:latin typeface="Trebuchet MS"/>
                <a:cs typeface="Trebuchet MS"/>
              </a:rPr>
              <a:t>MDPs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games).</a:t>
            </a:r>
            <a:endParaRPr lang="en-US" sz="1100" dirty="0">
              <a:latin typeface="Trebuchet MS"/>
              <a:cs typeface="Trebuchet MS"/>
            </a:endParaRPr>
          </a:p>
          <a:p>
            <a:pPr marL="219710" marR="5080" indent="-216535" algn="just">
              <a:lnSpc>
                <a:spcPct val="102000"/>
              </a:lnSpc>
              <a:spcBef>
                <a:spcPts val="175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b="1" spc="-35" dirty="0">
                <a:latin typeface="Trebuchet MS"/>
                <a:cs typeface="Trebuchet MS"/>
              </a:rPr>
              <a:t>Inference</a:t>
            </a:r>
            <a:r>
              <a:rPr lang="en-US" sz="1100" spc="-35" dirty="0">
                <a:latin typeface="Trebuchet MS"/>
                <a:cs typeface="Trebuchet MS"/>
              </a:rPr>
              <a:t>: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compute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these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solutions,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195" dirty="0">
                <a:latin typeface="Trebuchet MS"/>
                <a:cs typeface="Trebuchet MS"/>
              </a:rPr>
              <a:t>we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can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100" dirty="0">
                <a:latin typeface="Trebuchet MS"/>
                <a:cs typeface="Trebuchet MS"/>
              </a:rPr>
              <a:t>either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work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search/game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10" dirty="0">
                <a:latin typeface="Trebuchet MS"/>
                <a:cs typeface="Trebuchet MS"/>
              </a:rPr>
              <a:t>tree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or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the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state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graph.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12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the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85" dirty="0">
                <a:latin typeface="Trebuchet MS"/>
                <a:cs typeface="Trebuchet MS"/>
              </a:rPr>
              <a:t>former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case,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65" dirty="0">
                <a:latin typeface="Trebuchet MS"/>
                <a:cs typeface="Trebuchet MS"/>
              </a:rPr>
              <a:t>we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end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up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with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recursive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procedures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which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take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exponential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time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but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require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very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little </a:t>
            </a:r>
            <a:r>
              <a:rPr lang="en-US" sz="1100" spc="-70" dirty="0">
                <a:latin typeface="Trebuchet MS"/>
                <a:cs typeface="Trebuchet MS"/>
              </a:rPr>
              <a:t>memory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(generally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linear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in</a:t>
            </a:r>
            <a:r>
              <a:rPr lang="en-US" sz="1100" spc="-11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the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size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of</a:t>
            </a:r>
            <a:r>
              <a:rPr lang="en-US" sz="1100" spc="-7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the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solution).</a:t>
            </a:r>
            <a:r>
              <a:rPr lang="en-US" sz="1100" spc="1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latter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85" dirty="0">
                <a:latin typeface="Trebuchet MS"/>
                <a:cs typeface="Trebuchet MS"/>
              </a:rPr>
              <a:t>case,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100" dirty="0">
                <a:latin typeface="Trebuchet MS"/>
                <a:cs typeface="Trebuchet MS"/>
              </a:rPr>
              <a:t>where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180" dirty="0">
                <a:latin typeface="Trebuchet MS"/>
                <a:cs typeface="Trebuchet MS"/>
              </a:rPr>
              <a:t>we</a:t>
            </a:r>
            <a:r>
              <a:rPr lang="en-US" sz="1100" spc="60" dirty="0">
                <a:latin typeface="Trebuchet MS"/>
                <a:cs typeface="Trebuchet MS"/>
              </a:rPr>
              <a:t> </a:t>
            </a:r>
            <a:r>
              <a:rPr lang="en-US" sz="1100" spc="-114" dirty="0">
                <a:latin typeface="Trebuchet MS"/>
                <a:cs typeface="Trebuchet MS"/>
              </a:rPr>
              <a:t>are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fortunate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have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few </a:t>
            </a:r>
            <a:r>
              <a:rPr lang="en-US" sz="1100" spc="-35" dirty="0">
                <a:latin typeface="Trebuchet MS"/>
                <a:cs typeface="Trebuchet MS"/>
              </a:rPr>
              <a:t>enough</a:t>
            </a:r>
            <a:r>
              <a:rPr lang="en-US" sz="1100" spc="-90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states</a:t>
            </a:r>
            <a:r>
              <a:rPr lang="en-US" sz="1100" spc="-7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12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fit</a:t>
            </a:r>
            <a:r>
              <a:rPr lang="en-US" sz="1100" spc="-7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into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spc="-95" dirty="0">
                <a:latin typeface="Trebuchet MS"/>
                <a:cs typeface="Trebuchet MS"/>
              </a:rPr>
              <a:t>memory,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155" dirty="0">
                <a:latin typeface="Trebuchet MS"/>
                <a:cs typeface="Trebuchet MS"/>
              </a:rPr>
              <a:t>we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can</a:t>
            </a:r>
            <a:r>
              <a:rPr lang="en-US" sz="1100" spc="-60" dirty="0">
                <a:latin typeface="Trebuchet MS"/>
                <a:cs typeface="Trebuchet MS"/>
              </a:rPr>
              <a:t> work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directly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50" dirty="0">
                <a:latin typeface="Trebuchet MS"/>
                <a:cs typeface="Trebuchet MS"/>
              </a:rPr>
              <a:t> the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graph,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which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can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often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yield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exponential </a:t>
            </a:r>
            <a:r>
              <a:rPr lang="en-US" sz="1100" spc="-20" dirty="0">
                <a:latin typeface="Trebuchet MS"/>
                <a:cs typeface="Trebuchet MS"/>
              </a:rPr>
              <a:t>savings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time.</a:t>
            </a:r>
            <a:endParaRPr lang="en-US" sz="1100" dirty="0">
              <a:latin typeface="Trebuchet MS"/>
              <a:cs typeface="Trebuchet MS"/>
            </a:endParaRPr>
          </a:p>
          <a:p>
            <a:pPr marL="219710" marR="5080" indent="-216535" algn="just">
              <a:lnSpc>
                <a:spcPts val="1960"/>
              </a:lnSpc>
              <a:spcBef>
                <a:spcPts val="65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spc="-10" dirty="0">
                <a:latin typeface="Trebuchet MS"/>
                <a:cs typeface="Trebuchet MS"/>
              </a:rPr>
              <a:t>Given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find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optimal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solution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with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respect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fixed </a:t>
            </a:r>
            <a:r>
              <a:rPr lang="en-US" sz="1100" spc="-25" dirty="0">
                <a:latin typeface="Trebuchet MS"/>
                <a:cs typeface="Trebuchet MS"/>
              </a:rPr>
              <a:t>model,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final</a:t>
            </a:r>
            <a:r>
              <a:rPr lang="en-US" sz="1100" spc="-30" dirty="0">
                <a:latin typeface="Trebuchet MS"/>
                <a:cs typeface="Trebuchet MS"/>
              </a:rPr>
              <a:t> question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where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-12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model</a:t>
            </a:r>
            <a:r>
              <a:rPr lang="en-US" sz="1100" spc="-85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actually</a:t>
            </a:r>
            <a:r>
              <a:rPr lang="en-US" sz="1100" spc="-8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comes</a:t>
            </a:r>
            <a:r>
              <a:rPr lang="en-US" sz="1100" spc="-9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from.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Learning</a:t>
            </a:r>
            <a:r>
              <a:rPr lang="en-US" sz="1100" b="1" spc="-8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provides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the</a:t>
            </a:r>
            <a:r>
              <a:rPr lang="en-US" sz="1100" spc="-10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answer: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from</a:t>
            </a:r>
            <a:r>
              <a:rPr lang="en-US" sz="1100" spc="-9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data.</a:t>
            </a:r>
            <a:r>
              <a:rPr lang="en-US" sz="1100" spc="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You</a:t>
            </a:r>
            <a:r>
              <a:rPr lang="en-US" sz="1100" spc="-10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should</a:t>
            </a:r>
            <a:r>
              <a:rPr lang="en-US" sz="1100" spc="-10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think</a:t>
            </a:r>
            <a:r>
              <a:rPr lang="en-US" sz="1100" spc="-9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10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machine learning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not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just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way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do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binary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classification,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but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more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way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life,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which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used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to </a:t>
            </a:r>
            <a:r>
              <a:rPr lang="en-US" sz="1100" spc="-30" dirty="0">
                <a:latin typeface="Trebuchet MS"/>
                <a:cs typeface="Trebuchet MS"/>
              </a:rPr>
              <a:t>support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variety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different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models.</a:t>
            </a:r>
            <a:endParaRPr lang="en-US" sz="1100" dirty="0">
              <a:latin typeface="Trebuchet MS"/>
              <a:cs typeface="Trebuchet MS"/>
            </a:endParaRPr>
          </a:p>
          <a:p>
            <a:pPr marL="219710" indent="-215900" algn="just">
              <a:lnSpc>
                <a:spcPts val="1875"/>
              </a:lnSpc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6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rest</a:t>
            </a:r>
            <a:r>
              <a:rPr lang="en-US" sz="1100" spc="6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6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5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course,</a:t>
            </a:r>
            <a:r>
              <a:rPr lang="en-US" sz="1100" spc="10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modeling,</a:t>
            </a:r>
            <a:r>
              <a:rPr lang="en-US" sz="1100" spc="9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inference,</a:t>
            </a:r>
            <a:r>
              <a:rPr lang="en-US" sz="1100" spc="10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6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learning</a:t>
            </a:r>
            <a:r>
              <a:rPr lang="en-US" sz="1100" spc="6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will</a:t>
            </a:r>
            <a:r>
              <a:rPr lang="en-US" sz="1100" spc="65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continue</a:t>
            </a:r>
            <a:r>
              <a:rPr lang="en-US" sz="1100" spc="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6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6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three</a:t>
            </a:r>
            <a:r>
              <a:rPr lang="en-US" sz="1100" spc="6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pillars</a:t>
            </a:r>
            <a:r>
              <a:rPr lang="en-US" sz="1100" spc="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6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all</a:t>
            </a:r>
            <a:endParaRPr lang="en-US" sz="1100" dirty="0">
              <a:latin typeface="Trebuchet MS"/>
              <a:cs typeface="Trebuchet MS"/>
            </a:endParaRPr>
          </a:p>
          <a:p>
            <a:pPr marL="219710" algn="just">
              <a:lnSpc>
                <a:spcPct val="100000"/>
              </a:lnSpc>
              <a:spcBef>
                <a:spcPts val="40"/>
              </a:spcBef>
            </a:pPr>
            <a:r>
              <a:rPr lang="en-US" sz="1100" spc="-60" dirty="0">
                <a:latin typeface="Trebuchet MS"/>
                <a:cs typeface="Trebuchet MS"/>
              </a:rPr>
              <a:t>techniques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spc="-105" dirty="0">
                <a:latin typeface="Trebuchet MS"/>
                <a:cs typeface="Trebuchet MS"/>
              </a:rPr>
              <a:t>we</a:t>
            </a:r>
            <a:r>
              <a:rPr lang="en-US" sz="1100" spc="-15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will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develop.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75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12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0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710" marR="6350" indent="-21653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ahoma"/>
                <a:cs typeface="Tahoma"/>
              </a:rPr>
              <a:t>One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spc="-50" dirty="0">
                <a:latin typeface="Tahoma"/>
                <a:cs typeface="Tahoma"/>
              </a:rPr>
              <a:t>high-</a:t>
            </a:r>
            <a:r>
              <a:rPr lang="en-US" sz="1100" dirty="0">
                <a:latin typeface="Tahoma"/>
                <a:cs typeface="Tahoma"/>
              </a:rPr>
              <a:t>level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takeaway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motto:</a:t>
            </a:r>
            <a:r>
              <a:rPr lang="en-US" sz="1100" spc="25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specify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locally,</a:t>
            </a:r>
            <a:r>
              <a:rPr lang="en-US" sz="1100" spc="3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optimize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globally.</a:t>
            </a:r>
            <a:r>
              <a:rPr lang="en-US" sz="1100" spc="35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When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we’re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building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search </a:t>
            </a:r>
            <a:r>
              <a:rPr lang="en-US" sz="1100" spc="-40" dirty="0">
                <a:latin typeface="Tahoma"/>
                <a:cs typeface="Tahoma"/>
              </a:rPr>
              <a:t>problem,</a:t>
            </a:r>
            <a:r>
              <a:rPr lang="en-US" sz="1100" spc="-85" dirty="0">
                <a:latin typeface="Tahoma"/>
                <a:cs typeface="Tahoma"/>
              </a:rPr>
              <a:t> </a:t>
            </a:r>
            <a:r>
              <a:rPr lang="en-US" sz="1100" spc="-95" dirty="0">
                <a:latin typeface="Tahoma"/>
                <a:cs typeface="Tahoma"/>
              </a:rPr>
              <a:t>we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only</a:t>
            </a:r>
            <a:r>
              <a:rPr lang="en-US" sz="1100" spc="-90" dirty="0">
                <a:latin typeface="Tahoma"/>
                <a:cs typeface="Tahoma"/>
              </a:rPr>
              <a:t> </a:t>
            </a:r>
            <a:r>
              <a:rPr lang="en-US" sz="1100" spc="-65" dirty="0">
                <a:latin typeface="Tahoma"/>
                <a:cs typeface="Tahoma"/>
              </a:rPr>
              <a:t>need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specify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how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states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are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connected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through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actions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and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what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local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action </a:t>
            </a:r>
            <a:r>
              <a:rPr lang="en-US" sz="1100" spc="-45" dirty="0">
                <a:latin typeface="Tahoma"/>
                <a:cs typeface="Tahoma"/>
              </a:rPr>
              <a:t>costs</a:t>
            </a:r>
            <a:r>
              <a:rPr lang="en-US" sz="1100" spc="-80" dirty="0">
                <a:latin typeface="Tahoma"/>
                <a:cs typeface="Tahoma"/>
              </a:rPr>
              <a:t> </a:t>
            </a:r>
            <a:r>
              <a:rPr lang="en-US" sz="1100" spc="-95" dirty="0">
                <a:latin typeface="Tahoma"/>
                <a:cs typeface="Tahoma"/>
              </a:rPr>
              <a:t>are;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185" dirty="0">
                <a:latin typeface="Tahoma"/>
                <a:cs typeface="Tahoma"/>
              </a:rPr>
              <a:t>we</a:t>
            </a:r>
            <a:r>
              <a:rPr lang="en-US" sz="1100" spc="60" dirty="0">
                <a:latin typeface="Tahoma"/>
                <a:cs typeface="Tahoma"/>
              </a:rPr>
              <a:t> </a:t>
            </a:r>
            <a:r>
              <a:rPr lang="en-US" sz="1100" spc="-95" dirty="0">
                <a:latin typeface="Tahoma"/>
                <a:cs typeface="Tahoma"/>
              </a:rPr>
              <a:t>need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not</a:t>
            </a:r>
            <a:r>
              <a:rPr lang="en-US" sz="1100" spc="-125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specify</a:t>
            </a:r>
            <a:r>
              <a:rPr lang="en-US" sz="1100" spc="-9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the</a:t>
            </a:r>
            <a:r>
              <a:rPr lang="en-US" sz="1100" spc="-9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long-</a:t>
            </a:r>
            <a:r>
              <a:rPr lang="en-US" sz="1100" spc="-40" dirty="0">
                <a:latin typeface="Tahoma"/>
                <a:cs typeface="Tahoma"/>
              </a:rPr>
              <a:t>term</a:t>
            </a:r>
            <a:r>
              <a:rPr lang="en-US" sz="1100" spc="-85" dirty="0">
                <a:latin typeface="Tahoma"/>
                <a:cs typeface="Tahoma"/>
              </a:rPr>
              <a:t> </a:t>
            </a:r>
            <a:r>
              <a:rPr lang="en-US" sz="1100" spc="-75" dirty="0">
                <a:latin typeface="Tahoma"/>
                <a:cs typeface="Tahoma"/>
              </a:rPr>
              <a:t>consequences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of</a:t>
            </a:r>
            <a:r>
              <a:rPr lang="en-US" sz="1100" spc="-9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taking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an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action.</a:t>
            </a:r>
            <a:r>
              <a:rPr lang="en-US" sz="1100" spc="180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It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the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job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of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the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inference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take</a:t>
            </a:r>
            <a:r>
              <a:rPr lang="en-US" sz="1100" spc="-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all of this local </a:t>
            </a:r>
            <a:r>
              <a:rPr lang="en-US" sz="1100" spc="-10" dirty="0">
                <a:latin typeface="Tahoma"/>
                <a:cs typeface="Tahoma"/>
              </a:rPr>
              <a:t>information</a:t>
            </a:r>
            <a:r>
              <a:rPr lang="en-US" sz="1100" dirty="0">
                <a:latin typeface="Tahoma"/>
                <a:cs typeface="Tahoma"/>
              </a:rPr>
              <a:t> into</a:t>
            </a:r>
            <a:r>
              <a:rPr lang="en-US" sz="1100" spc="-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account</a:t>
            </a:r>
            <a:r>
              <a:rPr lang="en-US" sz="1100" spc="-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and </a:t>
            </a:r>
            <a:r>
              <a:rPr lang="en-US" sz="1100" spc="-25" dirty="0">
                <a:latin typeface="Tahoma"/>
                <a:cs typeface="Tahoma"/>
              </a:rPr>
              <a:t>produce</a:t>
            </a:r>
            <a:r>
              <a:rPr lang="en-US" sz="1100" dirty="0">
                <a:latin typeface="Tahoma"/>
                <a:cs typeface="Tahoma"/>
              </a:rPr>
              <a:t> globally optimal </a:t>
            </a:r>
            <a:r>
              <a:rPr lang="en-US" sz="1100" spc="-10" dirty="0">
                <a:latin typeface="Tahoma"/>
                <a:cs typeface="Tahoma"/>
              </a:rPr>
              <a:t>solutions</a:t>
            </a:r>
            <a:r>
              <a:rPr lang="en-US" sz="1100" dirty="0">
                <a:latin typeface="Tahoma"/>
                <a:cs typeface="Tahoma"/>
              </a:rPr>
              <a:t> (minimum </a:t>
            </a:r>
            <a:r>
              <a:rPr lang="en-US" sz="1100" spc="-20" dirty="0">
                <a:latin typeface="Tahoma"/>
                <a:cs typeface="Tahoma"/>
              </a:rPr>
              <a:t>cost </a:t>
            </a:r>
            <a:r>
              <a:rPr lang="en-US" sz="1100" spc="-10" dirty="0">
                <a:latin typeface="Tahoma"/>
                <a:cs typeface="Tahoma"/>
              </a:rPr>
              <a:t>paths).</a:t>
            </a:r>
            <a:endParaRPr lang="en-US" sz="1100" dirty="0">
              <a:latin typeface="Tahoma"/>
              <a:cs typeface="Tahoma"/>
            </a:endParaRPr>
          </a:p>
          <a:p>
            <a:pPr marL="219710" marR="7620" indent="-216535" algn="just">
              <a:lnSpc>
                <a:spcPct val="102000"/>
              </a:lnSpc>
              <a:spcBef>
                <a:spcPts val="85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ahoma"/>
                <a:cs typeface="Tahoma"/>
              </a:rPr>
              <a:t>This</a:t>
            </a:r>
            <a:r>
              <a:rPr lang="en-US" sz="1100" spc="4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separation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quite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powerful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light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modeling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and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inference:</a:t>
            </a:r>
            <a:r>
              <a:rPr lang="en-US" sz="1100" spc="3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having</a:t>
            </a:r>
            <a:r>
              <a:rPr lang="en-US" sz="1100" spc="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worry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only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about</a:t>
            </a:r>
            <a:r>
              <a:rPr lang="en-US" sz="1100" spc="4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local </a:t>
            </a:r>
            <a:r>
              <a:rPr lang="en-US" sz="1100" spc="-25" dirty="0">
                <a:latin typeface="Tahoma"/>
                <a:cs typeface="Tahoma"/>
              </a:rPr>
              <a:t>interactions</a:t>
            </a:r>
            <a:r>
              <a:rPr lang="en-US" sz="1100" spc="-100" dirty="0">
                <a:latin typeface="Tahoma"/>
                <a:cs typeface="Tahoma"/>
              </a:rPr>
              <a:t> </a:t>
            </a:r>
            <a:r>
              <a:rPr lang="en-US" sz="1100" spc="-70" dirty="0">
                <a:latin typeface="Tahoma"/>
                <a:cs typeface="Tahoma"/>
              </a:rPr>
              <a:t>makes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modeling</a:t>
            </a:r>
            <a:r>
              <a:rPr lang="en-US" sz="1100" spc="-85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easier,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but</a:t>
            </a:r>
            <a:r>
              <a:rPr lang="en-US" sz="1100" spc="-100" dirty="0">
                <a:latin typeface="Tahoma"/>
                <a:cs typeface="Tahoma"/>
              </a:rPr>
              <a:t> </a:t>
            </a:r>
            <a:r>
              <a:rPr lang="en-US" sz="1100" spc="-160" dirty="0">
                <a:latin typeface="Tahoma"/>
                <a:cs typeface="Tahoma"/>
              </a:rPr>
              <a:t>we</a:t>
            </a:r>
            <a:r>
              <a:rPr lang="en-US" sz="1100" spc="3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still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get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the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benefits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globally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optimal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solution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via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inference </a:t>
            </a:r>
            <a:r>
              <a:rPr lang="en-US" sz="1100" dirty="0">
                <a:latin typeface="Tahoma"/>
                <a:cs typeface="Tahoma"/>
              </a:rPr>
              <a:t>which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are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constructed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independent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domain-</a:t>
            </a:r>
            <a:r>
              <a:rPr lang="en-US" sz="1100" spc="-10" dirty="0">
                <a:latin typeface="Tahoma"/>
                <a:cs typeface="Tahoma"/>
              </a:rPr>
              <a:t>specific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details.</a:t>
            </a:r>
            <a:endParaRPr lang="en-US" sz="1100" dirty="0">
              <a:latin typeface="Tahoma"/>
              <a:cs typeface="Tahoma"/>
            </a:endParaRPr>
          </a:p>
          <a:p>
            <a:pPr marL="219710" marR="5080" indent="-216535" algn="just">
              <a:lnSpc>
                <a:spcPts val="1960"/>
              </a:lnSpc>
              <a:spcBef>
                <a:spcPts val="65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ahoma"/>
                <a:cs typeface="Tahoma"/>
              </a:rPr>
              <a:t>We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will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see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this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local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specification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100" dirty="0">
                <a:latin typeface="Tahoma"/>
                <a:cs typeface="Tahoma"/>
              </a:rPr>
              <a:t>+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global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optimization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pattern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again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2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context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variable-</a:t>
            </a:r>
            <a:r>
              <a:rPr lang="en-US" sz="1100" spc="-10" dirty="0">
                <a:latin typeface="Tahoma"/>
                <a:cs typeface="Tahoma"/>
              </a:rPr>
              <a:t>based models.</a:t>
            </a:r>
            <a:endParaRPr lang="en-US" sz="1100" dirty="0">
              <a:latin typeface="Tahoma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710" marR="6350" indent="-21653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second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high-</a:t>
            </a:r>
            <a:r>
              <a:rPr lang="en-US" sz="1100" spc="-20" dirty="0">
                <a:latin typeface="Trebuchet MS"/>
                <a:cs typeface="Trebuchet MS"/>
              </a:rPr>
              <a:t>level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takeaway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which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core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state-</a:t>
            </a:r>
            <a:r>
              <a:rPr lang="en-US" sz="1100" spc="-25" dirty="0">
                <a:latin typeface="Trebuchet MS"/>
                <a:cs typeface="Trebuchet MS"/>
              </a:rPr>
              <a:t>based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models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notion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85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state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3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state, </a:t>
            </a:r>
            <a:r>
              <a:rPr lang="en-US" sz="1100" spc="-55" dirty="0">
                <a:latin typeface="Trebuchet MS"/>
                <a:cs typeface="Trebuchet MS"/>
              </a:rPr>
              <a:t>which</a:t>
            </a:r>
            <a:r>
              <a:rPr lang="en-US" sz="1100" spc="-65" dirty="0">
                <a:latin typeface="Trebuchet MS"/>
                <a:cs typeface="Trebuchet MS"/>
              </a:rPr>
              <a:t> summarizes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previous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actions,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is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one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of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the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key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tools</a:t>
            </a:r>
            <a:r>
              <a:rPr lang="en-US" sz="1100" spc="-45" dirty="0">
                <a:latin typeface="Trebuchet MS"/>
                <a:cs typeface="Trebuchet MS"/>
              </a:rPr>
              <a:t> that </a:t>
            </a:r>
            <a:r>
              <a:rPr lang="en-US" sz="1100" spc="-75" dirty="0">
                <a:latin typeface="Trebuchet MS"/>
                <a:cs typeface="Trebuchet MS"/>
              </a:rPr>
              <a:t>allows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to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manage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exponential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search </a:t>
            </a:r>
            <a:r>
              <a:rPr lang="en-US" sz="1100" spc="-35" dirty="0">
                <a:latin typeface="Trebuchet MS"/>
                <a:cs typeface="Trebuchet MS"/>
              </a:rPr>
              <a:t>problems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frequently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encountered</a:t>
            </a:r>
            <a:r>
              <a:rPr lang="en-US" sz="1100" dirty="0">
                <a:latin typeface="Trebuchet MS"/>
                <a:cs typeface="Trebuchet MS"/>
              </a:rPr>
              <a:t> in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AI. We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will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see the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notion of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state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appear</a:t>
            </a:r>
            <a:r>
              <a:rPr lang="en-US" sz="1100" dirty="0">
                <a:latin typeface="Trebuchet MS"/>
                <a:cs typeface="Trebuchet MS"/>
              </a:rPr>
              <a:t> again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 the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context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of </a:t>
            </a:r>
            <a:r>
              <a:rPr lang="en-US" sz="1100" spc="-50" dirty="0">
                <a:latin typeface="Trebuchet MS"/>
                <a:cs typeface="Trebuchet MS"/>
              </a:rPr>
              <a:t>conditional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independence</a:t>
            </a:r>
            <a:r>
              <a:rPr lang="en-US" sz="1100" spc="-1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variable-</a:t>
            </a:r>
            <a:r>
              <a:rPr lang="en-US" sz="1100" spc="-65" dirty="0">
                <a:latin typeface="Trebuchet MS"/>
                <a:cs typeface="Trebuchet MS"/>
              </a:rPr>
              <a:t>based</a:t>
            </a:r>
            <a:r>
              <a:rPr lang="en-US" sz="1100" spc="-1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models.</a:t>
            </a:r>
            <a:endParaRPr lang="en-US" sz="1100" dirty="0">
              <a:latin typeface="Trebuchet MS"/>
              <a:cs typeface="Trebuchet MS"/>
            </a:endParaRPr>
          </a:p>
          <a:p>
            <a:pPr marL="219710" marR="5080" indent="-216535" algn="just">
              <a:lnSpc>
                <a:spcPct val="102000"/>
              </a:lnSpc>
              <a:spcBef>
                <a:spcPts val="85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rebuchet MS"/>
                <a:cs typeface="Trebuchet MS"/>
              </a:rPr>
              <a:t>With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states,</a:t>
            </a:r>
            <a:r>
              <a:rPr lang="en-US" sz="1100" spc="8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were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mindset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thinking</a:t>
            </a:r>
            <a:r>
              <a:rPr lang="en-US" sz="1100" spc="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about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taking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sequence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actions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(where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order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is </a:t>
            </a:r>
            <a:r>
              <a:rPr lang="en-US" sz="1100" spc="-35" dirty="0">
                <a:latin typeface="Trebuchet MS"/>
                <a:cs typeface="Trebuchet MS"/>
              </a:rPr>
              <a:t>important)</a:t>
            </a:r>
            <a:r>
              <a:rPr lang="en-US" sz="1100" spc="-9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100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reach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goal.</a:t>
            </a:r>
            <a:r>
              <a:rPr lang="en-US" sz="1100" spc="110" dirty="0">
                <a:latin typeface="Trebuchet MS"/>
                <a:cs typeface="Trebuchet MS"/>
              </a:rPr>
              <a:t> </a:t>
            </a:r>
            <a:r>
              <a:rPr lang="en-US" sz="1100" spc="-85" dirty="0">
                <a:latin typeface="Trebuchet MS"/>
                <a:cs typeface="Trebuchet MS"/>
              </a:rPr>
              <a:t>However,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some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tasks,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85" dirty="0">
                <a:latin typeface="Trebuchet MS"/>
                <a:cs typeface="Trebuchet MS"/>
              </a:rPr>
              <a:t>order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60" dirty="0">
                <a:latin typeface="Trebuchet MS"/>
                <a:cs typeface="Trebuchet MS"/>
              </a:rPr>
              <a:t> irrelevant.</a:t>
            </a:r>
            <a:r>
              <a:rPr lang="en-US" sz="1100" spc="1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these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cases,</a:t>
            </a:r>
            <a:r>
              <a:rPr lang="en-US" sz="1100" spc="-55" dirty="0">
                <a:latin typeface="Trebuchet MS"/>
                <a:cs typeface="Trebuchet MS"/>
              </a:rPr>
              <a:t> maybe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search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isn’t </a:t>
            </a:r>
            <a:r>
              <a:rPr lang="en-US" sz="1100" spc="-35" dirty="0">
                <a:latin typeface="Trebuchet MS"/>
                <a:cs typeface="Trebuchet MS"/>
              </a:rPr>
              <a:t>the</a:t>
            </a:r>
            <a:r>
              <a:rPr lang="en-US" sz="1100" spc="-9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best</a:t>
            </a:r>
            <a:r>
              <a:rPr lang="en-US" sz="1100" spc="-7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way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model</a:t>
            </a:r>
            <a:r>
              <a:rPr lang="en-US" sz="1100" spc="-7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the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task.</a:t>
            </a:r>
            <a:r>
              <a:rPr lang="en-US" sz="1100" spc="7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Let’s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spc="-85" dirty="0">
                <a:latin typeface="Trebuchet MS"/>
                <a:cs typeface="Trebuchet MS"/>
              </a:rPr>
              <a:t>see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</a:t>
            </a:r>
            <a:r>
              <a:rPr lang="en-US" sz="1100" spc="-7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example.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7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710" marR="6350" indent="-21653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certainly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search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find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assignment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colors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provinces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Australia.</a:t>
            </a:r>
            <a:r>
              <a:rPr lang="en-US" sz="1100" spc="30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Let’s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fix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an </a:t>
            </a:r>
            <a:r>
              <a:rPr lang="en-US" sz="1100" spc="-70" dirty="0">
                <a:latin typeface="Trebuchet MS"/>
                <a:cs typeface="Trebuchet MS"/>
              </a:rPr>
              <a:t>arbitrary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ordering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of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provinces.</a:t>
            </a:r>
            <a:r>
              <a:rPr lang="en-US" sz="1100" spc="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Each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state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contains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an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assignment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of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colors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to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subset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of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provinces </a:t>
            </a:r>
            <a:r>
              <a:rPr lang="en-US" sz="1100" dirty="0">
                <a:latin typeface="Trebuchet MS"/>
                <a:cs typeface="Trebuchet MS"/>
              </a:rPr>
              <a:t>(a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partial</a:t>
            </a:r>
            <a:r>
              <a:rPr lang="en-US" sz="1100" b="1" spc="-5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assignment</a:t>
            </a:r>
            <a:r>
              <a:rPr lang="en-US" sz="1100" dirty="0">
                <a:latin typeface="Trebuchet MS"/>
                <a:cs typeface="Trebuchet MS"/>
              </a:rPr>
              <a:t>),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each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action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chooses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55" dirty="0">
                <a:latin typeface="Trebuchet MS"/>
                <a:cs typeface="Trebuchet MS"/>
              </a:rPr>
              <a:t> color </a:t>
            </a:r>
            <a:r>
              <a:rPr lang="en-US" sz="1100" spc="-35" dirty="0">
                <a:latin typeface="Trebuchet MS"/>
                <a:cs typeface="Trebuchet MS"/>
              </a:rPr>
              <a:t>for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the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next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unassigned</a:t>
            </a:r>
            <a:r>
              <a:rPr lang="en-US" sz="1100" spc="-55" dirty="0">
                <a:latin typeface="Trebuchet MS"/>
                <a:cs typeface="Trebuchet MS"/>
              </a:rPr>
              <a:t> province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long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the </a:t>
            </a:r>
            <a:r>
              <a:rPr lang="en-US" sz="1100" dirty="0">
                <a:latin typeface="Trebuchet MS"/>
                <a:cs typeface="Trebuchet MS"/>
              </a:rPr>
              <a:t>color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isn’t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already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assigned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one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its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neighbors.</a:t>
            </a:r>
            <a:r>
              <a:rPr lang="en-US" sz="1100" spc="40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way,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all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leaves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search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tree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are </a:t>
            </a:r>
            <a:r>
              <a:rPr lang="en-US" sz="1100" spc="-30" dirty="0">
                <a:latin typeface="Trebuchet MS"/>
                <a:cs typeface="Trebuchet MS"/>
              </a:rPr>
              <a:t>solutions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(18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them).</a:t>
            </a:r>
            <a:r>
              <a:rPr lang="en-US" sz="1100" spc="20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(In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slide,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interest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space,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100" dirty="0">
                <a:latin typeface="Trebuchet MS"/>
                <a:cs typeface="Trebuchet MS"/>
              </a:rPr>
              <a:t>we’ve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only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shown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subtree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rooted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a </a:t>
            </a:r>
            <a:r>
              <a:rPr lang="en-US" sz="1100" spc="-60" dirty="0">
                <a:latin typeface="Trebuchet MS"/>
                <a:cs typeface="Trebuchet MS"/>
              </a:rPr>
              <a:t>partial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assignment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3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variables.)</a:t>
            </a:r>
            <a:endParaRPr lang="en-US" sz="1100" dirty="0">
              <a:latin typeface="Trebuchet MS"/>
              <a:cs typeface="Trebuchet MS"/>
            </a:endParaRPr>
          </a:p>
          <a:p>
            <a:pPr marL="219710" marR="6985" indent="-216535" algn="just">
              <a:lnSpc>
                <a:spcPct val="102000"/>
              </a:lnSpc>
              <a:spcBef>
                <a:spcPts val="85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-1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8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fine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way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solve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this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problem,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and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general,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it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shows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how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85" dirty="0">
                <a:latin typeface="Trebuchet MS"/>
                <a:cs typeface="Trebuchet MS"/>
              </a:rPr>
              <a:t>powerful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search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is:</a:t>
            </a:r>
            <a:r>
              <a:rPr lang="en-US" sz="1100" spc="125" dirty="0">
                <a:latin typeface="Trebuchet MS"/>
                <a:cs typeface="Trebuchet MS"/>
              </a:rPr>
              <a:t> </a:t>
            </a:r>
            <a:r>
              <a:rPr lang="en-US" sz="1100" spc="-155" dirty="0">
                <a:latin typeface="Trebuchet MS"/>
                <a:cs typeface="Trebuchet MS"/>
              </a:rPr>
              <a:t>we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don’t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actually </a:t>
            </a:r>
            <a:r>
              <a:rPr lang="en-US" sz="1100" spc="-70" dirty="0">
                <a:latin typeface="Trebuchet MS"/>
                <a:cs typeface="Trebuchet MS"/>
              </a:rPr>
              <a:t>need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any</a:t>
            </a:r>
            <a:r>
              <a:rPr lang="en-US" sz="1100" spc="-85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new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machinery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solve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this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problem.</a:t>
            </a:r>
            <a:r>
              <a:rPr lang="en-US" sz="1100" spc="9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But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the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question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is:</a:t>
            </a:r>
            <a:r>
              <a:rPr lang="en-US" sz="1100" spc="10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110" dirty="0">
                <a:latin typeface="Trebuchet MS"/>
                <a:cs typeface="Trebuchet MS"/>
              </a:rPr>
              <a:t>we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do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better?</a:t>
            </a:r>
            <a:endParaRPr lang="en-US" sz="1100" dirty="0">
              <a:latin typeface="Trebuchet MS"/>
              <a:cs typeface="Trebuchet MS"/>
            </a:endParaRPr>
          </a:p>
          <a:p>
            <a:pPr marL="219710" marR="5080" indent="-216535" algn="just">
              <a:lnSpc>
                <a:spcPts val="1960"/>
              </a:lnSpc>
              <a:spcBef>
                <a:spcPts val="65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spc="-20" dirty="0">
                <a:latin typeface="Trebuchet MS"/>
                <a:cs typeface="Trebuchet MS"/>
              </a:rPr>
              <a:t>First,</a:t>
            </a:r>
            <a:r>
              <a:rPr lang="en-US" sz="1100" spc="-105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the</a:t>
            </a:r>
            <a:r>
              <a:rPr lang="en-US" sz="1100" spc="-8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particular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search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85" dirty="0">
                <a:latin typeface="Trebuchet MS"/>
                <a:cs typeface="Trebuchet MS"/>
              </a:rPr>
              <a:t>tree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that</a:t>
            </a:r>
            <a:r>
              <a:rPr lang="en-US" sz="1100" spc="-80" dirty="0">
                <a:latin typeface="Trebuchet MS"/>
                <a:cs typeface="Trebuchet MS"/>
              </a:rPr>
              <a:t> </a:t>
            </a:r>
            <a:r>
              <a:rPr lang="en-US" sz="1100" spc="-114" dirty="0">
                <a:latin typeface="Trebuchet MS"/>
                <a:cs typeface="Trebuchet MS"/>
              </a:rPr>
              <a:t>we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drew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had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several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dead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ends;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it</a:t>
            </a:r>
            <a:r>
              <a:rPr lang="en-US" sz="1100" spc="-50" dirty="0">
                <a:latin typeface="Trebuchet MS"/>
                <a:cs typeface="Trebuchet MS"/>
              </a:rPr>
              <a:t> would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better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114" dirty="0">
                <a:latin typeface="Trebuchet MS"/>
                <a:cs typeface="Trebuchet MS"/>
              </a:rPr>
              <a:t>we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could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detect </a:t>
            </a:r>
            <a:r>
              <a:rPr lang="en-US" sz="1100" spc="-20" dirty="0">
                <a:latin typeface="Trebuchet MS"/>
                <a:cs typeface="Trebuchet MS"/>
              </a:rPr>
              <a:t>these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earlier.</a:t>
            </a:r>
            <a:r>
              <a:rPr lang="en-US" sz="1100" spc="39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1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will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see</a:t>
            </a:r>
            <a:r>
              <a:rPr lang="en-US" sz="1100" spc="1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1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lecture</a:t>
            </a:r>
            <a:r>
              <a:rPr lang="en-US" sz="1100" spc="1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1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1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fact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20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the</a:t>
            </a:r>
            <a:r>
              <a:rPr lang="en-US" sz="1100" b="1" spc="65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order</a:t>
            </a:r>
            <a:r>
              <a:rPr lang="en-US" sz="1100" b="1" spc="65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in</a:t>
            </a:r>
            <a:r>
              <a:rPr lang="en-US" sz="1100" b="1" spc="60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which</a:t>
            </a:r>
            <a:r>
              <a:rPr lang="en-US" sz="1100" b="1" spc="65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we</a:t>
            </a:r>
            <a:r>
              <a:rPr lang="en-US" sz="1100" b="1" spc="65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assign</a:t>
            </a:r>
            <a:r>
              <a:rPr lang="en-US" sz="1100" b="1" spc="65" dirty="0">
                <a:latin typeface="Trebuchet MS"/>
                <a:cs typeface="Trebuchet MS"/>
              </a:rPr>
              <a:t> </a:t>
            </a:r>
            <a:r>
              <a:rPr lang="en-US" sz="1100" b="1" spc="-20" dirty="0">
                <a:latin typeface="Trebuchet MS"/>
                <a:cs typeface="Trebuchet MS"/>
              </a:rPr>
              <a:t>variables </a:t>
            </a:r>
            <a:r>
              <a:rPr lang="en-US" sz="1100" b="1" dirty="0">
                <a:latin typeface="Trebuchet MS"/>
                <a:cs typeface="Trebuchet MS"/>
              </a:rPr>
              <a:t>doesn’t</a:t>
            </a:r>
            <a:r>
              <a:rPr lang="en-US" sz="1100" b="1" spc="45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matter</a:t>
            </a:r>
            <a:r>
              <a:rPr lang="en-US" sz="1100" b="1" spc="50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for</a:t>
            </a:r>
            <a:r>
              <a:rPr lang="en-US" sz="1100" b="1" spc="50" dirty="0">
                <a:latin typeface="Trebuchet MS"/>
                <a:cs typeface="Trebuchet MS"/>
              </a:rPr>
              <a:t> </a:t>
            </a:r>
            <a:r>
              <a:rPr lang="en-US" sz="1100" b="1" spc="-25" dirty="0">
                <a:latin typeface="Trebuchet MS"/>
                <a:cs typeface="Trebuchet MS"/>
              </a:rPr>
              <a:t>correctness</a:t>
            </a:r>
            <a:r>
              <a:rPr lang="en-US" sz="1100" b="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gives us the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flexibility</a:t>
            </a:r>
            <a:r>
              <a:rPr lang="en-US" sz="1100" dirty="0">
                <a:latin typeface="Trebuchet MS"/>
                <a:cs typeface="Trebuchet MS"/>
              </a:rPr>
              <a:t> to </a:t>
            </a:r>
            <a:r>
              <a:rPr lang="en-US" sz="1100" spc="-35" dirty="0">
                <a:latin typeface="Trebuchet MS"/>
                <a:cs typeface="Trebuchet MS"/>
              </a:rPr>
              <a:t>dynamically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choose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 </a:t>
            </a:r>
            <a:r>
              <a:rPr lang="en-US" sz="1100" spc="-35" dirty="0">
                <a:latin typeface="Trebuchet MS"/>
                <a:cs typeface="Trebuchet MS"/>
              </a:rPr>
              <a:t>better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ordering</a:t>
            </a:r>
            <a:r>
              <a:rPr lang="en-US" sz="1100" dirty="0">
                <a:latin typeface="Trebuchet MS"/>
                <a:cs typeface="Trebuchet MS"/>
              </a:rPr>
              <a:t> of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the </a:t>
            </a:r>
            <a:r>
              <a:rPr lang="en-US" sz="1100" spc="-50" dirty="0">
                <a:latin typeface="Trebuchet MS"/>
                <a:cs typeface="Trebuchet MS"/>
              </a:rPr>
              <a:t>variables.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That,</a:t>
            </a:r>
            <a:r>
              <a:rPr lang="en-US" sz="1100" spc="-50" dirty="0">
                <a:latin typeface="Trebuchet MS"/>
                <a:cs typeface="Trebuchet MS"/>
              </a:rPr>
              <a:t> with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bit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of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lookahead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will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allow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dramatically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improve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the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95" dirty="0">
                <a:latin typeface="Trebuchet MS"/>
                <a:cs typeface="Trebuchet MS"/>
              </a:rPr>
              <a:t>efficiency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over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naive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tree </a:t>
            </a:r>
            <a:r>
              <a:rPr lang="en-US" sz="1100" spc="-10" dirty="0">
                <a:latin typeface="Trebuchet MS"/>
                <a:cs typeface="Trebuchet MS"/>
              </a:rPr>
              <a:t>search.</a:t>
            </a:r>
            <a:endParaRPr lang="en-US" sz="1100" dirty="0">
              <a:latin typeface="Trebuchet MS"/>
              <a:cs typeface="Trebuchet MS"/>
            </a:endParaRPr>
          </a:p>
          <a:p>
            <a:pPr marL="219710" indent="-215900" algn="just">
              <a:lnSpc>
                <a:spcPts val="1555"/>
              </a:lnSpc>
              <a:buFont typeface="SimSun-ExtB"/>
              <a:buChar char="•"/>
              <a:tabLst>
                <a:tab pos="219710" algn="l"/>
              </a:tabLst>
            </a:pPr>
            <a:r>
              <a:rPr lang="en-US" sz="1100" spc="-25" dirty="0">
                <a:latin typeface="Trebuchet MS"/>
                <a:cs typeface="Trebuchet MS"/>
              </a:rPr>
              <a:t>Second,</a:t>
            </a:r>
            <a:r>
              <a:rPr lang="en-US" sz="1100" spc="6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it’s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clear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Tasmania’s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color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any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three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colors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regardless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colors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the</a:t>
            </a:r>
            <a:endParaRPr lang="en-US" sz="1100" dirty="0">
              <a:latin typeface="Trebuchet MS"/>
              <a:cs typeface="Trebuchet MS"/>
            </a:endParaRPr>
          </a:p>
          <a:p>
            <a:pPr marL="219710" marR="6350" algn="just">
              <a:lnSpc>
                <a:spcPct val="102000"/>
              </a:lnSpc>
            </a:pPr>
            <a:r>
              <a:rPr lang="en-US" sz="1100" spc="-35" dirty="0">
                <a:latin typeface="Trebuchet MS"/>
                <a:cs typeface="Trebuchet MS"/>
              </a:rPr>
              <a:t>mainland.</a:t>
            </a:r>
            <a:r>
              <a:rPr lang="en-US" sz="1100" spc="-8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-7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is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an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instance</a:t>
            </a:r>
            <a:r>
              <a:rPr lang="en-US" sz="1100" spc="-7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b="1" spc="-55" dirty="0">
                <a:latin typeface="Trebuchet MS"/>
                <a:cs typeface="Trebuchet MS"/>
              </a:rPr>
              <a:t>independence</a:t>
            </a:r>
            <a:r>
              <a:rPr lang="en-US" sz="1100" spc="-55" dirty="0">
                <a:latin typeface="Trebuchet MS"/>
                <a:cs typeface="Trebuchet MS"/>
              </a:rPr>
              <a:t>, </a:t>
            </a:r>
            <a:r>
              <a:rPr lang="en-US" sz="1100" spc="-35" dirty="0">
                <a:latin typeface="Trebuchet MS"/>
                <a:cs typeface="Trebuchet MS"/>
              </a:rPr>
              <a:t>and</a:t>
            </a:r>
            <a:r>
              <a:rPr lang="en-US" sz="1100" spc="-65" dirty="0">
                <a:latin typeface="Trebuchet MS"/>
                <a:cs typeface="Trebuchet MS"/>
              </a:rPr>
              <a:t> next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time,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130" dirty="0">
                <a:latin typeface="Trebuchet MS"/>
                <a:cs typeface="Trebuchet MS"/>
              </a:rPr>
              <a:t>we’ll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120" dirty="0">
                <a:latin typeface="Trebuchet MS"/>
                <a:cs typeface="Trebuchet MS"/>
              </a:rPr>
              <a:t>see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how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to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exploit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spc="-85" dirty="0">
                <a:latin typeface="Trebuchet MS"/>
                <a:cs typeface="Trebuchet MS"/>
              </a:rPr>
              <a:t>these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observations </a:t>
            </a:r>
            <a:r>
              <a:rPr lang="en-US" sz="1100" spc="-10" dirty="0">
                <a:latin typeface="Trebuchet MS"/>
                <a:cs typeface="Trebuchet MS"/>
              </a:rPr>
              <a:t>systematically.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710" marR="5080" indent="-21653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ahoma"/>
                <a:cs typeface="Tahoma"/>
              </a:rPr>
              <a:t>With</a:t>
            </a:r>
            <a:r>
              <a:rPr lang="en-US" sz="1100" spc="11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motivation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mind,</a:t>
            </a:r>
            <a:r>
              <a:rPr lang="en-US" sz="1100" spc="16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we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now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embark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on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our</a:t>
            </a:r>
            <a:r>
              <a:rPr lang="en-US" sz="1100" spc="11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journey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into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variable-</a:t>
            </a:r>
            <a:r>
              <a:rPr lang="en-US" sz="1100" dirty="0">
                <a:latin typeface="Tahoma"/>
                <a:cs typeface="Tahoma"/>
              </a:rPr>
              <a:t>based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models.</a:t>
            </a:r>
            <a:r>
              <a:rPr lang="en-US" sz="1100" spc="65" dirty="0">
                <a:latin typeface="Tahoma"/>
                <a:cs typeface="Tahoma"/>
              </a:rPr>
              <a:t>  </a:t>
            </a:r>
            <a:r>
              <a:rPr lang="en-US" sz="1100" spc="-10" dirty="0">
                <a:latin typeface="Tahoma"/>
                <a:cs typeface="Tahoma"/>
              </a:rPr>
              <a:t>Variable- </a:t>
            </a:r>
            <a:r>
              <a:rPr lang="en-US" sz="1100" spc="-70" dirty="0">
                <a:latin typeface="Tahoma"/>
                <a:cs typeface="Tahoma"/>
              </a:rPr>
              <a:t>based</a:t>
            </a:r>
            <a:r>
              <a:rPr lang="en-US" sz="1100" spc="-45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models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an</a:t>
            </a:r>
            <a:r>
              <a:rPr lang="en-US" sz="1100" spc="-40" dirty="0">
                <a:latin typeface="Tahoma"/>
                <a:cs typeface="Tahoma"/>
              </a:rPr>
              <a:t> umbrella </a:t>
            </a:r>
            <a:r>
              <a:rPr lang="en-US" sz="1100" spc="-25" dirty="0">
                <a:latin typeface="Tahoma"/>
                <a:cs typeface="Tahoma"/>
              </a:rPr>
              <a:t>term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40" dirty="0">
                <a:latin typeface="Tahoma"/>
                <a:cs typeface="Tahoma"/>
              </a:rPr>
              <a:t> includes </a:t>
            </a:r>
            <a:r>
              <a:rPr lang="en-US" sz="1100" spc="-20" dirty="0">
                <a:latin typeface="Tahoma"/>
                <a:cs typeface="Tahoma"/>
              </a:rPr>
              <a:t>constraint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satisfaction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65" dirty="0">
                <a:latin typeface="Tahoma"/>
                <a:cs typeface="Tahoma"/>
              </a:rPr>
              <a:t>problems</a:t>
            </a:r>
            <a:r>
              <a:rPr lang="en-US" sz="1100" spc="-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(CSPs),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Markov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networks, </a:t>
            </a:r>
            <a:r>
              <a:rPr lang="en-US" sz="1100" spc="-20" dirty="0">
                <a:latin typeface="Tahoma"/>
                <a:cs typeface="Tahoma"/>
              </a:rPr>
              <a:t>Bayesian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networks,</a:t>
            </a:r>
            <a:r>
              <a:rPr lang="en-US" sz="1100" spc="-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hidden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Markov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models </a:t>
            </a:r>
            <a:r>
              <a:rPr lang="en-US" sz="1100" spc="50" dirty="0">
                <a:latin typeface="Tahoma"/>
                <a:cs typeface="Tahoma"/>
              </a:rPr>
              <a:t>(HMMs),</a:t>
            </a:r>
            <a:r>
              <a:rPr lang="en-US" sz="1100" spc="-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conditional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random </a:t>
            </a:r>
            <a:r>
              <a:rPr lang="en-US" sz="1100" dirty="0">
                <a:latin typeface="Tahoma"/>
                <a:cs typeface="Tahoma"/>
              </a:rPr>
              <a:t>fields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(CRFs),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etc.,</a:t>
            </a:r>
            <a:r>
              <a:rPr lang="en-US" sz="1100" spc="-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which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we’ll </a:t>
            </a:r>
            <a:r>
              <a:rPr lang="en-US" sz="1100" dirty="0">
                <a:latin typeface="Tahoma"/>
                <a:cs typeface="Tahoma"/>
              </a:rPr>
              <a:t>get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later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course.</a:t>
            </a:r>
            <a:r>
              <a:rPr lang="en-US" sz="1100" spc="3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term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graphical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models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be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used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interchangeably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with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variable-</a:t>
            </a:r>
            <a:r>
              <a:rPr lang="en-US" sz="1100" spc="-10" dirty="0">
                <a:latin typeface="Tahoma"/>
                <a:cs typeface="Tahoma"/>
              </a:rPr>
              <a:t>based </a:t>
            </a:r>
            <a:r>
              <a:rPr lang="en-US" sz="1100" spc="-45" dirty="0">
                <a:latin typeface="Tahoma"/>
                <a:cs typeface="Tahoma"/>
              </a:rPr>
              <a:t>models,</a:t>
            </a:r>
            <a:r>
              <a:rPr lang="en-US" sz="1100" spc="-7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and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the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term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probabilistic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graphical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models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50" dirty="0">
                <a:latin typeface="Tahoma"/>
                <a:cs typeface="Tahoma"/>
              </a:rPr>
              <a:t>(PGMs)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generally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85" dirty="0">
                <a:latin typeface="Tahoma"/>
                <a:cs typeface="Tahoma"/>
              </a:rPr>
              <a:t>encompasses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both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Markov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networks (also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called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undirected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graphical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models)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and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Bayesian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networks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(directed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graphical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models).</a:t>
            </a:r>
            <a:endParaRPr lang="en-US" sz="1100" dirty="0">
              <a:latin typeface="Tahoma"/>
              <a:cs typeface="Tahoma"/>
            </a:endParaRPr>
          </a:p>
          <a:p>
            <a:pPr marL="219710" marR="5080" indent="-216535" algn="just">
              <a:lnSpc>
                <a:spcPct val="102000"/>
              </a:lnSpc>
              <a:spcBef>
                <a:spcPts val="85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125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unifying</a:t>
            </a:r>
            <a:r>
              <a:rPr lang="en-US" sz="1100" spc="-95" dirty="0">
                <a:latin typeface="Tahoma"/>
                <a:cs typeface="Tahoma"/>
              </a:rPr>
              <a:t> </a:t>
            </a:r>
            <a:r>
              <a:rPr lang="en-US" sz="1100" spc="-70" dirty="0">
                <a:latin typeface="Tahoma"/>
                <a:cs typeface="Tahoma"/>
              </a:rPr>
              <a:t>theme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is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the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idea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of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thinking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about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solutions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65" dirty="0">
                <a:latin typeface="Tahoma"/>
                <a:cs typeface="Tahoma"/>
              </a:rPr>
              <a:t> problems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110" dirty="0">
                <a:latin typeface="Tahoma"/>
                <a:cs typeface="Tahoma"/>
              </a:rPr>
              <a:t>as</a:t>
            </a:r>
            <a:r>
              <a:rPr lang="en-US" sz="1100" spc="-15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assignments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of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70" dirty="0">
                <a:latin typeface="Tahoma"/>
                <a:cs typeface="Tahoma"/>
              </a:rPr>
              <a:t>values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variables </a:t>
            </a:r>
            <a:r>
              <a:rPr lang="en-US" sz="1100" dirty="0">
                <a:latin typeface="Tahoma"/>
                <a:cs typeface="Tahoma"/>
              </a:rPr>
              <a:t>(this</a:t>
            </a:r>
            <a:r>
              <a:rPr lang="en-US" sz="1100" spc="-8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the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modeling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part).</a:t>
            </a:r>
            <a:r>
              <a:rPr lang="en-US" sz="1100" spc="125" dirty="0">
                <a:latin typeface="Tahoma"/>
                <a:cs typeface="Tahoma"/>
              </a:rPr>
              <a:t> </a:t>
            </a:r>
            <a:r>
              <a:rPr lang="en-US" sz="1100" spc="55" dirty="0">
                <a:latin typeface="Tahoma"/>
                <a:cs typeface="Tahoma"/>
              </a:rPr>
              <a:t>All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the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details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about</a:t>
            </a:r>
            <a:r>
              <a:rPr lang="en-US" sz="1100" spc="-75" dirty="0">
                <a:latin typeface="Tahoma"/>
                <a:cs typeface="Tahoma"/>
              </a:rPr>
              <a:t> </a:t>
            </a:r>
            <a:r>
              <a:rPr lang="en-US" sz="1100" spc="-65" dirty="0">
                <a:latin typeface="Tahoma"/>
                <a:cs typeface="Tahoma"/>
              </a:rPr>
              <a:t>how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find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the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assignment</a:t>
            </a:r>
            <a:r>
              <a:rPr lang="en-US" sz="1100" spc="-7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(in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particular,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which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variables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try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first)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are</a:t>
            </a:r>
            <a:r>
              <a:rPr lang="en-US" sz="1100" spc="-40" dirty="0">
                <a:latin typeface="Tahoma"/>
                <a:cs typeface="Tahoma"/>
              </a:rPr>
              <a:t> delegated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inference.</a:t>
            </a:r>
            <a:r>
              <a:rPr lang="en-US" sz="1100" spc="1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So</a:t>
            </a:r>
            <a:r>
              <a:rPr lang="en-US" sz="1100" spc="-3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40" dirty="0">
                <a:latin typeface="Tahoma"/>
                <a:cs typeface="Tahoma"/>
              </a:rPr>
              <a:t> advantage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using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variable-</a:t>
            </a:r>
            <a:r>
              <a:rPr lang="en-US" sz="1100" spc="-40" dirty="0">
                <a:latin typeface="Tahoma"/>
                <a:cs typeface="Tahoma"/>
              </a:rPr>
              <a:t>based </a:t>
            </a:r>
            <a:r>
              <a:rPr lang="en-US" sz="1100" spc="-30" dirty="0">
                <a:latin typeface="Tahoma"/>
                <a:cs typeface="Tahoma"/>
              </a:rPr>
              <a:t>models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over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state-</a:t>
            </a:r>
            <a:r>
              <a:rPr lang="en-US" sz="1100" spc="-10" dirty="0">
                <a:latin typeface="Tahoma"/>
                <a:cs typeface="Tahoma"/>
              </a:rPr>
              <a:t>based </a:t>
            </a:r>
            <a:r>
              <a:rPr lang="en-US" sz="1100" spc="-30" dirty="0">
                <a:latin typeface="Tahoma"/>
                <a:cs typeface="Tahoma"/>
              </a:rPr>
              <a:t>models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4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it’s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making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45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algorithms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do</a:t>
            </a:r>
            <a:r>
              <a:rPr lang="en-US" sz="1100" spc="-45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more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work, </a:t>
            </a:r>
            <a:r>
              <a:rPr lang="en-US" sz="1100" spc="-40" dirty="0">
                <a:latin typeface="Tahoma"/>
                <a:cs typeface="Tahoma"/>
              </a:rPr>
              <a:t>freeing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up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more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time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for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modeling.</a:t>
            </a:r>
            <a:endParaRPr lang="en-US" sz="1100" dirty="0">
              <a:latin typeface="Tahoma"/>
              <a:cs typeface="Tahoma"/>
            </a:endParaRPr>
          </a:p>
          <a:p>
            <a:pPr marL="219710" marR="7620" indent="-216535" algn="just">
              <a:lnSpc>
                <a:spcPts val="1960"/>
              </a:lnSpc>
              <a:spcBef>
                <a:spcPts val="65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ahoma"/>
                <a:cs typeface="Tahoma"/>
              </a:rPr>
              <a:t>An</a:t>
            </a:r>
            <a:r>
              <a:rPr lang="en-US" sz="1100" spc="-114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apt</a:t>
            </a:r>
            <a:r>
              <a:rPr lang="en-US" sz="1100" spc="-8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analogy</a:t>
            </a:r>
            <a:r>
              <a:rPr lang="en-US" sz="1100" spc="-8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8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programming</a:t>
            </a:r>
            <a:r>
              <a:rPr lang="en-US" sz="1100" spc="-80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languages.</a:t>
            </a:r>
            <a:r>
              <a:rPr lang="en-US" sz="1100" spc="13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Solving</a:t>
            </a:r>
            <a:r>
              <a:rPr lang="en-US" sz="1100" spc="-8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-85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problem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directly</a:t>
            </a:r>
            <a:r>
              <a:rPr lang="en-US" sz="1100" spc="-80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by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implementing</a:t>
            </a:r>
            <a:r>
              <a:rPr lang="en-US" sz="1100" spc="-8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an</a:t>
            </a:r>
            <a:r>
              <a:rPr lang="en-US" sz="1100" spc="-80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ad-</a:t>
            </a:r>
            <a:r>
              <a:rPr lang="en-US" sz="1100" spc="-10" dirty="0">
                <a:latin typeface="Tahoma"/>
                <a:cs typeface="Tahoma"/>
              </a:rPr>
              <a:t>hoc</a:t>
            </a:r>
            <a:r>
              <a:rPr lang="en-US" sz="1100" spc="-8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program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like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using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assembly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language.</a:t>
            </a:r>
            <a:r>
              <a:rPr lang="en-US" sz="1100" spc="3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Solving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problem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using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state-</a:t>
            </a:r>
            <a:r>
              <a:rPr lang="en-US" sz="1100" spc="-20" dirty="0">
                <a:latin typeface="Tahoma"/>
                <a:cs typeface="Tahoma"/>
              </a:rPr>
              <a:t>based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models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like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using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C.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Solving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spc="-50" dirty="0">
                <a:latin typeface="Tahoma"/>
                <a:cs typeface="Tahoma"/>
              </a:rPr>
              <a:t>a </a:t>
            </a:r>
            <a:r>
              <a:rPr lang="en-US" sz="1100" spc="-20" dirty="0">
                <a:latin typeface="Tahoma"/>
                <a:cs typeface="Tahoma"/>
              </a:rPr>
              <a:t>problem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using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variable-</a:t>
            </a:r>
            <a:r>
              <a:rPr lang="en-US" sz="1100" dirty="0">
                <a:latin typeface="Tahoma"/>
                <a:cs typeface="Tahoma"/>
              </a:rPr>
              <a:t>based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models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like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using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Python.</a:t>
            </a:r>
            <a:r>
              <a:rPr lang="en-US" sz="1100" spc="3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By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moving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higher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language,</a:t>
            </a:r>
            <a:r>
              <a:rPr lang="en-US" sz="1100" spc="5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you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might </a:t>
            </a:r>
            <a:r>
              <a:rPr lang="en-US" sz="1100" spc="-55" dirty="0">
                <a:latin typeface="Tahoma"/>
                <a:cs typeface="Tahoma"/>
              </a:rPr>
              <a:t>forgo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75" dirty="0">
                <a:latin typeface="Tahoma"/>
                <a:cs typeface="Tahoma"/>
              </a:rPr>
              <a:t>some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amount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ability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optimize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manually,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but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advantage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that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</a:t>
            </a:r>
            <a:r>
              <a:rPr lang="en-US" sz="1100" dirty="0" err="1">
                <a:latin typeface="Tahoma"/>
                <a:cs typeface="Tahoma"/>
              </a:rPr>
              <a:t>i</a:t>
            </a:r>
            <a:r>
              <a:rPr lang="en-US" sz="1100" dirty="0">
                <a:latin typeface="Tahoma"/>
                <a:cs typeface="Tahoma"/>
              </a:rPr>
              <a:t>)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you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can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think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at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higher </a:t>
            </a:r>
            <a:r>
              <a:rPr lang="en-US" sz="1100" spc="-20" dirty="0">
                <a:latin typeface="Tahoma"/>
                <a:cs typeface="Tahoma"/>
              </a:rPr>
              <a:t>level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and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(ii)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there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are</a:t>
            </a:r>
            <a:r>
              <a:rPr lang="en-US" sz="1100" spc="-55" dirty="0">
                <a:latin typeface="Tahoma"/>
                <a:cs typeface="Tahoma"/>
              </a:rPr>
              <a:t> more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opportunities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for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optimizing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automatically.</a:t>
            </a:r>
            <a:endParaRPr lang="en-US" sz="1100" dirty="0">
              <a:latin typeface="Tahoma"/>
              <a:cs typeface="Tahoma"/>
            </a:endParaRPr>
          </a:p>
          <a:p>
            <a:pPr marL="219710" marR="8890" indent="-216535" algn="just">
              <a:lnSpc>
                <a:spcPct val="102000"/>
              </a:lnSpc>
              <a:spcBef>
                <a:spcPts val="5"/>
              </a:spcBef>
              <a:buFont typeface="SimSun-ExtB"/>
              <a:buChar char="•"/>
              <a:tabLst>
                <a:tab pos="219710" algn="l"/>
              </a:tabLst>
            </a:pPr>
            <a:r>
              <a:rPr lang="en-US" sz="1100" dirty="0">
                <a:latin typeface="Tahoma"/>
                <a:cs typeface="Tahoma"/>
              </a:rPr>
              <a:t>Once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20" dirty="0">
                <a:latin typeface="Tahoma"/>
                <a:cs typeface="Tahoma"/>
              </a:rPr>
              <a:t> different modeling </a:t>
            </a:r>
            <a:r>
              <a:rPr lang="en-US" sz="1100" spc="-45" dirty="0">
                <a:latin typeface="Tahoma"/>
                <a:cs typeface="Tahoma"/>
              </a:rPr>
              <a:t>frameworks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become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second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nature,</a:t>
            </a:r>
            <a:r>
              <a:rPr lang="en-US" sz="1100" spc="-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it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is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almost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as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if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they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are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invisible.</a:t>
            </a:r>
            <a:r>
              <a:rPr lang="en-US" sz="1100" spc="25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It’s </a:t>
            </a:r>
            <a:r>
              <a:rPr lang="en-US" sz="1100" dirty="0">
                <a:latin typeface="Tahoma"/>
                <a:cs typeface="Tahoma"/>
              </a:rPr>
              <a:t>like</a:t>
            </a:r>
            <a:r>
              <a:rPr lang="en-US" sz="1100" spc="-15" dirty="0">
                <a:latin typeface="Tahoma"/>
                <a:cs typeface="Tahoma"/>
              </a:rPr>
              <a:t> </a:t>
            </a:r>
            <a:r>
              <a:rPr lang="en-US" sz="1100" spc="-50" dirty="0">
                <a:latin typeface="Tahoma"/>
                <a:cs typeface="Tahoma"/>
              </a:rPr>
              <a:t>when</a:t>
            </a:r>
            <a:r>
              <a:rPr lang="en-US" sz="1100" spc="-20" dirty="0">
                <a:latin typeface="Tahoma"/>
                <a:cs typeface="Tahoma"/>
              </a:rPr>
              <a:t> you </a:t>
            </a:r>
            <a:r>
              <a:rPr lang="en-US" sz="1100" spc="-30" dirty="0">
                <a:latin typeface="Tahoma"/>
                <a:cs typeface="Tahoma"/>
              </a:rPr>
              <a:t>master</a:t>
            </a:r>
            <a:r>
              <a:rPr lang="en-US" sz="1100" spc="-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a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language,</a:t>
            </a:r>
            <a:r>
              <a:rPr lang="en-US" sz="1100" spc="-20" dirty="0">
                <a:latin typeface="Tahoma"/>
                <a:cs typeface="Tahoma"/>
              </a:rPr>
              <a:t> you </a:t>
            </a:r>
            <a:r>
              <a:rPr lang="en-US" sz="1100" dirty="0">
                <a:latin typeface="Tahoma"/>
                <a:cs typeface="Tahoma"/>
              </a:rPr>
              <a:t>can</a:t>
            </a:r>
            <a:r>
              <a:rPr lang="en-US" sz="1100" spc="-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”think”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in</a:t>
            </a:r>
            <a:r>
              <a:rPr lang="en-US" sz="1100" spc="-15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it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without</a:t>
            </a:r>
            <a:r>
              <a:rPr lang="en-US" sz="1100" spc="-1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constantly</a:t>
            </a:r>
            <a:r>
              <a:rPr lang="en-US" sz="1100" spc="-15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referring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to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the</a:t>
            </a:r>
            <a:r>
              <a:rPr lang="en-US" sz="1100" spc="-15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framework.</a:t>
            </a:r>
            <a:endParaRPr lang="en-US" sz="1100" dirty="0">
              <a:latin typeface="Tahoma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8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5110" marR="31115" indent="-216535" algn="just">
              <a:lnSpc>
                <a:spcPct val="102000"/>
              </a:lnSpc>
              <a:spcBef>
                <a:spcPts val="90"/>
              </a:spcBef>
              <a:buFont typeface="SimSun-ExtB"/>
              <a:buChar char="•"/>
              <a:tabLst>
                <a:tab pos="245110" algn="l"/>
              </a:tabLst>
            </a:pP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12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most</a:t>
            </a:r>
            <a:r>
              <a:rPr lang="en-US" sz="1100" spc="-95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important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concept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for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next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three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95" dirty="0">
                <a:latin typeface="Trebuchet MS"/>
                <a:cs typeface="Trebuchet MS"/>
              </a:rPr>
              <a:t>weeks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will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be</a:t>
            </a:r>
            <a:r>
              <a:rPr lang="en-US" sz="1100" spc="-40" dirty="0">
                <a:latin typeface="Trebuchet MS"/>
                <a:cs typeface="Trebuchet MS"/>
              </a:rPr>
              <a:t> that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of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b="1" spc="-20" dirty="0">
                <a:latin typeface="Trebuchet MS"/>
                <a:cs typeface="Trebuchet MS"/>
              </a:rPr>
              <a:t>factor</a:t>
            </a:r>
            <a:r>
              <a:rPr lang="en-US" sz="1100" b="1" spc="5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graph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17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But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00" dirty="0">
                <a:latin typeface="Trebuchet MS"/>
                <a:cs typeface="Trebuchet MS"/>
              </a:rPr>
              <a:t>before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80" dirty="0">
                <a:latin typeface="Trebuchet MS"/>
                <a:cs typeface="Trebuchet MS"/>
              </a:rPr>
              <a:t>we</a:t>
            </a:r>
            <a:r>
              <a:rPr lang="en-US" sz="1100" spc="55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define </a:t>
            </a:r>
            <a:r>
              <a:rPr lang="en-US" sz="1100" dirty="0">
                <a:latin typeface="Trebuchet MS"/>
                <a:cs typeface="Trebuchet MS"/>
              </a:rPr>
              <a:t>it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95" dirty="0">
                <a:latin typeface="Trebuchet MS"/>
                <a:cs typeface="Trebuchet MS"/>
              </a:rPr>
              <a:t>formally,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let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consider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simple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example.</a:t>
            </a:r>
            <a:endParaRPr lang="en-US" sz="1100" dirty="0">
              <a:latin typeface="Trebuchet MS"/>
              <a:cs typeface="Trebuchet MS"/>
            </a:endParaRPr>
          </a:p>
          <a:p>
            <a:pPr marL="245110" marR="30480" indent="-216535" algn="just">
              <a:lnSpc>
                <a:spcPts val="1960"/>
              </a:lnSpc>
              <a:spcBef>
                <a:spcPts val="65"/>
              </a:spcBef>
              <a:buFont typeface="SimSun-ExtB"/>
              <a:buChar char="•"/>
              <a:tabLst>
                <a:tab pos="245110" algn="l"/>
              </a:tabLst>
            </a:pPr>
            <a:r>
              <a:rPr lang="en-US" sz="1100" spc="-10" dirty="0">
                <a:latin typeface="Trebuchet MS"/>
                <a:cs typeface="Trebuchet MS"/>
              </a:rPr>
              <a:t>Suppose</a:t>
            </a:r>
            <a:r>
              <a:rPr lang="en-US" sz="1100" spc="-114" dirty="0">
                <a:latin typeface="Trebuchet MS"/>
                <a:cs typeface="Trebuchet MS"/>
              </a:rPr>
              <a:t> </a:t>
            </a:r>
            <a:r>
              <a:rPr lang="en-US" sz="1100" spc="-85" dirty="0">
                <a:latin typeface="Trebuchet MS"/>
                <a:cs typeface="Trebuchet MS"/>
              </a:rPr>
              <a:t>there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100" dirty="0">
                <a:latin typeface="Trebuchet MS"/>
                <a:cs typeface="Trebuchet MS"/>
              </a:rPr>
              <a:t>are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three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90" dirty="0">
                <a:latin typeface="Trebuchet MS"/>
                <a:cs typeface="Trebuchet MS"/>
              </a:rPr>
              <a:t>people,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each</a:t>
            </a:r>
            <a:r>
              <a:rPr lang="en-US" sz="1100" spc="-7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9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which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will</a:t>
            </a:r>
            <a:r>
              <a:rPr lang="en-US" sz="1100" spc="-50" dirty="0">
                <a:latin typeface="Trebuchet MS"/>
                <a:cs typeface="Trebuchet MS"/>
              </a:rPr>
              <a:t> vote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65" dirty="0">
                <a:latin typeface="Trebuchet MS"/>
                <a:cs typeface="Trebuchet MS"/>
              </a:rPr>
              <a:t>for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color,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red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or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blue.</a:t>
            </a:r>
            <a:r>
              <a:rPr lang="en-US" sz="1100" spc="11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know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that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Person</a:t>
            </a:r>
            <a:r>
              <a:rPr lang="en-US" sz="1100" spc="-5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1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is </a:t>
            </a:r>
            <a:r>
              <a:rPr lang="en-US" sz="1100" spc="-40" dirty="0">
                <a:latin typeface="Trebuchet MS"/>
                <a:cs typeface="Trebuchet MS"/>
              </a:rPr>
              <a:t>leaning</a:t>
            </a:r>
            <a:r>
              <a:rPr lang="en-US" sz="1100" spc="-8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pretty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set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80" dirty="0">
                <a:latin typeface="Trebuchet MS"/>
                <a:cs typeface="Trebuchet MS"/>
              </a:rPr>
              <a:t>blue,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Person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3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leaning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red.</a:t>
            </a:r>
            <a:r>
              <a:rPr lang="en-US" sz="1100" spc="9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Person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1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Person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2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must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have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the</a:t>
            </a:r>
            <a:r>
              <a:rPr lang="en-US" sz="1100" spc="-55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same</a:t>
            </a:r>
            <a:r>
              <a:rPr lang="en-US" sz="1100" spc="-6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color, </a:t>
            </a:r>
            <a:r>
              <a:rPr lang="en-US" sz="1100" spc="-65" dirty="0">
                <a:latin typeface="Trebuchet MS"/>
                <a:cs typeface="Trebuchet MS"/>
              </a:rPr>
              <a:t>while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Person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2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Person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3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would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weakly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95" dirty="0">
                <a:latin typeface="Trebuchet MS"/>
                <a:cs typeface="Trebuchet MS"/>
              </a:rPr>
              <a:t>prefer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50" dirty="0">
                <a:latin typeface="Trebuchet MS"/>
                <a:cs typeface="Trebuchet MS"/>
              </a:rPr>
              <a:t>have</a:t>
            </a:r>
            <a:r>
              <a:rPr lang="en-US" sz="1100" spc="-35" dirty="0">
                <a:latin typeface="Trebuchet MS"/>
                <a:cs typeface="Trebuchet MS"/>
              </a:rPr>
              <a:t> the </a:t>
            </a:r>
            <a:r>
              <a:rPr lang="en-US" sz="1100" spc="-45" dirty="0">
                <a:latin typeface="Trebuchet MS"/>
                <a:cs typeface="Trebuchet MS"/>
              </a:rPr>
              <a:t>same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color.</a:t>
            </a:r>
            <a:endParaRPr lang="en-US" sz="1100" dirty="0">
              <a:latin typeface="Trebuchet MS"/>
              <a:cs typeface="Trebuchet MS"/>
            </a:endParaRPr>
          </a:p>
          <a:p>
            <a:pPr marL="245110" indent="-215900" algn="just">
              <a:lnSpc>
                <a:spcPts val="1875"/>
              </a:lnSpc>
              <a:buFont typeface="SimSun-ExtB"/>
              <a:buChar char="•"/>
              <a:tabLst>
                <a:tab pos="245110" algn="l"/>
              </a:tabLst>
            </a:pP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6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5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model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25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factor</a:t>
            </a:r>
            <a:r>
              <a:rPr lang="en-US" sz="1100" spc="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graph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consisting</a:t>
            </a:r>
            <a:r>
              <a:rPr lang="en-US" sz="1100" spc="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three</a:t>
            </a:r>
            <a:r>
              <a:rPr lang="en-US" sz="1100" spc="35" dirty="0">
                <a:latin typeface="Trebuchet MS"/>
                <a:cs typeface="Trebuchet MS"/>
              </a:rPr>
              <a:t> </a:t>
            </a:r>
            <a:r>
              <a:rPr lang="en-US" sz="1100" b="1" spc="-35" dirty="0">
                <a:latin typeface="Trebuchet MS"/>
                <a:cs typeface="Trebuchet MS"/>
              </a:rPr>
              <a:t>variables</a:t>
            </a:r>
            <a:r>
              <a:rPr lang="en-US" sz="1100" spc="-35" dirty="0">
                <a:latin typeface="Trebuchet MS"/>
                <a:cs typeface="Trebuchet MS"/>
              </a:rPr>
              <a:t>,</a:t>
            </a:r>
            <a:r>
              <a:rPr lang="en-US" sz="1100" spc="45" dirty="0">
                <a:latin typeface="Trebuchet MS"/>
                <a:cs typeface="Trebuchet MS"/>
              </a:rPr>
              <a:t> </a:t>
            </a:r>
            <a:r>
              <a:rPr lang="en-US" sz="1100" i="1" spc="150" dirty="0">
                <a:latin typeface="Trebuchet MS"/>
                <a:cs typeface="Trebuchet MS"/>
              </a:rPr>
              <a:t>X</a:t>
            </a:r>
            <a:r>
              <a:rPr lang="en-US" sz="1200" spc="225" baseline="-12077" dirty="0">
                <a:latin typeface="Calibri"/>
                <a:cs typeface="Calibri"/>
              </a:rPr>
              <a:t>1</a:t>
            </a:r>
            <a:r>
              <a:rPr lang="en-US" sz="1100" i="1" spc="150" dirty="0">
                <a:latin typeface="Trebuchet MS"/>
                <a:cs typeface="Trebuchet MS"/>
              </a:rPr>
              <a:t>,</a:t>
            </a:r>
            <a:r>
              <a:rPr lang="en-US" sz="1100" i="1" spc="-210" dirty="0">
                <a:latin typeface="Trebuchet MS"/>
                <a:cs typeface="Trebuchet MS"/>
              </a:rPr>
              <a:t> </a:t>
            </a:r>
            <a:r>
              <a:rPr lang="en-US" sz="1100" i="1" spc="150" dirty="0">
                <a:latin typeface="Trebuchet MS"/>
                <a:cs typeface="Trebuchet MS"/>
              </a:rPr>
              <a:t>X</a:t>
            </a:r>
            <a:r>
              <a:rPr lang="en-US" sz="1200" spc="225" baseline="-12077" dirty="0">
                <a:latin typeface="Calibri"/>
                <a:cs typeface="Calibri"/>
              </a:rPr>
              <a:t>2</a:t>
            </a:r>
            <a:r>
              <a:rPr lang="en-US" sz="1100" i="1" spc="150" dirty="0">
                <a:latin typeface="Trebuchet MS"/>
                <a:cs typeface="Trebuchet MS"/>
              </a:rPr>
              <a:t>,</a:t>
            </a:r>
            <a:r>
              <a:rPr lang="en-US" sz="1100" i="1" spc="-210" dirty="0">
                <a:latin typeface="Trebuchet MS"/>
                <a:cs typeface="Trebuchet MS"/>
              </a:rPr>
              <a:t> </a:t>
            </a:r>
            <a:r>
              <a:rPr lang="en-US" sz="1100" i="1" spc="150" dirty="0">
                <a:latin typeface="Trebuchet MS"/>
                <a:cs typeface="Trebuchet MS"/>
              </a:rPr>
              <a:t>X</a:t>
            </a:r>
            <a:r>
              <a:rPr lang="en-US" sz="1200" spc="225" baseline="-12077" dirty="0">
                <a:latin typeface="Calibri"/>
                <a:cs typeface="Calibri"/>
              </a:rPr>
              <a:t>3</a:t>
            </a:r>
            <a:r>
              <a:rPr lang="en-US" sz="1100" spc="150" dirty="0">
                <a:latin typeface="Trebuchet MS"/>
                <a:cs typeface="Trebuchet MS"/>
              </a:rPr>
              <a:t>,</a:t>
            </a:r>
            <a:r>
              <a:rPr lang="en-US" sz="1100" spc="5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each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2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which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must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be</a:t>
            </a:r>
            <a:endParaRPr lang="en-US" sz="1100" dirty="0">
              <a:latin typeface="Trebuchet MS"/>
              <a:cs typeface="Trebuchet MS"/>
            </a:endParaRPr>
          </a:p>
          <a:p>
            <a:pPr marL="245110" algn="just">
              <a:lnSpc>
                <a:spcPct val="100000"/>
              </a:lnSpc>
              <a:spcBef>
                <a:spcPts val="40"/>
              </a:spcBef>
            </a:pPr>
            <a:r>
              <a:rPr lang="en-US" sz="1100" spc="-40" dirty="0">
                <a:latin typeface="Trebuchet MS"/>
                <a:cs typeface="Trebuchet MS"/>
              </a:rPr>
              <a:t>assigned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red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60" dirty="0">
                <a:latin typeface="Trebuchet MS"/>
                <a:cs typeface="Trebuchet MS"/>
              </a:rPr>
              <a:t>(</a:t>
            </a:r>
            <a:r>
              <a:rPr lang="en-US" sz="1100" spc="6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lang="en-US" sz="1100" spc="60" dirty="0">
                <a:latin typeface="Trebuchet MS"/>
                <a:cs typeface="Trebuchet MS"/>
              </a:rPr>
              <a:t>)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blue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(</a:t>
            </a:r>
            <a:r>
              <a:rPr lang="en-US" sz="1100" spc="-2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100" spc="-20" dirty="0">
                <a:latin typeface="Trebuchet MS"/>
                <a:cs typeface="Trebuchet MS"/>
              </a:rPr>
              <a:t>).</a:t>
            </a:r>
            <a:endParaRPr lang="en-US" sz="1100" dirty="0">
              <a:latin typeface="Trebuchet MS"/>
              <a:cs typeface="Trebuchet MS"/>
            </a:endParaRPr>
          </a:p>
          <a:p>
            <a:pPr marL="245110" marR="30480" indent="-216535" algn="just">
              <a:lnSpc>
                <a:spcPct val="102000"/>
              </a:lnSpc>
              <a:spcBef>
                <a:spcPts val="175"/>
              </a:spcBef>
              <a:buFont typeface="SimSun-ExtB"/>
              <a:buChar char="•"/>
              <a:tabLst>
                <a:tab pos="245110" algn="l"/>
              </a:tabLst>
            </a:pP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encode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each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constraints/preferences</a:t>
            </a:r>
            <a:r>
              <a:rPr lang="en-US" sz="1100" spc="-1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b="1" spc="-20" dirty="0">
                <a:latin typeface="Trebuchet MS"/>
                <a:cs typeface="Trebuchet MS"/>
              </a:rPr>
              <a:t>factor</a:t>
            </a:r>
            <a:r>
              <a:rPr lang="en-US" sz="1100" spc="-20" dirty="0">
                <a:latin typeface="Trebuchet MS"/>
                <a:cs typeface="Trebuchet MS"/>
              </a:rPr>
              <a:t>,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which </a:t>
            </a:r>
            <a:r>
              <a:rPr lang="en-US" sz="1100" dirty="0">
                <a:latin typeface="Trebuchet MS"/>
                <a:cs typeface="Trebuchet MS"/>
              </a:rPr>
              <a:t>assigns</a:t>
            </a:r>
            <a:r>
              <a:rPr lang="en-US" sz="1100" spc="-2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non-</a:t>
            </a:r>
            <a:r>
              <a:rPr lang="en-US" sz="1100" spc="-40" dirty="0">
                <a:latin typeface="Trebuchet MS"/>
                <a:cs typeface="Trebuchet MS"/>
              </a:rPr>
              <a:t>negative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number </a:t>
            </a:r>
            <a:r>
              <a:rPr lang="en-US" sz="1100" spc="-10" dirty="0">
                <a:latin typeface="Trebuchet MS"/>
                <a:cs typeface="Trebuchet MS"/>
              </a:rPr>
              <a:t>based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the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35" dirty="0">
                <a:latin typeface="Trebuchet MS"/>
                <a:cs typeface="Trebuchet MS"/>
              </a:rPr>
              <a:t>assignment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subset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the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variables.</a:t>
            </a:r>
            <a:r>
              <a:rPr lang="en-US" sz="1100" spc="1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either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60" dirty="0">
                <a:latin typeface="Trebuchet MS"/>
                <a:cs typeface="Trebuchet MS"/>
              </a:rPr>
              <a:t>describe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10" dirty="0">
                <a:latin typeface="Trebuchet MS"/>
                <a:cs typeface="Trebuchet MS"/>
              </a:rPr>
              <a:t>the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factor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55" dirty="0">
                <a:latin typeface="Trebuchet MS"/>
                <a:cs typeface="Trebuchet MS"/>
              </a:rPr>
              <a:t>explicit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70" dirty="0">
                <a:latin typeface="Trebuchet MS"/>
                <a:cs typeface="Trebuchet MS"/>
              </a:rPr>
              <a:t>table,</a:t>
            </a:r>
            <a:r>
              <a:rPr lang="en-US" sz="1100" spc="-35" dirty="0">
                <a:latin typeface="Trebuchet MS"/>
                <a:cs typeface="Trebuchet MS"/>
              </a:rPr>
              <a:t> </a:t>
            </a:r>
            <a:r>
              <a:rPr lang="en-US" sz="1100" spc="-25" dirty="0">
                <a:latin typeface="Trebuchet MS"/>
                <a:cs typeface="Trebuchet MS"/>
              </a:rPr>
              <a:t>or </a:t>
            </a:r>
            <a:r>
              <a:rPr lang="en-US" sz="1100" dirty="0">
                <a:latin typeface="Trebuchet MS"/>
                <a:cs typeface="Trebuchet MS"/>
              </a:rPr>
              <a:t>via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5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function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75" dirty="0">
                <a:latin typeface="Trebuchet MS"/>
                <a:cs typeface="Trebuchet MS"/>
              </a:rPr>
              <a:t>(e.g.,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[</a:t>
            </a:r>
            <a:r>
              <a:rPr lang="en-US" sz="1100" i="1" dirty="0">
                <a:latin typeface="Trebuchet MS"/>
                <a:cs typeface="Trebuchet MS"/>
              </a:rPr>
              <a:t>x</a:t>
            </a:r>
            <a:r>
              <a:rPr lang="en-US" sz="1200" baseline="-12077" dirty="0">
                <a:latin typeface="Calibri"/>
                <a:cs typeface="Calibri"/>
              </a:rPr>
              <a:t>1</a:t>
            </a:r>
            <a:r>
              <a:rPr lang="en-US" sz="1200" spc="315" baseline="-12077" dirty="0">
                <a:latin typeface="Calibri"/>
                <a:cs typeface="Calibri"/>
              </a:rPr>
              <a:t> </a:t>
            </a:r>
            <a:r>
              <a:rPr lang="en-US" sz="1100" spc="425" dirty="0">
                <a:latin typeface="Trebuchet MS"/>
                <a:cs typeface="Trebuchet MS"/>
              </a:rPr>
              <a:t>=</a:t>
            </a:r>
            <a:r>
              <a:rPr lang="en-US" sz="1100" spc="-85" dirty="0">
                <a:latin typeface="Trebuchet MS"/>
                <a:cs typeface="Trebuchet MS"/>
              </a:rPr>
              <a:t> </a:t>
            </a:r>
            <a:r>
              <a:rPr lang="en-US" sz="1100" i="1" spc="-20" dirty="0">
                <a:latin typeface="Trebuchet MS"/>
                <a:cs typeface="Trebuchet MS"/>
              </a:rPr>
              <a:t>x</a:t>
            </a:r>
            <a:r>
              <a:rPr lang="en-US" sz="1200" spc="-30" baseline="-12077" dirty="0">
                <a:latin typeface="Calibri"/>
                <a:cs typeface="Calibri"/>
              </a:rPr>
              <a:t>2</a:t>
            </a:r>
            <a:r>
              <a:rPr lang="en-US" sz="1100" spc="-20" dirty="0">
                <a:latin typeface="Trebuchet MS"/>
                <a:cs typeface="Trebuchet MS"/>
              </a:rPr>
              <a:t>]).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94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74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264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795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88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30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02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021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522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02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853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966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777000" y="1546425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300" dirty="0">
                <a:solidFill>
                  <a:srgbClr val="0070C0"/>
                </a:solidFill>
                <a:ea typeface="Lato Light"/>
                <a:cs typeface="Lato Light"/>
                <a:sym typeface="Lato Light"/>
              </a:rPr>
              <a:t>CS 371</a:t>
            </a:r>
            <a:br>
              <a:rPr lang="en-US" b="1" dirty="0">
                <a:solidFill>
                  <a:srgbClr val="0070C0"/>
                </a:solidFill>
                <a:ea typeface="Lato Light"/>
                <a:cs typeface="Lato Light"/>
                <a:sym typeface="Lato Light"/>
              </a:rPr>
            </a:br>
            <a:r>
              <a:rPr lang="en-US" sz="4000" dirty="0">
                <a:solidFill>
                  <a:srgbClr val="0070C0"/>
                </a:solidFill>
                <a:ea typeface="Lato Light"/>
                <a:cs typeface="Lato Light"/>
                <a:sym typeface="Lato Light"/>
              </a:rPr>
              <a:t>Artificial Intelligence</a:t>
            </a: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597075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sym typeface="Assistant ExtraLight"/>
              </a:rPr>
              <a:t>Samyan Qayyum Wahla</a:t>
            </a:r>
          </a:p>
          <a:p>
            <a:pPr>
              <a:spcBef>
                <a:spcPts val="0"/>
              </a:spcBef>
            </a:pPr>
            <a:r>
              <a:rPr lang="en-GB" dirty="0">
                <a:sym typeface="Assistant ExtraLight"/>
              </a:rPr>
              <a:t>Fall 2023</a:t>
            </a:r>
          </a:p>
          <a:p>
            <a:pPr>
              <a:spcBef>
                <a:spcPts val="0"/>
              </a:spcBef>
            </a:pPr>
            <a:endParaRPr lang="en-GB" dirty="0">
              <a:sym typeface="Assistant ExtraLight"/>
            </a:endParaRPr>
          </a:p>
          <a:p>
            <a:pPr>
              <a:spcBef>
                <a:spcPts val="0"/>
              </a:spcBef>
            </a:pPr>
            <a:r>
              <a:rPr lang="en-GB" dirty="0">
                <a:sym typeface="Assistant ExtraLight"/>
              </a:rPr>
              <a:t>Course Credits: Stanford-CS221</a:t>
            </a:r>
          </a:p>
          <a:p>
            <a:pPr>
              <a:spcBef>
                <a:spcPts val="0"/>
              </a:spcBef>
            </a:pPr>
            <a:endParaRPr lang="en-GB" dirty="0">
              <a:sym typeface="Assistant ExtraLigh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D3234-1C56-D4E2-53EA-FAEB8A0B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3EC8-AC22-FF15-9842-5DAD5B9F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9D8-C7DE-A077-C908-F0B990CA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45" dirty="0"/>
              <a:t>State-</a:t>
            </a:r>
            <a:r>
              <a:rPr lang="en-US" spc="-95" dirty="0"/>
              <a:t>based</a:t>
            </a:r>
            <a:r>
              <a:rPr lang="en-US" spc="-145" dirty="0"/>
              <a:t> </a:t>
            </a:r>
            <a:r>
              <a:rPr lang="en-US" spc="-155" dirty="0"/>
              <a:t>models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388F-4652-833F-AED9-B41DA477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55D4E-9893-0C5D-DD9C-6092DA80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96D34E-5C6A-5780-D766-605D5924CE71}"/>
              </a:ext>
            </a:extLst>
          </p:cNvPr>
          <p:cNvGrpSpPr/>
          <p:nvPr/>
        </p:nvGrpSpPr>
        <p:grpSpPr>
          <a:xfrm>
            <a:off x="687571" y="1154973"/>
            <a:ext cx="7764858" cy="1102121"/>
            <a:chOff x="687571" y="1154972"/>
            <a:chExt cx="7764858" cy="1102121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DFADEF90-934B-F320-1E88-221C22C46162}"/>
                </a:ext>
              </a:extLst>
            </p:cNvPr>
            <p:cNvSpPr txBox="1"/>
            <p:nvPr/>
          </p:nvSpPr>
          <p:spPr>
            <a:xfrm>
              <a:off x="722334" y="1154972"/>
              <a:ext cx="1538605" cy="2911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 defTabSz="914400">
                <a:spcBef>
                  <a:spcPts val="110"/>
                </a:spcBef>
              </a:pPr>
              <a:r>
                <a:rPr b="1" kern="0" spc="-10" dirty="0">
                  <a:solidFill>
                    <a:srgbClr val="FF0000"/>
                  </a:solidFill>
                  <a:latin typeface="Trebuchet MS"/>
                  <a:cs typeface="Trebuchet MS"/>
                </a:rPr>
                <a:t>[Modeling]</a:t>
              </a:r>
              <a:endParaRPr kern="0" dirty="0">
                <a:solidFill>
                  <a:sysClr val="windowText" lastClr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939135-5C90-A75B-C159-E2386B70AE9B}"/>
                </a:ext>
              </a:extLst>
            </p:cNvPr>
            <p:cNvGrpSpPr/>
            <p:nvPr/>
          </p:nvGrpSpPr>
          <p:grpSpPr>
            <a:xfrm>
              <a:off x="687571" y="1608408"/>
              <a:ext cx="7764858" cy="648685"/>
              <a:chOff x="687571" y="1608408"/>
              <a:chExt cx="7764858" cy="648685"/>
            </a:xfrm>
          </p:grpSpPr>
          <p:sp>
            <p:nvSpPr>
              <p:cNvPr id="20" name="object 4">
                <a:extLst>
                  <a:ext uri="{FF2B5EF4-FFF2-40B4-BE49-F238E27FC236}">
                    <a16:creationId xmlns:a16="http://schemas.microsoft.com/office/drawing/2014/main" id="{06BCC814-FF3C-CB67-8384-ACB8A08CE41A}"/>
                  </a:ext>
                </a:extLst>
              </p:cNvPr>
              <p:cNvSpPr txBox="1"/>
              <p:nvPr/>
            </p:nvSpPr>
            <p:spPr>
              <a:xfrm>
                <a:off x="724515" y="1608408"/>
                <a:ext cx="1555115" cy="29110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 defTabSz="914400">
                  <a:spcBef>
                    <a:spcPts val="110"/>
                  </a:spcBef>
                </a:pPr>
                <a:r>
                  <a:rPr b="1" kern="0" spc="-75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Framework</a:t>
                </a:r>
                <a:endParaRPr kern="0" dirty="0">
                  <a:solidFill>
                    <a:sysClr val="windowText" lastClr="00000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B4889353-3242-A6C6-6AC6-4DF4BBBD4B39}"/>
                  </a:ext>
                </a:extLst>
              </p:cNvPr>
              <p:cNvSpPr txBox="1"/>
              <p:nvPr/>
            </p:nvSpPr>
            <p:spPr>
              <a:xfrm>
                <a:off x="2591255" y="1608408"/>
                <a:ext cx="2054860" cy="29110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 defTabSz="914400">
                  <a:spcBef>
                    <a:spcPts val="110"/>
                  </a:spcBef>
                </a:pPr>
                <a:r>
                  <a:rPr kern="0" spc="-114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search</a:t>
                </a:r>
                <a:r>
                  <a:rPr kern="0" spc="-40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 </a:t>
                </a:r>
                <a:r>
                  <a:rPr kern="0" spc="-114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problems</a:t>
                </a:r>
                <a:endParaRPr kern="0" dirty="0">
                  <a:solidFill>
                    <a:sysClr val="windowText" lastClr="00000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22" name="object 6">
                <a:extLst>
                  <a:ext uri="{FF2B5EF4-FFF2-40B4-BE49-F238E27FC236}">
                    <a16:creationId xmlns:a16="http://schemas.microsoft.com/office/drawing/2014/main" id="{599F4BAD-F7C4-75DB-357B-DAFBABA1B709}"/>
                  </a:ext>
                </a:extLst>
              </p:cNvPr>
              <p:cNvSpPr txBox="1"/>
              <p:nvPr/>
            </p:nvSpPr>
            <p:spPr>
              <a:xfrm>
                <a:off x="5494304" y="1608408"/>
                <a:ext cx="1779270" cy="29110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 defTabSz="914400">
                  <a:spcBef>
                    <a:spcPts val="110"/>
                  </a:spcBef>
                </a:pPr>
                <a:r>
                  <a:rPr kern="0" spc="-10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MDPs/games</a:t>
                </a:r>
                <a:endParaRPr kern="0" dirty="0">
                  <a:solidFill>
                    <a:sysClr val="windowText" lastClr="00000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23" name="object 7">
                <a:extLst>
                  <a:ext uri="{FF2B5EF4-FFF2-40B4-BE49-F238E27FC236}">
                    <a16:creationId xmlns:a16="http://schemas.microsoft.com/office/drawing/2014/main" id="{8857FE17-F2CD-6679-567E-43BDC538A2C4}"/>
                  </a:ext>
                </a:extLst>
              </p:cNvPr>
              <p:cNvSpPr txBox="1"/>
              <p:nvPr/>
            </p:nvSpPr>
            <p:spPr>
              <a:xfrm>
                <a:off x="687571" y="1964964"/>
                <a:ext cx="1346200" cy="29110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 defTabSz="914400">
                  <a:spcBef>
                    <a:spcPts val="110"/>
                  </a:spcBef>
                </a:pPr>
                <a:r>
                  <a:rPr b="1" kern="0" spc="-55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Objective</a:t>
                </a:r>
                <a:endParaRPr kern="0" dirty="0">
                  <a:solidFill>
                    <a:sysClr val="windowText" lastClr="00000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24" name="object 8">
                <a:extLst>
                  <a:ext uri="{FF2B5EF4-FFF2-40B4-BE49-F238E27FC236}">
                    <a16:creationId xmlns:a16="http://schemas.microsoft.com/office/drawing/2014/main" id="{3A45EDBD-2B95-F566-AC36-CFFB31630483}"/>
                  </a:ext>
                </a:extLst>
              </p:cNvPr>
              <p:cNvSpPr txBox="1"/>
              <p:nvPr/>
            </p:nvSpPr>
            <p:spPr>
              <a:xfrm>
                <a:off x="2554311" y="1964964"/>
                <a:ext cx="2631440" cy="29110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 defTabSz="914400">
                  <a:spcBef>
                    <a:spcPts val="110"/>
                  </a:spcBef>
                </a:pPr>
                <a:r>
                  <a:rPr kern="0" spc="-65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minimum</a:t>
                </a:r>
                <a:r>
                  <a:rPr kern="0" spc="-90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 </a:t>
                </a:r>
                <a:r>
                  <a:rPr kern="0" spc="-40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cost</a:t>
                </a:r>
                <a:r>
                  <a:rPr kern="0" spc="-85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 </a:t>
                </a:r>
                <a:r>
                  <a:rPr kern="0" spc="-65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paths</a:t>
                </a:r>
                <a:endParaRPr kern="0">
                  <a:solidFill>
                    <a:sysClr val="windowText" lastClr="00000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25" name="object 9">
                <a:extLst>
                  <a:ext uri="{FF2B5EF4-FFF2-40B4-BE49-F238E27FC236}">
                    <a16:creationId xmlns:a16="http://schemas.microsoft.com/office/drawing/2014/main" id="{3F9E1A3F-31FC-E7D8-E868-D56CB6237E4B}"/>
                  </a:ext>
                </a:extLst>
              </p:cNvPr>
              <p:cNvSpPr txBox="1"/>
              <p:nvPr/>
            </p:nvSpPr>
            <p:spPr>
              <a:xfrm>
                <a:off x="5387919" y="1965988"/>
                <a:ext cx="3064510" cy="29110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 defTabSz="914400">
                  <a:spcBef>
                    <a:spcPts val="110"/>
                  </a:spcBef>
                </a:pPr>
                <a:r>
                  <a:rPr kern="0" spc="-70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maximum </a:t>
                </a:r>
                <a:r>
                  <a:rPr kern="0" spc="-95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value</a:t>
                </a:r>
                <a:r>
                  <a:rPr kern="0" spc="-70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 </a:t>
                </a:r>
                <a:r>
                  <a:rPr kern="0" spc="-100" dirty="0">
                    <a:solidFill>
                      <a:sysClr val="windowText" lastClr="000000"/>
                    </a:solidFill>
                    <a:latin typeface="Trebuchet MS"/>
                    <a:cs typeface="Trebuchet MS"/>
                  </a:rPr>
                  <a:t>policies</a:t>
                </a:r>
                <a:endParaRPr kern="0" dirty="0">
                  <a:solidFill>
                    <a:sysClr val="windowText" lastClr="000000"/>
                  </a:solidFill>
                  <a:latin typeface="Trebuchet MS"/>
                  <a:cs typeface="Trebuchet MS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EE5F8-12D5-891C-03A7-A4C2E5AC4550}"/>
              </a:ext>
            </a:extLst>
          </p:cNvPr>
          <p:cNvGrpSpPr/>
          <p:nvPr/>
        </p:nvGrpSpPr>
        <p:grpSpPr>
          <a:xfrm>
            <a:off x="687160" y="3699076"/>
            <a:ext cx="7869644" cy="653244"/>
            <a:chOff x="687160" y="3699076"/>
            <a:chExt cx="7869644" cy="653244"/>
          </a:xfrm>
        </p:grpSpPr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CEBFCC29-6A80-BC2A-6C9B-99CD655E44B8}"/>
                </a:ext>
              </a:extLst>
            </p:cNvPr>
            <p:cNvSpPr txBox="1"/>
            <p:nvPr/>
          </p:nvSpPr>
          <p:spPr>
            <a:xfrm>
              <a:off x="687160" y="3699076"/>
              <a:ext cx="1425575" cy="2911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 defTabSz="914400">
                <a:spcBef>
                  <a:spcPts val="110"/>
                </a:spcBef>
              </a:pPr>
              <a:r>
                <a:rPr b="1" kern="0" spc="-65" dirty="0">
                  <a:solidFill>
                    <a:srgbClr val="0000FF"/>
                  </a:solidFill>
                  <a:latin typeface="Trebuchet MS"/>
                  <a:cs typeface="Trebuchet MS"/>
                </a:rPr>
                <a:t>[Learning]</a:t>
              </a:r>
              <a:endParaRPr kern="0">
                <a:solidFill>
                  <a:sysClr val="windowText" lastClr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9B601867-8F14-797A-42D5-ECD6B1F2B9D6}"/>
                </a:ext>
              </a:extLst>
            </p:cNvPr>
            <p:cNvSpPr txBox="1"/>
            <p:nvPr/>
          </p:nvSpPr>
          <p:spPr>
            <a:xfrm>
              <a:off x="722334" y="4061215"/>
              <a:ext cx="1256665" cy="2911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 defTabSz="914400">
                <a:spcBef>
                  <a:spcPts val="110"/>
                </a:spcBef>
              </a:pPr>
              <a:r>
                <a:rPr b="1" kern="0" spc="-1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Methods</a:t>
              </a:r>
              <a:endParaRPr kern="0">
                <a:solidFill>
                  <a:sysClr val="windowText" lastClr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8D318B00-790B-A64C-1C49-FF75B0575ACA}"/>
                </a:ext>
              </a:extLst>
            </p:cNvPr>
            <p:cNvSpPr txBox="1"/>
            <p:nvPr/>
          </p:nvSpPr>
          <p:spPr>
            <a:xfrm>
              <a:off x="2589074" y="4061215"/>
              <a:ext cx="5967730" cy="2911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 defTabSz="914400">
                <a:spcBef>
                  <a:spcPts val="110"/>
                </a:spcBef>
              </a:pPr>
              <a:r>
                <a:rPr kern="0" spc="-10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structured</a:t>
              </a:r>
              <a:r>
                <a:rPr kern="0" spc="-2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 </a:t>
              </a:r>
              <a:r>
                <a:rPr kern="0" spc="-7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Perceptron</a:t>
              </a:r>
              <a:r>
                <a:rPr kern="0" spc="10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 </a:t>
              </a:r>
              <a:r>
                <a:rPr lang="en-US" kern="0" spc="10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     </a:t>
              </a:r>
              <a:r>
                <a:rPr kern="0" spc="-11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Q-</a:t>
              </a:r>
              <a:r>
                <a:rPr kern="0" spc="-9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learning,</a:t>
              </a:r>
              <a:r>
                <a:rPr kern="0" spc="-2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 </a:t>
              </a:r>
              <a:r>
                <a:rPr lang="en-US" kern="0" spc="-2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      </a:t>
              </a:r>
              <a:r>
                <a:rPr kern="0" spc="254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TD</a:t>
              </a:r>
              <a:r>
                <a:rPr kern="0" spc="-2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 </a:t>
              </a:r>
              <a:r>
                <a:rPr kern="0" spc="-8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learning</a:t>
              </a:r>
              <a:endParaRPr kern="0" dirty="0">
                <a:solidFill>
                  <a:sysClr val="windowText" lastClr="000000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6985B5-25DA-6E4A-767C-2F57F660494B}"/>
              </a:ext>
            </a:extLst>
          </p:cNvPr>
          <p:cNvGrpSpPr/>
          <p:nvPr/>
        </p:nvGrpSpPr>
        <p:grpSpPr>
          <a:xfrm>
            <a:off x="613751" y="2457702"/>
            <a:ext cx="7522448" cy="1075380"/>
            <a:chOff x="613751" y="2457701"/>
            <a:chExt cx="7522448" cy="1075380"/>
          </a:xfrm>
        </p:grpSpPr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6ECDCBC1-7DF0-6B68-1E0B-853F67762F8C}"/>
                </a:ext>
              </a:extLst>
            </p:cNvPr>
            <p:cNvSpPr txBox="1"/>
            <p:nvPr/>
          </p:nvSpPr>
          <p:spPr>
            <a:xfrm>
              <a:off x="687571" y="2888033"/>
              <a:ext cx="3592829" cy="645048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 defTabSz="914400">
                <a:spcBef>
                  <a:spcPts val="2475"/>
                </a:spcBef>
                <a:tabLst>
                  <a:tab pos="1878964" algn="l"/>
                </a:tabLst>
              </a:pPr>
              <a:r>
                <a:rPr b="1" kern="0" spc="-6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Tree-</a:t>
              </a:r>
              <a:r>
                <a:rPr b="1" kern="0" spc="-1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based</a:t>
              </a:r>
              <a:r>
                <a:rPr b="1" kern="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	</a:t>
              </a:r>
              <a:r>
                <a:rPr kern="0" spc="-3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backtracking</a:t>
              </a:r>
              <a:endParaRPr kern="0" dirty="0">
                <a:solidFill>
                  <a:sysClr val="windowText" lastClr="000000"/>
                </a:solidFill>
                <a:latin typeface="Trebuchet MS"/>
                <a:cs typeface="Trebuchet MS"/>
              </a:endParaRPr>
            </a:p>
            <a:p>
              <a:pPr defTabSz="914400">
                <a:spcBef>
                  <a:spcPts val="600"/>
                </a:spcBef>
              </a:pPr>
              <a:r>
                <a:rPr b="1" kern="0" spc="-4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Graph-</a:t>
              </a:r>
              <a:r>
                <a:rPr b="1" kern="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based</a:t>
              </a:r>
              <a:r>
                <a:rPr b="1" kern="0" spc="24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 </a:t>
              </a:r>
              <a:r>
                <a:rPr kern="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DP,</a:t>
              </a:r>
              <a:r>
                <a:rPr kern="0" spc="9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 </a:t>
              </a:r>
              <a:r>
                <a:rPr kern="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UCS,</a:t>
              </a:r>
              <a:r>
                <a:rPr kern="0" spc="9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 </a:t>
              </a:r>
              <a:r>
                <a:rPr kern="0" spc="22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A*</a:t>
              </a:r>
              <a:endParaRPr kern="0" dirty="0">
                <a:solidFill>
                  <a:sysClr val="windowText" lastClr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EC82642E-262A-CEB2-B626-0A79AC01334A}"/>
                </a:ext>
              </a:extLst>
            </p:cNvPr>
            <p:cNvSpPr txBox="1"/>
            <p:nvPr/>
          </p:nvSpPr>
          <p:spPr>
            <a:xfrm>
              <a:off x="5387919" y="2875551"/>
              <a:ext cx="2691130" cy="2911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 defTabSz="914400">
                <a:spcBef>
                  <a:spcPts val="110"/>
                </a:spcBef>
              </a:pPr>
              <a:r>
                <a:rPr kern="0" spc="-10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minimax/expectimax</a:t>
              </a:r>
              <a:endParaRPr kern="0" dirty="0">
                <a:solidFill>
                  <a:sysClr val="windowText" lastClr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00020CC6-C6D6-33FE-5B73-E0E4F7A0D352}"/>
                </a:ext>
              </a:extLst>
            </p:cNvPr>
            <p:cNvSpPr txBox="1"/>
            <p:nvPr/>
          </p:nvSpPr>
          <p:spPr>
            <a:xfrm>
              <a:off x="5387919" y="3200178"/>
              <a:ext cx="2748280" cy="2911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 defTabSz="914400">
                <a:spcBef>
                  <a:spcPts val="110"/>
                </a:spcBef>
              </a:pPr>
              <a:r>
                <a:rPr kern="0" spc="-105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value/policy</a:t>
              </a:r>
              <a:r>
                <a:rPr kern="0" spc="1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 </a:t>
              </a:r>
              <a:r>
                <a:rPr kern="0" spc="-100" dirty="0">
                  <a:solidFill>
                    <a:sysClr val="windowText" lastClr="000000"/>
                  </a:solidFill>
                  <a:latin typeface="Trebuchet MS"/>
                  <a:cs typeface="Trebuchet MS"/>
                </a:rPr>
                <a:t>iteration</a:t>
              </a:r>
              <a:endParaRPr kern="0" dirty="0">
                <a:solidFill>
                  <a:sysClr val="windowText" lastClr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AB6AEE-E76C-7687-9127-C823A364C6C4}"/>
                </a:ext>
              </a:extLst>
            </p:cNvPr>
            <p:cNvSpPr txBox="1"/>
            <p:nvPr/>
          </p:nvSpPr>
          <p:spPr>
            <a:xfrm>
              <a:off x="613751" y="2457701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defTabSz="914400">
                <a:spcBef>
                  <a:spcPts val="110"/>
                </a:spcBef>
              </a:pPr>
              <a:r>
                <a:rPr lang="en-US" b="1" kern="0" spc="-10" dirty="0">
                  <a:solidFill>
                    <a:srgbClr val="008000"/>
                  </a:solidFill>
                  <a:latin typeface="Trebuchet MS"/>
                  <a:cs typeface="Trebuchet MS"/>
                </a:rPr>
                <a:t>[Inference]</a:t>
              </a:r>
              <a:endParaRPr lang="en-US" kern="0" dirty="0">
                <a:solidFill>
                  <a:sysClr val="windowText" lastClr="000000"/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2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85E8-337F-BD79-DDD5-7C2E0153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45" dirty="0"/>
              <a:t>State-</a:t>
            </a:r>
            <a:r>
              <a:rPr lang="en-US" spc="-95" dirty="0"/>
              <a:t>based</a:t>
            </a:r>
            <a:r>
              <a:rPr lang="en-US" spc="-195" dirty="0"/>
              <a:t> </a:t>
            </a:r>
            <a:r>
              <a:rPr lang="en-US" spc="-120" dirty="0"/>
              <a:t>models:</a:t>
            </a:r>
            <a:r>
              <a:rPr lang="en-US" spc="90" dirty="0"/>
              <a:t> </a:t>
            </a:r>
            <a:r>
              <a:rPr lang="en-US" spc="-220" dirty="0"/>
              <a:t>takeaway</a:t>
            </a:r>
            <a:r>
              <a:rPr lang="en-US" spc="-65" dirty="0"/>
              <a:t> </a:t>
            </a:r>
            <a:r>
              <a:rPr lang="en-US" spc="-50" dirty="0"/>
              <a:t>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2FB3-A6A0-84E1-A8CF-5F4D0296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5EB3F-CCFB-A1DA-BFDF-F4EF5688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8376BC-740E-CD68-5EBF-8D5EFFF7CC6C}"/>
              </a:ext>
            </a:extLst>
          </p:cNvPr>
          <p:cNvGrpSpPr/>
          <p:nvPr/>
        </p:nvGrpSpPr>
        <p:grpSpPr>
          <a:xfrm>
            <a:off x="6152328" y="788636"/>
            <a:ext cx="1981332" cy="1913040"/>
            <a:chOff x="6152328" y="788636"/>
            <a:chExt cx="1981332" cy="19130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E36F22-3ACC-0F62-A4A5-689349FFC725}"/>
                </a:ext>
              </a:extLst>
            </p:cNvPr>
            <p:cNvGrpSpPr/>
            <p:nvPr/>
          </p:nvGrpSpPr>
          <p:grpSpPr>
            <a:xfrm>
              <a:off x="6152328" y="788636"/>
              <a:ext cx="1981332" cy="1913040"/>
              <a:chOff x="4092771" y="1329393"/>
              <a:chExt cx="1981332" cy="1913040"/>
            </a:xfrm>
          </p:grpSpPr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648987B-3712-FDB9-5744-32818B6EA355}"/>
                  </a:ext>
                </a:extLst>
              </p:cNvPr>
              <p:cNvSpPr/>
              <p:nvPr/>
            </p:nvSpPr>
            <p:spPr>
              <a:xfrm>
                <a:off x="4092771" y="2031488"/>
                <a:ext cx="508634" cy="508634"/>
              </a:xfrm>
              <a:custGeom>
                <a:avLst/>
                <a:gdLst/>
                <a:ahLst/>
                <a:cxnLst/>
                <a:rect l="l" t="t" r="r" b="b"/>
                <a:pathLst>
                  <a:path w="508635" h="508635">
                    <a:moveTo>
                      <a:pt x="508619" y="254309"/>
                    </a:moveTo>
                    <a:lnTo>
                      <a:pt x="503687" y="204463"/>
                    </a:lnTo>
                    <a:lnTo>
                      <a:pt x="489259" y="156989"/>
                    </a:lnTo>
                    <a:lnTo>
                      <a:pt x="465889" y="113220"/>
                    </a:lnTo>
                    <a:lnTo>
                      <a:pt x="434130" y="74489"/>
                    </a:lnTo>
                    <a:lnTo>
                      <a:pt x="395399" y="42730"/>
                    </a:lnTo>
                    <a:lnTo>
                      <a:pt x="351630" y="19360"/>
                    </a:lnTo>
                    <a:lnTo>
                      <a:pt x="304155" y="4932"/>
                    </a:lnTo>
                    <a:lnTo>
                      <a:pt x="254309" y="0"/>
                    </a:lnTo>
                    <a:lnTo>
                      <a:pt x="204464" y="4932"/>
                    </a:lnTo>
                    <a:lnTo>
                      <a:pt x="156989" y="19360"/>
                    </a:lnTo>
                    <a:lnTo>
                      <a:pt x="113220" y="42730"/>
                    </a:lnTo>
                    <a:lnTo>
                      <a:pt x="74489" y="74489"/>
                    </a:lnTo>
                    <a:lnTo>
                      <a:pt x="42730" y="113220"/>
                    </a:lnTo>
                    <a:lnTo>
                      <a:pt x="19360" y="156989"/>
                    </a:lnTo>
                    <a:lnTo>
                      <a:pt x="4932" y="204463"/>
                    </a:lnTo>
                    <a:lnTo>
                      <a:pt x="0" y="254309"/>
                    </a:lnTo>
                    <a:lnTo>
                      <a:pt x="4932" y="304155"/>
                    </a:lnTo>
                    <a:lnTo>
                      <a:pt x="19360" y="351630"/>
                    </a:lnTo>
                    <a:lnTo>
                      <a:pt x="42730" y="395399"/>
                    </a:lnTo>
                    <a:lnTo>
                      <a:pt x="74489" y="434130"/>
                    </a:lnTo>
                    <a:lnTo>
                      <a:pt x="113220" y="465889"/>
                    </a:lnTo>
                    <a:lnTo>
                      <a:pt x="156989" y="489259"/>
                    </a:lnTo>
                    <a:lnTo>
                      <a:pt x="204464" y="503687"/>
                    </a:lnTo>
                    <a:lnTo>
                      <a:pt x="254309" y="508619"/>
                    </a:lnTo>
                    <a:lnTo>
                      <a:pt x="304155" y="503687"/>
                    </a:lnTo>
                    <a:lnTo>
                      <a:pt x="351630" y="489259"/>
                    </a:lnTo>
                    <a:lnTo>
                      <a:pt x="395399" y="465889"/>
                    </a:lnTo>
                    <a:lnTo>
                      <a:pt x="434130" y="434130"/>
                    </a:lnTo>
                    <a:lnTo>
                      <a:pt x="465889" y="395399"/>
                    </a:lnTo>
                    <a:lnTo>
                      <a:pt x="489259" y="351630"/>
                    </a:lnTo>
                    <a:lnTo>
                      <a:pt x="503687" y="304155"/>
                    </a:lnTo>
                    <a:lnTo>
                      <a:pt x="508619" y="254309"/>
                    </a:lnTo>
                    <a:close/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6F11D762-3C5E-D6A5-F990-C593DBCEC211}"/>
                  </a:ext>
                </a:extLst>
              </p:cNvPr>
              <p:cNvSpPr txBox="1"/>
              <p:nvPr/>
            </p:nvSpPr>
            <p:spPr>
              <a:xfrm>
                <a:off x="4244809" y="2055885"/>
                <a:ext cx="204470" cy="41275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</a:pPr>
                <a:r>
                  <a:rPr sz="2500" spc="150" dirty="0">
                    <a:latin typeface="Trebuchet MS"/>
                    <a:cs typeface="Trebuchet MS"/>
                  </a:rPr>
                  <a:t>S</a:t>
                </a:r>
                <a:endParaRPr sz="25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3A1C26BE-1C1F-5A13-B780-D78B335778E7}"/>
                  </a:ext>
                </a:extLst>
              </p:cNvPr>
              <p:cNvSpPr/>
              <p:nvPr/>
            </p:nvSpPr>
            <p:spPr>
              <a:xfrm>
                <a:off x="4828868" y="2031488"/>
                <a:ext cx="1245235" cy="1210945"/>
              </a:xfrm>
              <a:custGeom>
                <a:avLst/>
                <a:gdLst/>
                <a:ahLst/>
                <a:cxnLst/>
                <a:rect l="l" t="t" r="r" b="b"/>
                <a:pathLst>
                  <a:path w="1245235" h="1210945">
                    <a:moveTo>
                      <a:pt x="508619" y="956405"/>
                    </a:moveTo>
                    <a:lnTo>
                      <a:pt x="503687" y="906559"/>
                    </a:lnTo>
                    <a:lnTo>
                      <a:pt x="489259" y="859085"/>
                    </a:lnTo>
                    <a:lnTo>
                      <a:pt x="465889" y="815315"/>
                    </a:lnTo>
                    <a:lnTo>
                      <a:pt x="434130" y="776584"/>
                    </a:lnTo>
                    <a:lnTo>
                      <a:pt x="395399" y="744825"/>
                    </a:lnTo>
                    <a:lnTo>
                      <a:pt x="351630" y="721455"/>
                    </a:lnTo>
                    <a:lnTo>
                      <a:pt x="304155" y="707027"/>
                    </a:lnTo>
                    <a:lnTo>
                      <a:pt x="254309" y="702095"/>
                    </a:lnTo>
                    <a:lnTo>
                      <a:pt x="204463" y="707027"/>
                    </a:lnTo>
                    <a:lnTo>
                      <a:pt x="156989" y="721455"/>
                    </a:lnTo>
                    <a:lnTo>
                      <a:pt x="113220" y="744825"/>
                    </a:lnTo>
                    <a:lnTo>
                      <a:pt x="74489" y="776584"/>
                    </a:lnTo>
                    <a:lnTo>
                      <a:pt x="42730" y="815315"/>
                    </a:lnTo>
                    <a:lnTo>
                      <a:pt x="19360" y="859085"/>
                    </a:lnTo>
                    <a:lnTo>
                      <a:pt x="4932" y="906559"/>
                    </a:lnTo>
                    <a:lnTo>
                      <a:pt x="0" y="956405"/>
                    </a:lnTo>
                    <a:lnTo>
                      <a:pt x="4932" y="1006251"/>
                    </a:lnTo>
                    <a:lnTo>
                      <a:pt x="19360" y="1053725"/>
                    </a:lnTo>
                    <a:lnTo>
                      <a:pt x="42730" y="1097494"/>
                    </a:lnTo>
                    <a:lnTo>
                      <a:pt x="74489" y="1136225"/>
                    </a:lnTo>
                    <a:lnTo>
                      <a:pt x="113220" y="1167984"/>
                    </a:lnTo>
                    <a:lnTo>
                      <a:pt x="156989" y="1191354"/>
                    </a:lnTo>
                    <a:lnTo>
                      <a:pt x="204463" y="1205782"/>
                    </a:lnTo>
                    <a:lnTo>
                      <a:pt x="254309" y="1210715"/>
                    </a:lnTo>
                    <a:lnTo>
                      <a:pt x="304155" y="1205782"/>
                    </a:lnTo>
                    <a:lnTo>
                      <a:pt x="351630" y="1191354"/>
                    </a:lnTo>
                    <a:lnTo>
                      <a:pt x="395399" y="1167984"/>
                    </a:lnTo>
                    <a:lnTo>
                      <a:pt x="434130" y="1136225"/>
                    </a:lnTo>
                    <a:lnTo>
                      <a:pt x="465889" y="1097494"/>
                    </a:lnTo>
                    <a:lnTo>
                      <a:pt x="489259" y="1053725"/>
                    </a:lnTo>
                    <a:lnTo>
                      <a:pt x="503687" y="1006251"/>
                    </a:lnTo>
                    <a:lnTo>
                      <a:pt x="508619" y="956405"/>
                    </a:lnTo>
                    <a:close/>
                  </a:path>
                  <a:path w="1245235" h="1210945">
                    <a:moveTo>
                      <a:pt x="1244717" y="254309"/>
                    </a:moveTo>
                    <a:lnTo>
                      <a:pt x="1239784" y="204463"/>
                    </a:lnTo>
                    <a:lnTo>
                      <a:pt x="1225356" y="156989"/>
                    </a:lnTo>
                    <a:lnTo>
                      <a:pt x="1201986" y="113220"/>
                    </a:lnTo>
                    <a:lnTo>
                      <a:pt x="1170227" y="74489"/>
                    </a:lnTo>
                    <a:lnTo>
                      <a:pt x="1131496" y="42730"/>
                    </a:lnTo>
                    <a:lnTo>
                      <a:pt x="1087727" y="19360"/>
                    </a:lnTo>
                    <a:lnTo>
                      <a:pt x="1040253" y="4932"/>
                    </a:lnTo>
                    <a:lnTo>
                      <a:pt x="990407" y="0"/>
                    </a:lnTo>
                    <a:lnTo>
                      <a:pt x="940561" y="4932"/>
                    </a:lnTo>
                    <a:lnTo>
                      <a:pt x="893087" y="19360"/>
                    </a:lnTo>
                    <a:lnTo>
                      <a:pt x="849318" y="42730"/>
                    </a:lnTo>
                    <a:lnTo>
                      <a:pt x="810586" y="74489"/>
                    </a:lnTo>
                    <a:lnTo>
                      <a:pt x="778828" y="113220"/>
                    </a:lnTo>
                    <a:lnTo>
                      <a:pt x="755457" y="156989"/>
                    </a:lnTo>
                    <a:lnTo>
                      <a:pt x="741029" y="204463"/>
                    </a:lnTo>
                    <a:lnTo>
                      <a:pt x="736097" y="254309"/>
                    </a:lnTo>
                    <a:lnTo>
                      <a:pt x="741029" y="304155"/>
                    </a:lnTo>
                    <a:lnTo>
                      <a:pt x="755457" y="351630"/>
                    </a:lnTo>
                    <a:lnTo>
                      <a:pt x="778828" y="395399"/>
                    </a:lnTo>
                    <a:lnTo>
                      <a:pt x="810586" y="434130"/>
                    </a:lnTo>
                    <a:lnTo>
                      <a:pt x="849318" y="465889"/>
                    </a:lnTo>
                    <a:lnTo>
                      <a:pt x="893087" y="489259"/>
                    </a:lnTo>
                    <a:lnTo>
                      <a:pt x="940561" y="503687"/>
                    </a:lnTo>
                    <a:lnTo>
                      <a:pt x="990407" y="508619"/>
                    </a:lnTo>
                    <a:lnTo>
                      <a:pt x="1040253" y="503687"/>
                    </a:lnTo>
                    <a:lnTo>
                      <a:pt x="1087727" y="489259"/>
                    </a:lnTo>
                    <a:lnTo>
                      <a:pt x="1131496" y="465889"/>
                    </a:lnTo>
                    <a:lnTo>
                      <a:pt x="1170227" y="434130"/>
                    </a:lnTo>
                    <a:lnTo>
                      <a:pt x="1201986" y="395399"/>
                    </a:lnTo>
                    <a:lnTo>
                      <a:pt x="1225356" y="351630"/>
                    </a:lnTo>
                    <a:lnTo>
                      <a:pt x="1239784" y="304155"/>
                    </a:lnTo>
                    <a:lnTo>
                      <a:pt x="1244717" y="254309"/>
                    </a:lnTo>
                    <a:close/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D26058B4-E359-5692-DCAD-FAF56509BE80}"/>
                  </a:ext>
                </a:extLst>
              </p:cNvPr>
              <p:cNvSpPr txBox="1"/>
              <p:nvPr/>
            </p:nvSpPr>
            <p:spPr>
              <a:xfrm>
                <a:off x="5699089" y="2055885"/>
                <a:ext cx="240665" cy="41275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</a:pPr>
                <a:r>
                  <a:rPr sz="2500" spc="-50" dirty="0">
                    <a:latin typeface="Trebuchet MS"/>
                    <a:cs typeface="Trebuchet MS"/>
                  </a:rPr>
                  <a:t>G</a:t>
                </a:r>
                <a:endParaRPr sz="2500">
                  <a:latin typeface="Trebuchet MS"/>
                  <a:cs typeface="Trebuchet MS"/>
                </a:endParaRPr>
              </a:p>
            </p:txBody>
          </p:sp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4FDC05C6-A4C1-9FBA-F6D5-9F8F60BD5C50}"/>
                  </a:ext>
                </a:extLst>
              </p:cNvPr>
              <p:cNvSpPr/>
              <p:nvPr/>
            </p:nvSpPr>
            <p:spPr>
              <a:xfrm>
                <a:off x="4828868" y="1329393"/>
                <a:ext cx="508634" cy="508634"/>
              </a:xfrm>
              <a:custGeom>
                <a:avLst/>
                <a:gdLst/>
                <a:ahLst/>
                <a:cxnLst/>
                <a:rect l="l" t="t" r="r" b="b"/>
                <a:pathLst>
                  <a:path w="508635" h="508635">
                    <a:moveTo>
                      <a:pt x="508619" y="254309"/>
                    </a:moveTo>
                    <a:lnTo>
                      <a:pt x="503687" y="204464"/>
                    </a:lnTo>
                    <a:lnTo>
                      <a:pt x="489259" y="156989"/>
                    </a:lnTo>
                    <a:lnTo>
                      <a:pt x="465889" y="113220"/>
                    </a:lnTo>
                    <a:lnTo>
                      <a:pt x="434130" y="74489"/>
                    </a:lnTo>
                    <a:lnTo>
                      <a:pt x="395399" y="42730"/>
                    </a:lnTo>
                    <a:lnTo>
                      <a:pt x="351630" y="19360"/>
                    </a:lnTo>
                    <a:lnTo>
                      <a:pt x="304155" y="4932"/>
                    </a:lnTo>
                    <a:lnTo>
                      <a:pt x="254309" y="0"/>
                    </a:lnTo>
                    <a:lnTo>
                      <a:pt x="204463" y="4932"/>
                    </a:lnTo>
                    <a:lnTo>
                      <a:pt x="156989" y="19360"/>
                    </a:lnTo>
                    <a:lnTo>
                      <a:pt x="113220" y="42730"/>
                    </a:lnTo>
                    <a:lnTo>
                      <a:pt x="74489" y="74489"/>
                    </a:lnTo>
                    <a:lnTo>
                      <a:pt x="42730" y="113220"/>
                    </a:lnTo>
                    <a:lnTo>
                      <a:pt x="19360" y="156989"/>
                    </a:lnTo>
                    <a:lnTo>
                      <a:pt x="4932" y="204464"/>
                    </a:lnTo>
                    <a:lnTo>
                      <a:pt x="0" y="254309"/>
                    </a:lnTo>
                    <a:lnTo>
                      <a:pt x="4932" y="304155"/>
                    </a:lnTo>
                    <a:lnTo>
                      <a:pt x="19360" y="351630"/>
                    </a:lnTo>
                    <a:lnTo>
                      <a:pt x="42730" y="395399"/>
                    </a:lnTo>
                    <a:lnTo>
                      <a:pt x="74489" y="434130"/>
                    </a:lnTo>
                    <a:lnTo>
                      <a:pt x="113220" y="465889"/>
                    </a:lnTo>
                    <a:lnTo>
                      <a:pt x="156989" y="489259"/>
                    </a:lnTo>
                    <a:lnTo>
                      <a:pt x="204463" y="503687"/>
                    </a:lnTo>
                    <a:lnTo>
                      <a:pt x="254309" y="508619"/>
                    </a:lnTo>
                    <a:lnTo>
                      <a:pt x="304155" y="503687"/>
                    </a:lnTo>
                    <a:lnTo>
                      <a:pt x="351630" y="489259"/>
                    </a:lnTo>
                    <a:lnTo>
                      <a:pt x="395399" y="465889"/>
                    </a:lnTo>
                    <a:lnTo>
                      <a:pt x="434130" y="434130"/>
                    </a:lnTo>
                    <a:lnTo>
                      <a:pt x="465889" y="395399"/>
                    </a:lnTo>
                    <a:lnTo>
                      <a:pt x="489259" y="351630"/>
                    </a:lnTo>
                    <a:lnTo>
                      <a:pt x="503687" y="304155"/>
                    </a:lnTo>
                    <a:lnTo>
                      <a:pt x="508619" y="254309"/>
                    </a:lnTo>
                    <a:close/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960C3A6C-374D-26FF-C4A3-E88D3F9870D2}"/>
                  </a:ext>
                </a:extLst>
              </p:cNvPr>
              <p:cNvSpPr txBox="1"/>
              <p:nvPr/>
            </p:nvSpPr>
            <p:spPr>
              <a:xfrm>
                <a:off x="4962992" y="1353790"/>
                <a:ext cx="240665" cy="41275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</a:pPr>
                <a:r>
                  <a:rPr sz="2500" spc="215" dirty="0">
                    <a:latin typeface="Trebuchet MS"/>
                    <a:cs typeface="Trebuchet MS"/>
                  </a:rPr>
                  <a:t>B</a:t>
                </a:r>
                <a:endParaRPr sz="2500">
                  <a:latin typeface="Trebuchet MS"/>
                  <a:cs typeface="Trebuchet MS"/>
                </a:endParaRPr>
              </a:p>
            </p:txBody>
          </p:sp>
          <p:grpSp>
            <p:nvGrpSpPr>
              <p:cNvPr id="13" name="object 9">
                <a:extLst>
                  <a:ext uri="{FF2B5EF4-FFF2-40B4-BE49-F238E27FC236}">
                    <a16:creationId xmlns:a16="http://schemas.microsoft.com/office/drawing/2014/main" id="{C2857EC6-1C80-F68B-0CFD-5C521A7376F2}"/>
                  </a:ext>
                </a:extLst>
              </p:cNvPr>
              <p:cNvGrpSpPr/>
              <p:nvPr/>
            </p:nvGrpSpPr>
            <p:grpSpPr>
              <a:xfrm>
                <a:off x="4518386" y="1746511"/>
                <a:ext cx="1098550" cy="1078865"/>
                <a:chOff x="4518386" y="1746511"/>
                <a:chExt cx="1098550" cy="1078865"/>
              </a:xfrm>
            </p:grpSpPr>
            <p:sp>
              <p:nvSpPr>
                <p:cNvPr id="14" name="object 10">
                  <a:extLst>
                    <a:ext uri="{FF2B5EF4-FFF2-40B4-BE49-F238E27FC236}">
                      <a16:creationId xmlns:a16="http://schemas.microsoft.com/office/drawing/2014/main" id="{7F8CA826-351B-EE4A-00A9-34E43D84EC39}"/>
                    </a:ext>
                  </a:extLst>
                </p:cNvPr>
                <p:cNvSpPr/>
                <p:nvPr/>
              </p:nvSpPr>
              <p:spPr>
                <a:xfrm>
                  <a:off x="4531102" y="2461321"/>
                  <a:ext cx="257175" cy="245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5" h="245744">
                      <a:moveTo>
                        <a:pt x="0" y="0"/>
                      </a:moveTo>
                      <a:lnTo>
                        <a:pt x="257142" y="245261"/>
                      </a:lnTo>
                    </a:path>
                  </a:pathLst>
                </a:custGeom>
                <a:ln w="2543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5" name="object 11">
                  <a:extLst>
                    <a:ext uri="{FF2B5EF4-FFF2-40B4-BE49-F238E27FC236}">
                      <a16:creationId xmlns:a16="http://schemas.microsoft.com/office/drawing/2014/main" id="{CC425BED-0C95-7C1F-D23F-65065499C233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4752641" y="2669871"/>
                  <a:ext cx="127578" cy="125025"/>
                </a:xfrm>
                <a:prstGeom prst="rect">
                  <a:avLst/>
                </a:prstGeom>
              </p:spPr>
            </p:pic>
            <p:sp>
              <p:nvSpPr>
                <p:cNvPr id="16" name="object 12">
                  <a:extLst>
                    <a:ext uri="{FF2B5EF4-FFF2-40B4-BE49-F238E27FC236}">
                      <a16:creationId xmlns:a16="http://schemas.microsoft.com/office/drawing/2014/main" id="{375587A5-21A4-B238-43CF-60F1E10A53EB}"/>
                    </a:ext>
                  </a:extLst>
                </p:cNvPr>
                <p:cNvSpPr/>
                <p:nvPr/>
              </p:nvSpPr>
              <p:spPr>
                <a:xfrm>
                  <a:off x="5267202" y="2567108"/>
                  <a:ext cx="257175" cy="245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5" h="245744">
                      <a:moveTo>
                        <a:pt x="0" y="245264"/>
                      </a:moveTo>
                      <a:lnTo>
                        <a:pt x="257140" y="0"/>
                      </a:lnTo>
                    </a:path>
                  </a:pathLst>
                </a:custGeom>
                <a:ln w="2543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7" name="object 13">
                  <a:extLst>
                    <a:ext uri="{FF2B5EF4-FFF2-40B4-BE49-F238E27FC236}">
                      <a16:creationId xmlns:a16="http://schemas.microsoft.com/office/drawing/2014/main" id="{ECAE5F0E-49F6-E5AD-7BCA-11D798441ED6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488739" y="2478793"/>
                  <a:ext cx="127577" cy="125025"/>
                </a:xfrm>
                <a:prstGeom prst="rect">
                  <a:avLst/>
                </a:prstGeom>
              </p:spPr>
            </p:pic>
            <p:sp>
              <p:nvSpPr>
                <p:cNvPr id="18" name="object 14">
                  <a:extLst>
                    <a:ext uri="{FF2B5EF4-FFF2-40B4-BE49-F238E27FC236}">
                      <a16:creationId xmlns:a16="http://schemas.microsoft.com/office/drawing/2014/main" id="{34CC0DDE-26C5-146A-B823-2B3A65C5B2E9}"/>
                    </a:ext>
                  </a:extLst>
                </p:cNvPr>
                <p:cNvSpPr/>
                <p:nvPr/>
              </p:nvSpPr>
              <p:spPr>
                <a:xfrm>
                  <a:off x="4531104" y="1865012"/>
                  <a:ext cx="257175" cy="245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5" h="245744">
                      <a:moveTo>
                        <a:pt x="0" y="245264"/>
                      </a:moveTo>
                      <a:lnTo>
                        <a:pt x="257140" y="0"/>
                      </a:lnTo>
                    </a:path>
                  </a:pathLst>
                </a:custGeom>
                <a:ln w="2543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9" name="object 15">
                  <a:extLst>
                    <a:ext uri="{FF2B5EF4-FFF2-40B4-BE49-F238E27FC236}">
                      <a16:creationId xmlns:a16="http://schemas.microsoft.com/office/drawing/2014/main" id="{F90806F3-C745-DF8A-764A-D6927360FC84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752641" y="1776698"/>
                  <a:ext cx="127577" cy="125025"/>
                </a:xfrm>
                <a:prstGeom prst="rect">
                  <a:avLst/>
                </a:prstGeom>
              </p:spPr>
            </p:pic>
            <p:sp>
              <p:nvSpPr>
                <p:cNvPr id="20" name="object 16">
                  <a:extLst>
                    <a:ext uri="{FF2B5EF4-FFF2-40B4-BE49-F238E27FC236}">
                      <a16:creationId xmlns:a16="http://schemas.microsoft.com/office/drawing/2014/main" id="{D2C79286-6D60-4087-4563-0D0BA65E65AC}"/>
                    </a:ext>
                  </a:extLst>
                </p:cNvPr>
                <p:cNvSpPr/>
                <p:nvPr/>
              </p:nvSpPr>
              <p:spPr>
                <a:xfrm>
                  <a:off x="5267199" y="1759226"/>
                  <a:ext cx="257175" cy="245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5" h="245744">
                      <a:moveTo>
                        <a:pt x="0" y="0"/>
                      </a:moveTo>
                      <a:lnTo>
                        <a:pt x="257142" y="245261"/>
                      </a:lnTo>
                    </a:path>
                  </a:pathLst>
                </a:custGeom>
                <a:ln w="2543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21" name="object 17">
                  <a:extLst>
                    <a:ext uri="{FF2B5EF4-FFF2-40B4-BE49-F238E27FC236}">
                      <a16:creationId xmlns:a16="http://schemas.microsoft.com/office/drawing/2014/main" id="{E6969052-F1F9-F2C0-920B-56FAA5F90A3F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488739" y="1967776"/>
                  <a:ext cx="127578" cy="125025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8F02CD17-1E76-4112-8B67-482927CA4FBF}"/>
                </a:ext>
              </a:extLst>
            </p:cNvPr>
            <p:cNvSpPr txBox="1"/>
            <p:nvPr/>
          </p:nvSpPr>
          <p:spPr>
            <a:xfrm>
              <a:off x="7040759" y="2222295"/>
              <a:ext cx="20447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spcBef>
                  <a:spcPts val="140"/>
                </a:spcBef>
              </a:pPr>
              <a:r>
                <a:rPr lang="en-US" sz="2500" spc="150" dirty="0">
                  <a:latin typeface="Trebuchet MS"/>
                  <a:cs typeface="Trebuchet MS"/>
                </a:rPr>
                <a:t>A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B2855D-B46A-375C-0A34-6D35E379F8F5}"/>
              </a:ext>
            </a:extLst>
          </p:cNvPr>
          <p:cNvGrpSpPr/>
          <p:nvPr/>
        </p:nvGrpSpPr>
        <p:grpSpPr>
          <a:xfrm>
            <a:off x="919164" y="2762948"/>
            <a:ext cx="7305675" cy="1857375"/>
            <a:chOff x="1430447" y="3963885"/>
            <a:chExt cx="7305675" cy="1857375"/>
          </a:xfrm>
        </p:grpSpPr>
        <p:grpSp>
          <p:nvGrpSpPr>
            <p:cNvPr id="28" name="object 18">
              <a:extLst>
                <a:ext uri="{FF2B5EF4-FFF2-40B4-BE49-F238E27FC236}">
                  <a16:creationId xmlns:a16="http://schemas.microsoft.com/office/drawing/2014/main" id="{6964D752-7F5B-EC7C-79DE-98BBF304F654}"/>
                </a:ext>
              </a:extLst>
            </p:cNvPr>
            <p:cNvGrpSpPr/>
            <p:nvPr/>
          </p:nvGrpSpPr>
          <p:grpSpPr>
            <a:xfrm>
              <a:off x="1430447" y="3963885"/>
              <a:ext cx="7305675" cy="1857375"/>
              <a:chOff x="1430447" y="3963885"/>
              <a:chExt cx="7305675" cy="1857375"/>
            </a:xfrm>
          </p:grpSpPr>
          <p:sp>
            <p:nvSpPr>
              <p:cNvPr id="30" name="object 19">
                <a:extLst>
                  <a:ext uri="{FF2B5EF4-FFF2-40B4-BE49-F238E27FC236}">
                    <a16:creationId xmlns:a16="http://schemas.microsoft.com/office/drawing/2014/main" id="{7DE1FE34-6EC2-5697-2852-D1CE09A81DCD}"/>
                  </a:ext>
                </a:extLst>
              </p:cNvPr>
              <p:cNvSpPr/>
              <p:nvPr/>
            </p:nvSpPr>
            <p:spPr>
              <a:xfrm>
                <a:off x="1443163" y="4284951"/>
                <a:ext cx="7280275" cy="1524000"/>
              </a:xfrm>
              <a:custGeom>
                <a:avLst/>
                <a:gdLst/>
                <a:ahLst/>
                <a:cxnLst/>
                <a:rect l="l" t="t" r="r" b="b"/>
                <a:pathLst>
                  <a:path w="7280275" h="1524000">
                    <a:moveTo>
                      <a:pt x="0" y="0"/>
                    </a:moveTo>
                    <a:lnTo>
                      <a:pt x="0" y="1523398"/>
                    </a:lnTo>
                    <a:lnTo>
                      <a:pt x="7280030" y="1523398"/>
                    </a:lnTo>
                    <a:lnTo>
                      <a:pt x="728003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31" name="object 20">
                <a:extLst>
                  <a:ext uri="{FF2B5EF4-FFF2-40B4-BE49-F238E27FC236}">
                    <a16:creationId xmlns:a16="http://schemas.microsoft.com/office/drawing/2014/main" id="{7EBE3573-54BE-1E17-13ED-4A5EFCADD8B1}"/>
                  </a:ext>
                </a:extLst>
              </p:cNvPr>
              <p:cNvSpPr/>
              <p:nvPr/>
            </p:nvSpPr>
            <p:spPr>
              <a:xfrm>
                <a:off x="1570318" y="3963885"/>
                <a:ext cx="7026275" cy="642620"/>
              </a:xfrm>
              <a:custGeom>
                <a:avLst/>
                <a:gdLst/>
                <a:ahLst/>
                <a:cxnLst/>
                <a:rect l="l" t="t" r="r" b="b"/>
                <a:pathLst>
                  <a:path w="7026275" h="642620">
                    <a:moveTo>
                      <a:pt x="7025720" y="0"/>
                    </a:moveTo>
                    <a:lnTo>
                      <a:pt x="0" y="0"/>
                    </a:lnTo>
                    <a:lnTo>
                      <a:pt x="0" y="642132"/>
                    </a:lnTo>
                    <a:lnTo>
                      <a:pt x="7025720" y="642132"/>
                    </a:lnTo>
                    <a:lnTo>
                      <a:pt x="70257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pic>
            <p:nvPicPr>
              <p:cNvPr id="32" name="object 21">
                <a:extLst>
                  <a:ext uri="{FF2B5EF4-FFF2-40B4-BE49-F238E27FC236}">
                    <a16:creationId xmlns:a16="http://schemas.microsoft.com/office/drawing/2014/main" id="{658DB7A1-7848-28C3-9025-1B4F291B7C71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0318" y="3963885"/>
                <a:ext cx="642132" cy="642132"/>
              </a:xfrm>
              <a:prstGeom prst="rect">
                <a:avLst/>
              </a:prstGeom>
            </p:spPr>
          </p:pic>
        </p:grp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E9BD9AC1-7C65-EC32-6874-86BA6935C489}"/>
                </a:ext>
              </a:extLst>
            </p:cNvPr>
            <p:cNvSpPr txBox="1"/>
            <p:nvPr/>
          </p:nvSpPr>
          <p:spPr>
            <a:xfrm>
              <a:off x="2255393" y="4035107"/>
              <a:ext cx="6280785" cy="1534587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tabLst>
                  <a:tab pos="1557020" algn="l"/>
                </a:tabLst>
              </a:pPr>
              <a:r>
                <a:rPr sz="2400" b="1" spc="55" dirty="0">
                  <a:solidFill>
                    <a:srgbClr val="FF0000"/>
                  </a:solidFill>
                  <a:latin typeface="Trebuchet MS"/>
                  <a:cs typeface="Trebuchet MS"/>
                </a:rPr>
                <a:t>Key</a:t>
              </a:r>
              <a:r>
                <a:rPr sz="2400" b="1" spc="180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2400" b="1" spc="-10" dirty="0">
                  <a:solidFill>
                    <a:srgbClr val="FF0000"/>
                  </a:solidFill>
                  <a:latin typeface="Trebuchet MS"/>
                  <a:cs typeface="Trebuchet MS"/>
                </a:rPr>
                <a:t>idea:</a:t>
              </a:r>
              <a:r>
                <a:rPr sz="2400" b="1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2400" b="1" spc="-25" dirty="0">
                  <a:solidFill>
                    <a:srgbClr val="FF0000"/>
                  </a:solidFill>
                  <a:latin typeface="Trebuchet MS"/>
                  <a:cs typeface="Trebuchet MS"/>
                </a:rPr>
                <a:t>spe</a:t>
              </a:r>
              <a:r>
                <a:rPr lang="en-US" sz="2400" b="1" spc="-25" dirty="0">
                  <a:solidFill>
                    <a:srgbClr val="FF0000"/>
                  </a:solidFill>
                  <a:latin typeface="Trebuchet MS"/>
                  <a:cs typeface="Trebuchet MS"/>
                </a:rPr>
                <a:t>c</a:t>
              </a:r>
              <a:r>
                <a:rPr sz="2400" b="1" spc="-25" dirty="0">
                  <a:solidFill>
                    <a:srgbClr val="FF0000"/>
                  </a:solidFill>
                  <a:latin typeface="Trebuchet MS"/>
                  <a:cs typeface="Trebuchet MS"/>
                </a:rPr>
                <a:t>ify</a:t>
              </a:r>
              <a:r>
                <a:rPr sz="2400" b="1" spc="-9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2400" b="1" spc="-60" dirty="0">
                  <a:solidFill>
                    <a:srgbClr val="FF0000"/>
                  </a:solidFill>
                  <a:latin typeface="Trebuchet MS"/>
                  <a:cs typeface="Trebuchet MS"/>
                </a:rPr>
                <a:t>locally,</a:t>
              </a:r>
              <a:r>
                <a:rPr sz="2400" b="1" spc="-8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2400" b="1" spc="-30" dirty="0">
                  <a:solidFill>
                    <a:srgbClr val="FF0000"/>
                  </a:solidFill>
                  <a:latin typeface="Trebuchet MS"/>
                  <a:cs typeface="Trebuchet MS"/>
                </a:rPr>
                <a:t>optimize</a:t>
              </a:r>
              <a:r>
                <a:rPr sz="2400" b="1" spc="-9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2400" b="1" spc="-10" dirty="0">
                  <a:solidFill>
                    <a:srgbClr val="FF0000"/>
                  </a:solidFill>
                  <a:latin typeface="Trebuchet MS"/>
                  <a:cs typeface="Trebuchet MS"/>
                </a:rPr>
                <a:t>globally</a:t>
              </a:r>
              <a:endParaRPr sz="2400" dirty="0">
                <a:latin typeface="Trebuchet MS"/>
                <a:cs typeface="Trebuchet MS"/>
              </a:endParaRPr>
            </a:p>
            <a:p>
              <a:pPr marL="19685" marR="780415">
                <a:lnSpc>
                  <a:spcPct val="121100"/>
                </a:lnSpc>
                <a:spcBef>
                  <a:spcPts val="1865"/>
                </a:spcBef>
              </a:pPr>
              <a:r>
                <a:rPr sz="2400" dirty="0">
                  <a:solidFill>
                    <a:srgbClr val="0000A0"/>
                  </a:solidFill>
                  <a:latin typeface="Trebuchet MS"/>
                  <a:cs typeface="Trebuchet MS"/>
                </a:rPr>
                <a:t>Modeling</a:t>
              </a:r>
              <a:r>
                <a:rPr sz="2400" dirty="0">
                  <a:latin typeface="Trebuchet MS"/>
                  <a:cs typeface="Trebuchet MS"/>
                </a:rPr>
                <a:t>:</a:t>
              </a:r>
              <a:r>
                <a:rPr sz="2400" spc="55" dirty="0">
                  <a:latin typeface="Trebuchet MS"/>
                  <a:cs typeface="Trebuchet MS"/>
                </a:rPr>
                <a:t> </a:t>
              </a:r>
              <a:r>
                <a:rPr sz="2400" spc="-105" dirty="0">
                  <a:latin typeface="Trebuchet MS"/>
                  <a:cs typeface="Trebuchet MS"/>
                </a:rPr>
                <a:t>specifies</a:t>
              </a:r>
              <a:r>
                <a:rPr sz="2400" spc="-85" dirty="0">
                  <a:latin typeface="Trebuchet MS"/>
                  <a:cs typeface="Trebuchet MS"/>
                </a:rPr>
                <a:t> </a:t>
              </a:r>
              <a:r>
                <a:rPr sz="2400" spc="-60" dirty="0">
                  <a:latin typeface="Trebuchet MS"/>
                  <a:cs typeface="Trebuchet MS"/>
                </a:rPr>
                <a:t>local</a:t>
              </a:r>
              <a:r>
                <a:rPr sz="2400" spc="-114" dirty="0">
                  <a:latin typeface="Trebuchet MS"/>
                  <a:cs typeface="Trebuchet MS"/>
                </a:rPr>
                <a:t> </a:t>
              </a:r>
              <a:r>
                <a:rPr sz="2400" spc="-10" dirty="0">
                  <a:latin typeface="Trebuchet MS"/>
                  <a:cs typeface="Trebuchet MS"/>
                </a:rPr>
                <a:t>interactions </a:t>
              </a:r>
              <a:r>
                <a:rPr sz="2400" spc="-114" dirty="0">
                  <a:solidFill>
                    <a:srgbClr val="0000A0"/>
                  </a:solidFill>
                  <a:latin typeface="Trebuchet MS"/>
                  <a:cs typeface="Trebuchet MS"/>
                </a:rPr>
                <a:t>Inference</a:t>
              </a:r>
              <a:r>
                <a:rPr sz="2400" spc="-114" dirty="0">
                  <a:latin typeface="Trebuchet MS"/>
                  <a:cs typeface="Trebuchet MS"/>
                </a:rPr>
                <a:t>:</a:t>
              </a:r>
              <a:r>
                <a:rPr sz="2400" spc="110" dirty="0">
                  <a:latin typeface="Trebuchet MS"/>
                  <a:cs typeface="Trebuchet MS"/>
                </a:rPr>
                <a:t> </a:t>
              </a:r>
              <a:r>
                <a:rPr sz="2400" spc="-50" dirty="0">
                  <a:latin typeface="Trebuchet MS"/>
                  <a:cs typeface="Trebuchet MS"/>
                </a:rPr>
                <a:t>find</a:t>
              </a:r>
              <a:r>
                <a:rPr sz="2400" spc="-100" dirty="0">
                  <a:latin typeface="Trebuchet MS"/>
                  <a:cs typeface="Trebuchet MS"/>
                </a:rPr>
                <a:t> </a:t>
              </a:r>
              <a:r>
                <a:rPr sz="2400" spc="-70" dirty="0">
                  <a:latin typeface="Trebuchet MS"/>
                  <a:cs typeface="Trebuchet MS"/>
                </a:rPr>
                <a:t>globally</a:t>
              </a:r>
              <a:r>
                <a:rPr sz="2400" spc="-110" dirty="0">
                  <a:latin typeface="Trebuchet MS"/>
                  <a:cs typeface="Trebuchet MS"/>
                </a:rPr>
                <a:t> </a:t>
              </a:r>
              <a:r>
                <a:rPr sz="2400" spc="-75" dirty="0">
                  <a:latin typeface="Trebuchet MS"/>
                  <a:cs typeface="Trebuchet MS"/>
                </a:rPr>
                <a:t>optimal</a:t>
              </a:r>
              <a:r>
                <a:rPr sz="2400" spc="-105" dirty="0">
                  <a:latin typeface="Trebuchet MS"/>
                  <a:cs typeface="Trebuchet MS"/>
                </a:rPr>
                <a:t> </a:t>
              </a:r>
              <a:r>
                <a:rPr sz="2400" spc="-55" dirty="0">
                  <a:latin typeface="Trebuchet MS"/>
                  <a:cs typeface="Trebuchet MS"/>
                </a:rPr>
                <a:t>solutions</a:t>
              </a:r>
              <a:endParaRPr sz="2400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16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C6BF-5B08-9F12-ACB8-3BC42BAA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45" dirty="0"/>
              <a:t>State-</a:t>
            </a:r>
            <a:r>
              <a:rPr lang="en-US" spc="-95" dirty="0"/>
              <a:t>based</a:t>
            </a:r>
            <a:r>
              <a:rPr lang="en-US" spc="-195" dirty="0"/>
              <a:t> </a:t>
            </a:r>
            <a:r>
              <a:rPr lang="en-US" spc="-120" dirty="0"/>
              <a:t>models:</a:t>
            </a:r>
            <a:r>
              <a:rPr lang="en-US" spc="90" dirty="0"/>
              <a:t> </a:t>
            </a:r>
            <a:r>
              <a:rPr lang="en-US" spc="-220" dirty="0"/>
              <a:t>takeaway</a:t>
            </a:r>
            <a:r>
              <a:rPr lang="en-US" spc="-65" dirty="0"/>
              <a:t> </a:t>
            </a:r>
            <a:r>
              <a:rPr lang="en-US" spc="-50" dirty="0"/>
              <a:t>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942C-C299-95EC-2C92-7B9A3E8B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872DB-44BB-67EE-C8A2-79773F87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F5281C-A7AE-DAAC-95E6-748A98D2F469}"/>
              </a:ext>
            </a:extLst>
          </p:cNvPr>
          <p:cNvGrpSpPr/>
          <p:nvPr/>
        </p:nvGrpSpPr>
        <p:grpSpPr>
          <a:xfrm>
            <a:off x="7039019" y="106152"/>
            <a:ext cx="1981332" cy="1913040"/>
            <a:chOff x="6152328" y="788636"/>
            <a:chExt cx="1981332" cy="191304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69F5FD-0295-D492-DA58-253FAAAE3352}"/>
                </a:ext>
              </a:extLst>
            </p:cNvPr>
            <p:cNvGrpSpPr/>
            <p:nvPr/>
          </p:nvGrpSpPr>
          <p:grpSpPr>
            <a:xfrm>
              <a:off x="6152328" y="788636"/>
              <a:ext cx="1981332" cy="1913040"/>
              <a:chOff x="4092771" y="1329393"/>
              <a:chExt cx="1981332" cy="1913040"/>
            </a:xfrm>
          </p:grpSpPr>
          <p:sp>
            <p:nvSpPr>
              <p:cNvPr id="25" name="object 3">
                <a:extLst>
                  <a:ext uri="{FF2B5EF4-FFF2-40B4-BE49-F238E27FC236}">
                    <a16:creationId xmlns:a16="http://schemas.microsoft.com/office/drawing/2014/main" id="{1DC7A604-A63A-C4B0-E061-ABE3959D2378}"/>
                  </a:ext>
                </a:extLst>
              </p:cNvPr>
              <p:cNvSpPr/>
              <p:nvPr/>
            </p:nvSpPr>
            <p:spPr>
              <a:xfrm>
                <a:off x="4092771" y="2031488"/>
                <a:ext cx="508634" cy="508634"/>
              </a:xfrm>
              <a:custGeom>
                <a:avLst/>
                <a:gdLst/>
                <a:ahLst/>
                <a:cxnLst/>
                <a:rect l="l" t="t" r="r" b="b"/>
                <a:pathLst>
                  <a:path w="508635" h="508635">
                    <a:moveTo>
                      <a:pt x="508619" y="254309"/>
                    </a:moveTo>
                    <a:lnTo>
                      <a:pt x="503687" y="204463"/>
                    </a:lnTo>
                    <a:lnTo>
                      <a:pt x="489259" y="156989"/>
                    </a:lnTo>
                    <a:lnTo>
                      <a:pt x="465889" y="113220"/>
                    </a:lnTo>
                    <a:lnTo>
                      <a:pt x="434130" y="74489"/>
                    </a:lnTo>
                    <a:lnTo>
                      <a:pt x="395399" y="42730"/>
                    </a:lnTo>
                    <a:lnTo>
                      <a:pt x="351630" y="19360"/>
                    </a:lnTo>
                    <a:lnTo>
                      <a:pt x="304155" y="4932"/>
                    </a:lnTo>
                    <a:lnTo>
                      <a:pt x="254309" y="0"/>
                    </a:lnTo>
                    <a:lnTo>
                      <a:pt x="204464" y="4932"/>
                    </a:lnTo>
                    <a:lnTo>
                      <a:pt x="156989" y="19360"/>
                    </a:lnTo>
                    <a:lnTo>
                      <a:pt x="113220" y="42730"/>
                    </a:lnTo>
                    <a:lnTo>
                      <a:pt x="74489" y="74489"/>
                    </a:lnTo>
                    <a:lnTo>
                      <a:pt x="42730" y="113220"/>
                    </a:lnTo>
                    <a:lnTo>
                      <a:pt x="19360" y="156989"/>
                    </a:lnTo>
                    <a:lnTo>
                      <a:pt x="4932" y="204463"/>
                    </a:lnTo>
                    <a:lnTo>
                      <a:pt x="0" y="254309"/>
                    </a:lnTo>
                    <a:lnTo>
                      <a:pt x="4932" y="304155"/>
                    </a:lnTo>
                    <a:lnTo>
                      <a:pt x="19360" y="351630"/>
                    </a:lnTo>
                    <a:lnTo>
                      <a:pt x="42730" y="395399"/>
                    </a:lnTo>
                    <a:lnTo>
                      <a:pt x="74489" y="434130"/>
                    </a:lnTo>
                    <a:lnTo>
                      <a:pt x="113220" y="465889"/>
                    </a:lnTo>
                    <a:lnTo>
                      <a:pt x="156989" y="489259"/>
                    </a:lnTo>
                    <a:lnTo>
                      <a:pt x="204464" y="503687"/>
                    </a:lnTo>
                    <a:lnTo>
                      <a:pt x="254309" y="508619"/>
                    </a:lnTo>
                    <a:lnTo>
                      <a:pt x="304155" y="503687"/>
                    </a:lnTo>
                    <a:lnTo>
                      <a:pt x="351630" y="489259"/>
                    </a:lnTo>
                    <a:lnTo>
                      <a:pt x="395399" y="465889"/>
                    </a:lnTo>
                    <a:lnTo>
                      <a:pt x="434130" y="434130"/>
                    </a:lnTo>
                    <a:lnTo>
                      <a:pt x="465889" y="395399"/>
                    </a:lnTo>
                    <a:lnTo>
                      <a:pt x="489259" y="351630"/>
                    </a:lnTo>
                    <a:lnTo>
                      <a:pt x="503687" y="304155"/>
                    </a:lnTo>
                    <a:lnTo>
                      <a:pt x="508619" y="254309"/>
                    </a:lnTo>
                    <a:close/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4">
                <a:extLst>
                  <a:ext uri="{FF2B5EF4-FFF2-40B4-BE49-F238E27FC236}">
                    <a16:creationId xmlns:a16="http://schemas.microsoft.com/office/drawing/2014/main" id="{A8F47490-2535-E5A8-FBD9-AE3BDC3817AE}"/>
                  </a:ext>
                </a:extLst>
              </p:cNvPr>
              <p:cNvSpPr txBox="1"/>
              <p:nvPr/>
            </p:nvSpPr>
            <p:spPr>
              <a:xfrm>
                <a:off x="4244809" y="2055885"/>
                <a:ext cx="204470" cy="41275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</a:pPr>
                <a:r>
                  <a:rPr sz="2500" spc="150" dirty="0">
                    <a:latin typeface="Trebuchet MS"/>
                    <a:cs typeface="Trebuchet MS"/>
                  </a:rPr>
                  <a:t>S</a:t>
                </a:r>
                <a:endParaRPr sz="25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4054DAB3-765D-5C7D-D037-5ED7A73EAFEF}"/>
                  </a:ext>
                </a:extLst>
              </p:cNvPr>
              <p:cNvSpPr/>
              <p:nvPr/>
            </p:nvSpPr>
            <p:spPr>
              <a:xfrm>
                <a:off x="4828868" y="2031488"/>
                <a:ext cx="1245235" cy="1210945"/>
              </a:xfrm>
              <a:custGeom>
                <a:avLst/>
                <a:gdLst/>
                <a:ahLst/>
                <a:cxnLst/>
                <a:rect l="l" t="t" r="r" b="b"/>
                <a:pathLst>
                  <a:path w="1245235" h="1210945">
                    <a:moveTo>
                      <a:pt x="508619" y="956405"/>
                    </a:moveTo>
                    <a:lnTo>
                      <a:pt x="503687" y="906559"/>
                    </a:lnTo>
                    <a:lnTo>
                      <a:pt x="489259" y="859085"/>
                    </a:lnTo>
                    <a:lnTo>
                      <a:pt x="465889" y="815315"/>
                    </a:lnTo>
                    <a:lnTo>
                      <a:pt x="434130" y="776584"/>
                    </a:lnTo>
                    <a:lnTo>
                      <a:pt x="395399" y="744825"/>
                    </a:lnTo>
                    <a:lnTo>
                      <a:pt x="351630" y="721455"/>
                    </a:lnTo>
                    <a:lnTo>
                      <a:pt x="304155" y="707027"/>
                    </a:lnTo>
                    <a:lnTo>
                      <a:pt x="254309" y="702095"/>
                    </a:lnTo>
                    <a:lnTo>
                      <a:pt x="204463" y="707027"/>
                    </a:lnTo>
                    <a:lnTo>
                      <a:pt x="156989" y="721455"/>
                    </a:lnTo>
                    <a:lnTo>
                      <a:pt x="113220" y="744825"/>
                    </a:lnTo>
                    <a:lnTo>
                      <a:pt x="74489" y="776584"/>
                    </a:lnTo>
                    <a:lnTo>
                      <a:pt x="42730" y="815315"/>
                    </a:lnTo>
                    <a:lnTo>
                      <a:pt x="19360" y="859085"/>
                    </a:lnTo>
                    <a:lnTo>
                      <a:pt x="4932" y="906559"/>
                    </a:lnTo>
                    <a:lnTo>
                      <a:pt x="0" y="956405"/>
                    </a:lnTo>
                    <a:lnTo>
                      <a:pt x="4932" y="1006251"/>
                    </a:lnTo>
                    <a:lnTo>
                      <a:pt x="19360" y="1053725"/>
                    </a:lnTo>
                    <a:lnTo>
                      <a:pt x="42730" y="1097494"/>
                    </a:lnTo>
                    <a:lnTo>
                      <a:pt x="74489" y="1136225"/>
                    </a:lnTo>
                    <a:lnTo>
                      <a:pt x="113220" y="1167984"/>
                    </a:lnTo>
                    <a:lnTo>
                      <a:pt x="156989" y="1191354"/>
                    </a:lnTo>
                    <a:lnTo>
                      <a:pt x="204463" y="1205782"/>
                    </a:lnTo>
                    <a:lnTo>
                      <a:pt x="254309" y="1210715"/>
                    </a:lnTo>
                    <a:lnTo>
                      <a:pt x="304155" y="1205782"/>
                    </a:lnTo>
                    <a:lnTo>
                      <a:pt x="351630" y="1191354"/>
                    </a:lnTo>
                    <a:lnTo>
                      <a:pt x="395399" y="1167984"/>
                    </a:lnTo>
                    <a:lnTo>
                      <a:pt x="434130" y="1136225"/>
                    </a:lnTo>
                    <a:lnTo>
                      <a:pt x="465889" y="1097494"/>
                    </a:lnTo>
                    <a:lnTo>
                      <a:pt x="489259" y="1053725"/>
                    </a:lnTo>
                    <a:lnTo>
                      <a:pt x="503687" y="1006251"/>
                    </a:lnTo>
                    <a:lnTo>
                      <a:pt x="508619" y="956405"/>
                    </a:lnTo>
                    <a:close/>
                  </a:path>
                  <a:path w="1245235" h="1210945">
                    <a:moveTo>
                      <a:pt x="1244717" y="254309"/>
                    </a:moveTo>
                    <a:lnTo>
                      <a:pt x="1239784" y="204463"/>
                    </a:lnTo>
                    <a:lnTo>
                      <a:pt x="1225356" y="156989"/>
                    </a:lnTo>
                    <a:lnTo>
                      <a:pt x="1201986" y="113220"/>
                    </a:lnTo>
                    <a:lnTo>
                      <a:pt x="1170227" y="74489"/>
                    </a:lnTo>
                    <a:lnTo>
                      <a:pt x="1131496" y="42730"/>
                    </a:lnTo>
                    <a:lnTo>
                      <a:pt x="1087727" y="19360"/>
                    </a:lnTo>
                    <a:lnTo>
                      <a:pt x="1040253" y="4932"/>
                    </a:lnTo>
                    <a:lnTo>
                      <a:pt x="990407" y="0"/>
                    </a:lnTo>
                    <a:lnTo>
                      <a:pt x="940561" y="4932"/>
                    </a:lnTo>
                    <a:lnTo>
                      <a:pt x="893087" y="19360"/>
                    </a:lnTo>
                    <a:lnTo>
                      <a:pt x="849318" y="42730"/>
                    </a:lnTo>
                    <a:lnTo>
                      <a:pt x="810586" y="74489"/>
                    </a:lnTo>
                    <a:lnTo>
                      <a:pt x="778828" y="113220"/>
                    </a:lnTo>
                    <a:lnTo>
                      <a:pt x="755457" y="156989"/>
                    </a:lnTo>
                    <a:lnTo>
                      <a:pt x="741029" y="204463"/>
                    </a:lnTo>
                    <a:lnTo>
                      <a:pt x="736097" y="254309"/>
                    </a:lnTo>
                    <a:lnTo>
                      <a:pt x="741029" y="304155"/>
                    </a:lnTo>
                    <a:lnTo>
                      <a:pt x="755457" y="351630"/>
                    </a:lnTo>
                    <a:lnTo>
                      <a:pt x="778828" y="395399"/>
                    </a:lnTo>
                    <a:lnTo>
                      <a:pt x="810586" y="434130"/>
                    </a:lnTo>
                    <a:lnTo>
                      <a:pt x="849318" y="465889"/>
                    </a:lnTo>
                    <a:lnTo>
                      <a:pt x="893087" y="489259"/>
                    </a:lnTo>
                    <a:lnTo>
                      <a:pt x="940561" y="503687"/>
                    </a:lnTo>
                    <a:lnTo>
                      <a:pt x="990407" y="508619"/>
                    </a:lnTo>
                    <a:lnTo>
                      <a:pt x="1040253" y="503687"/>
                    </a:lnTo>
                    <a:lnTo>
                      <a:pt x="1087727" y="489259"/>
                    </a:lnTo>
                    <a:lnTo>
                      <a:pt x="1131496" y="465889"/>
                    </a:lnTo>
                    <a:lnTo>
                      <a:pt x="1170227" y="434130"/>
                    </a:lnTo>
                    <a:lnTo>
                      <a:pt x="1201986" y="395399"/>
                    </a:lnTo>
                    <a:lnTo>
                      <a:pt x="1225356" y="351630"/>
                    </a:lnTo>
                    <a:lnTo>
                      <a:pt x="1239784" y="304155"/>
                    </a:lnTo>
                    <a:lnTo>
                      <a:pt x="1244717" y="254309"/>
                    </a:lnTo>
                    <a:close/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6">
                <a:extLst>
                  <a:ext uri="{FF2B5EF4-FFF2-40B4-BE49-F238E27FC236}">
                    <a16:creationId xmlns:a16="http://schemas.microsoft.com/office/drawing/2014/main" id="{D8067A61-7C2F-DA72-28A8-8FA72BCBBE21}"/>
                  </a:ext>
                </a:extLst>
              </p:cNvPr>
              <p:cNvSpPr txBox="1"/>
              <p:nvPr/>
            </p:nvSpPr>
            <p:spPr>
              <a:xfrm>
                <a:off x="5699089" y="2055885"/>
                <a:ext cx="240665" cy="41275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</a:pPr>
                <a:r>
                  <a:rPr sz="2500" spc="-50" dirty="0">
                    <a:latin typeface="Trebuchet MS"/>
                    <a:cs typeface="Trebuchet MS"/>
                  </a:rPr>
                  <a:t>G</a:t>
                </a:r>
                <a:endParaRPr sz="2500" dirty="0">
                  <a:latin typeface="Trebuchet MS"/>
                  <a:cs typeface="Trebuchet MS"/>
                </a:endParaRPr>
              </a:p>
            </p:txBody>
          </p:sp>
          <p:sp>
            <p:nvSpPr>
              <p:cNvPr id="29" name="object 7">
                <a:extLst>
                  <a:ext uri="{FF2B5EF4-FFF2-40B4-BE49-F238E27FC236}">
                    <a16:creationId xmlns:a16="http://schemas.microsoft.com/office/drawing/2014/main" id="{C143E043-22F2-1953-86AB-A8D84E01943A}"/>
                  </a:ext>
                </a:extLst>
              </p:cNvPr>
              <p:cNvSpPr/>
              <p:nvPr/>
            </p:nvSpPr>
            <p:spPr>
              <a:xfrm>
                <a:off x="4828868" y="1329393"/>
                <a:ext cx="508634" cy="508634"/>
              </a:xfrm>
              <a:custGeom>
                <a:avLst/>
                <a:gdLst/>
                <a:ahLst/>
                <a:cxnLst/>
                <a:rect l="l" t="t" r="r" b="b"/>
                <a:pathLst>
                  <a:path w="508635" h="508635">
                    <a:moveTo>
                      <a:pt x="508619" y="254309"/>
                    </a:moveTo>
                    <a:lnTo>
                      <a:pt x="503687" y="204464"/>
                    </a:lnTo>
                    <a:lnTo>
                      <a:pt x="489259" y="156989"/>
                    </a:lnTo>
                    <a:lnTo>
                      <a:pt x="465889" y="113220"/>
                    </a:lnTo>
                    <a:lnTo>
                      <a:pt x="434130" y="74489"/>
                    </a:lnTo>
                    <a:lnTo>
                      <a:pt x="395399" y="42730"/>
                    </a:lnTo>
                    <a:lnTo>
                      <a:pt x="351630" y="19360"/>
                    </a:lnTo>
                    <a:lnTo>
                      <a:pt x="304155" y="4932"/>
                    </a:lnTo>
                    <a:lnTo>
                      <a:pt x="254309" y="0"/>
                    </a:lnTo>
                    <a:lnTo>
                      <a:pt x="204463" y="4932"/>
                    </a:lnTo>
                    <a:lnTo>
                      <a:pt x="156989" y="19360"/>
                    </a:lnTo>
                    <a:lnTo>
                      <a:pt x="113220" y="42730"/>
                    </a:lnTo>
                    <a:lnTo>
                      <a:pt x="74489" y="74489"/>
                    </a:lnTo>
                    <a:lnTo>
                      <a:pt x="42730" y="113220"/>
                    </a:lnTo>
                    <a:lnTo>
                      <a:pt x="19360" y="156989"/>
                    </a:lnTo>
                    <a:lnTo>
                      <a:pt x="4932" y="204464"/>
                    </a:lnTo>
                    <a:lnTo>
                      <a:pt x="0" y="254309"/>
                    </a:lnTo>
                    <a:lnTo>
                      <a:pt x="4932" y="304155"/>
                    </a:lnTo>
                    <a:lnTo>
                      <a:pt x="19360" y="351630"/>
                    </a:lnTo>
                    <a:lnTo>
                      <a:pt x="42730" y="395399"/>
                    </a:lnTo>
                    <a:lnTo>
                      <a:pt x="74489" y="434130"/>
                    </a:lnTo>
                    <a:lnTo>
                      <a:pt x="113220" y="465889"/>
                    </a:lnTo>
                    <a:lnTo>
                      <a:pt x="156989" y="489259"/>
                    </a:lnTo>
                    <a:lnTo>
                      <a:pt x="204463" y="503687"/>
                    </a:lnTo>
                    <a:lnTo>
                      <a:pt x="254309" y="508619"/>
                    </a:lnTo>
                    <a:lnTo>
                      <a:pt x="304155" y="503687"/>
                    </a:lnTo>
                    <a:lnTo>
                      <a:pt x="351630" y="489259"/>
                    </a:lnTo>
                    <a:lnTo>
                      <a:pt x="395399" y="465889"/>
                    </a:lnTo>
                    <a:lnTo>
                      <a:pt x="434130" y="434130"/>
                    </a:lnTo>
                    <a:lnTo>
                      <a:pt x="465889" y="395399"/>
                    </a:lnTo>
                    <a:lnTo>
                      <a:pt x="489259" y="351630"/>
                    </a:lnTo>
                    <a:lnTo>
                      <a:pt x="503687" y="304155"/>
                    </a:lnTo>
                    <a:lnTo>
                      <a:pt x="508619" y="254309"/>
                    </a:lnTo>
                    <a:close/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8">
                <a:extLst>
                  <a:ext uri="{FF2B5EF4-FFF2-40B4-BE49-F238E27FC236}">
                    <a16:creationId xmlns:a16="http://schemas.microsoft.com/office/drawing/2014/main" id="{1A66343B-5AC8-961A-F75C-6571D4EBEA9B}"/>
                  </a:ext>
                </a:extLst>
              </p:cNvPr>
              <p:cNvSpPr txBox="1"/>
              <p:nvPr/>
            </p:nvSpPr>
            <p:spPr>
              <a:xfrm>
                <a:off x="4962992" y="1353790"/>
                <a:ext cx="240665" cy="412750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</a:pPr>
                <a:r>
                  <a:rPr sz="2500" spc="215" dirty="0">
                    <a:latin typeface="Trebuchet MS"/>
                    <a:cs typeface="Trebuchet MS"/>
                  </a:rPr>
                  <a:t>B</a:t>
                </a:r>
                <a:endParaRPr sz="2500">
                  <a:latin typeface="Trebuchet MS"/>
                  <a:cs typeface="Trebuchet MS"/>
                </a:endParaRPr>
              </a:p>
            </p:txBody>
          </p:sp>
          <p:grpSp>
            <p:nvGrpSpPr>
              <p:cNvPr id="31" name="object 9">
                <a:extLst>
                  <a:ext uri="{FF2B5EF4-FFF2-40B4-BE49-F238E27FC236}">
                    <a16:creationId xmlns:a16="http://schemas.microsoft.com/office/drawing/2014/main" id="{A5A75467-041E-0875-961B-024E02498140}"/>
                  </a:ext>
                </a:extLst>
              </p:cNvPr>
              <p:cNvGrpSpPr/>
              <p:nvPr/>
            </p:nvGrpSpPr>
            <p:grpSpPr>
              <a:xfrm>
                <a:off x="4518386" y="1746511"/>
                <a:ext cx="1098550" cy="1078865"/>
                <a:chOff x="4518386" y="1746511"/>
                <a:chExt cx="1098550" cy="1078865"/>
              </a:xfrm>
            </p:grpSpPr>
            <p:sp>
              <p:nvSpPr>
                <p:cNvPr id="32" name="object 10">
                  <a:extLst>
                    <a:ext uri="{FF2B5EF4-FFF2-40B4-BE49-F238E27FC236}">
                      <a16:creationId xmlns:a16="http://schemas.microsoft.com/office/drawing/2014/main" id="{4B2C73FE-989A-8D93-4129-46E811813B3A}"/>
                    </a:ext>
                  </a:extLst>
                </p:cNvPr>
                <p:cNvSpPr/>
                <p:nvPr/>
              </p:nvSpPr>
              <p:spPr>
                <a:xfrm>
                  <a:off x="4531102" y="2461321"/>
                  <a:ext cx="257175" cy="245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5" h="245744">
                      <a:moveTo>
                        <a:pt x="0" y="0"/>
                      </a:moveTo>
                      <a:lnTo>
                        <a:pt x="257142" y="245261"/>
                      </a:lnTo>
                    </a:path>
                  </a:pathLst>
                </a:custGeom>
                <a:ln w="2543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33" name="object 11">
                  <a:extLst>
                    <a:ext uri="{FF2B5EF4-FFF2-40B4-BE49-F238E27FC236}">
                      <a16:creationId xmlns:a16="http://schemas.microsoft.com/office/drawing/2014/main" id="{C7E1EAAD-CCC7-243C-EF89-7C8AA75896D3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4752641" y="2669871"/>
                  <a:ext cx="127578" cy="125025"/>
                </a:xfrm>
                <a:prstGeom prst="rect">
                  <a:avLst/>
                </a:prstGeom>
              </p:spPr>
            </p:pic>
            <p:sp>
              <p:nvSpPr>
                <p:cNvPr id="34" name="object 12">
                  <a:extLst>
                    <a:ext uri="{FF2B5EF4-FFF2-40B4-BE49-F238E27FC236}">
                      <a16:creationId xmlns:a16="http://schemas.microsoft.com/office/drawing/2014/main" id="{139B021D-7547-E72D-F792-7BBC6BDCFDB6}"/>
                    </a:ext>
                  </a:extLst>
                </p:cNvPr>
                <p:cNvSpPr/>
                <p:nvPr/>
              </p:nvSpPr>
              <p:spPr>
                <a:xfrm>
                  <a:off x="5267202" y="2567108"/>
                  <a:ext cx="257175" cy="245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5" h="245744">
                      <a:moveTo>
                        <a:pt x="0" y="245264"/>
                      </a:moveTo>
                      <a:lnTo>
                        <a:pt x="257140" y="0"/>
                      </a:lnTo>
                    </a:path>
                  </a:pathLst>
                </a:custGeom>
                <a:ln w="2543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35" name="object 13">
                  <a:extLst>
                    <a:ext uri="{FF2B5EF4-FFF2-40B4-BE49-F238E27FC236}">
                      <a16:creationId xmlns:a16="http://schemas.microsoft.com/office/drawing/2014/main" id="{71015C42-8930-BA93-41C9-533B19ADE3F3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488739" y="2478793"/>
                  <a:ext cx="127577" cy="125025"/>
                </a:xfrm>
                <a:prstGeom prst="rect">
                  <a:avLst/>
                </a:prstGeom>
              </p:spPr>
            </p:pic>
            <p:sp>
              <p:nvSpPr>
                <p:cNvPr id="36" name="object 14">
                  <a:extLst>
                    <a:ext uri="{FF2B5EF4-FFF2-40B4-BE49-F238E27FC236}">
                      <a16:creationId xmlns:a16="http://schemas.microsoft.com/office/drawing/2014/main" id="{E0DB44AE-87D1-A4C2-6200-4AFFC14A92A6}"/>
                    </a:ext>
                  </a:extLst>
                </p:cNvPr>
                <p:cNvSpPr/>
                <p:nvPr/>
              </p:nvSpPr>
              <p:spPr>
                <a:xfrm>
                  <a:off x="4531104" y="1865012"/>
                  <a:ext cx="257175" cy="245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5" h="245744">
                      <a:moveTo>
                        <a:pt x="0" y="245264"/>
                      </a:moveTo>
                      <a:lnTo>
                        <a:pt x="257140" y="0"/>
                      </a:lnTo>
                    </a:path>
                  </a:pathLst>
                </a:custGeom>
                <a:ln w="2543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37" name="object 15">
                  <a:extLst>
                    <a:ext uri="{FF2B5EF4-FFF2-40B4-BE49-F238E27FC236}">
                      <a16:creationId xmlns:a16="http://schemas.microsoft.com/office/drawing/2014/main" id="{83FFAC36-CEE6-C5F4-D05D-427E731FA75D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752641" y="1776698"/>
                  <a:ext cx="127577" cy="125025"/>
                </a:xfrm>
                <a:prstGeom prst="rect">
                  <a:avLst/>
                </a:prstGeom>
              </p:spPr>
            </p:pic>
            <p:sp>
              <p:nvSpPr>
                <p:cNvPr id="38" name="object 16">
                  <a:extLst>
                    <a:ext uri="{FF2B5EF4-FFF2-40B4-BE49-F238E27FC236}">
                      <a16:creationId xmlns:a16="http://schemas.microsoft.com/office/drawing/2014/main" id="{F5474E25-CFA9-7630-422E-29105C93C124}"/>
                    </a:ext>
                  </a:extLst>
                </p:cNvPr>
                <p:cNvSpPr/>
                <p:nvPr/>
              </p:nvSpPr>
              <p:spPr>
                <a:xfrm>
                  <a:off x="5267199" y="1759226"/>
                  <a:ext cx="257175" cy="245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5" h="245744">
                      <a:moveTo>
                        <a:pt x="0" y="0"/>
                      </a:moveTo>
                      <a:lnTo>
                        <a:pt x="257142" y="245261"/>
                      </a:lnTo>
                    </a:path>
                  </a:pathLst>
                </a:custGeom>
                <a:ln w="2543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39" name="object 17">
                  <a:extLst>
                    <a:ext uri="{FF2B5EF4-FFF2-40B4-BE49-F238E27FC236}">
                      <a16:creationId xmlns:a16="http://schemas.microsoft.com/office/drawing/2014/main" id="{1CA9A4E0-7A41-D8F8-0B60-D8613944EBBD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488739" y="1967776"/>
                  <a:ext cx="127578" cy="125025"/>
                </a:xfrm>
                <a:prstGeom prst="rect">
                  <a:avLst/>
                </a:prstGeom>
              </p:spPr>
            </p:pic>
          </p:grpSp>
        </p:grp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BD50E0BE-F795-277C-F026-C6345C256BE2}"/>
                </a:ext>
              </a:extLst>
            </p:cNvPr>
            <p:cNvSpPr txBox="1"/>
            <p:nvPr/>
          </p:nvSpPr>
          <p:spPr>
            <a:xfrm>
              <a:off x="7040759" y="2222295"/>
              <a:ext cx="20447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spcBef>
                  <a:spcPts val="140"/>
                </a:spcBef>
              </a:pPr>
              <a:r>
                <a:rPr lang="en-US" sz="2500" spc="150" dirty="0">
                  <a:latin typeface="Trebuchet MS"/>
                  <a:cs typeface="Trebuchet MS"/>
                </a:rPr>
                <a:t>A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15D37-1D8D-8C06-08D9-D3E4C8941815}"/>
              </a:ext>
            </a:extLst>
          </p:cNvPr>
          <p:cNvGrpSpPr/>
          <p:nvPr/>
        </p:nvGrpSpPr>
        <p:grpSpPr>
          <a:xfrm>
            <a:off x="270049" y="1864419"/>
            <a:ext cx="8292517" cy="2367847"/>
            <a:chOff x="141029" y="3602760"/>
            <a:chExt cx="9584803" cy="2367847"/>
          </a:xfrm>
        </p:grpSpPr>
        <p:grpSp>
          <p:nvGrpSpPr>
            <p:cNvPr id="45" name="object 18">
              <a:extLst>
                <a:ext uri="{FF2B5EF4-FFF2-40B4-BE49-F238E27FC236}">
                  <a16:creationId xmlns:a16="http://schemas.microsoft.com/office/drawing/2014/main" id="{1CD51233-CAAB-394C-287F-B3A2FD59FD63}"/>
                </a:ext>
              </a:extLst>
            </p:cNvPr>
            <p:cNvGrpSpPr/>
            <p:nvPr/>
          </p:nvGrpSpPr>
          <p:grpSpPr>
            <a:xfrm>
              <a:off x="440862" y="3602760"/>
              <a:ext cx="9284970" cy="1748547"/>
              <a:chOff x="440862" y="3602760"/>
              <a:chExt cx="9284970" cy="1748547"/>
            </a:xfrm>
          </p:grpSpPr>
          <p:sp>
            <p:nvSpPr>
              <p:cNvPr id="47" name="object 19">
                <a:extLst>
                  <a:ext uri="{FF2B5EF4-FFF2-40B4-BE49-F238E27FC236}">
                    <a16:creationId xmlns:a16="http://schemas.microsoft.com/office/drawing/2014/main" id="{03C67524-C835-68AF-42DF-F7EAB0A56173}"/>
                  </a:ext>
                </a:extLst>
              </p:cNvPr>
              <p:cNvSpPr/>
              <p:nvPr/>
            </p:nvSpPr>
            <p:spPr>
              <a:xfrm>
                <a:off x="440862" y="3923827"/>
                <a:ext cx="9284970" cy="1427480"/>
              </a:xfrm>
              <a:custGeom>
                <a:avLst/>
                <a:gdLst/>
                <a:ahLst/>
                <a:cxnLst/>
                <a:rect l="l" t="t" r="r" b="b"/>
                <a:pathLst>
                  <a:path w="9284970" h="1427479">
                    <a:moveTo>
                      <a:pt x="0" y="0"/>
                    </a:moveTo>
                    <a:lnTo>
                      <a:pt x="0" y="1426974"/>
                    </a:lnTo>
                    <a:lnTo>
                      <a:pt x="9284633" y="1426974"/>
                    </a:lnTo>
                    <a:lnTo>
                      <a:pt x="928463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48" name="object 20">
                <a:extLst>
                  <a:ext uri="{FF2B5EF4-FFF2-40B4-BE49-F238E27FC236}">
                    <a16:creationId xmlns:a16="http://schemas.microsoft.com/office/drawing/2014/main" id="{CD5A35C2-AED6-5050-5AAE-56E4C04AEEC8}"/>
                  </a:ext>
                </a:extLst>
              </p:cNvPr>
              <p:cNvSpPr/>
              <p:nvPr/>
            </p:nvSpPr>
            <p:spPr>
              <a:xfrm>
                <a:off x="568017" y="3602760"/>
                <a:ext cx="3044825" cy="642620"/>
              </a:xfrm>
              <a:custGeom>
                <a:avLst/>
                <a:gdLst/>
                <a:ahLst/>
                <a:cxnLst/>
                <a:rect l="l" t="t" r="r" b="b"/>
                <a:pathLst>
                  <a:path w="3044825" h="642620">
                    <a:moveTo>
                      <a:pt x="3044239" y="0"/>
                    </a:moveTo>
                    <a:lnTo>
                      <a:pt x="0" y="0"/>
                    </a:lnTo>
                    <a:lnTo>
                      <a:pt x="0" y="642132"/>
                    </a:lnTo>
                    <a:lnTo>
                      <a:pt x="3044239" y="642132"/>
                    </a:lnTo>
                    <a:lnTo>
                      <a:pt x="304423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pic>
            <p:nvPicPr>
              <p:cNvPr id="49" name="object 21">
                <a:extLst>
                  <a:ext uri="{FF2B5EF4-FFF2-40B4-BE49-F238E27FC236}">
                    <a16:creationId xmlns:a16="http://schemas.microsoft.com/office/drawing/2014/main" id="{4F10A161-8379-99FE-557F-DAAC4D43908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8017" y="3602760"/>
                <a:ext cx="557187" cy="557186"/>
              </a:xfrm>
              <a:prstGeom prst="rect">
                <a:avLst/>
              </a:prstGeom>
            </p:spPr>
          </p:pic>
        </p:grpSp>
        <p:sp>
          <p:nvSpPr>
            <p:cNvPr id="46" name="object 22">
              <a:extLst>
                <a:ext uri="{FF2B5EF4-FFF2-40B4-BE49-F238E27FC236}">
                  <a16:creationId xmlns:a16="http://schemas.microsoft.com/office/drawing/2014/main" id="{8D8028CE-DBB5-7712-FED7-AF7BBDEF2DE0}"/>
                </a:ext>
              </a:extLst>
            </p:cNvPr>
            <p:cNvSpPr txBox="1"/>
            <p:nvPr/>
          </p:nvSpPr>
          <p:spPr>
            <a:xfrm>
              <a:off x="141029" y="3766670"/>
              <a:ext cx="9294495" cy="2203937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098550">
                <a:tabLst>
                  <a:tab pos="2642870" algn="l"/>
                </a:tabLst>
              </a:pPr>
              <a:r>
                <a:rPr b="1" spc="55" dirty="0">
                  <a:solidFill>
                    <a:srgbClr val="FF0000"/>
                  </a:solidFill>
                  <a:latin typeface="Trebuchet MS"/>
                  <a:cs typeface="Trebuchet MS"/>
                </a:rPr>
                <a:t>Key</a:t>
              </a:r>
              <a:r>
                <a:rPr b="1" spc="180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b="1" spc="-10" dirty="0">
                  <a:solidFill>
                    <a:srgbClr val="FF0000"/>
                  </a:solidFill>
                  <a:latin typeface="Trebuchet MS"/>
                  <a:cs typeface="Trebuchet MS"/>
                </a:rPr>
                <a:t>idea:</a:t>
              </a:r>
              <a:r>
                <a:rPr lang="en-US" b="1" spc="-10" dirty="0">
                  <a:solidFill>
                    <a:srgbClr val="FF0000"/>
                  </a:solidFill>
                  <a:latin typeface="Trebuchet MS"/>
                  <a:cs typeface="Trebuchet MS"/>
                </a:rPr>
                <a:t>  </a:t>
              </a:r>
              <a:r>
                <a:rPr b="1" spc="-10" dirty="0">
                  <a:solidFill>
                    <a:srgbClr val="FF0000"/>
                  </a:solidFill>
                  <a:latin typeface="Trebuchet MS"/>
                  <a:cs typeface="Trebuchet MS"/>
                </a:rPr>
                <a:t>state</a:t>
              </a:r>
              <a:endParaRPr dirty="0">
                <a:latin typeface="Trebuchet MS"/>
                <a:cs typeface="Trebuchet MS"/>
              </a:endParaRPr>
            </a:p>
            <a:p>
              <a:pPr marL="405130" marR="5080">
                <a:lnSpc>
                  <a:spcPct val="101600"/>
                </a:lnSpc>
                <a:spcBef>
                  <a:spcPts val="2165"/>
                </a:spcBef>
              </a:pPr>
              <a:r>
                <a:rPr spc="204" dirty="0">
                  <a:latin typeface="Trebuchet MS"/>
                  <a:cs typeface="Trebuchet MS"/>
                </a:rPr>
                <a:t>A</a:t>
              </a:r>
              <a:r>
                <a:rPr spc="5" dirty="0">
                  <a:latin typeface="Trebuchet MS"/>
                  <a:cs typeface="Trebuchet MS"/>
                </a:rPr>
                <a:t> </a:t>
              </a:r>
              <a:r>
                <a:rPr b="1" dirty="0">
                  <a:latin typeface="Trebuchet MS"/>
                  <a:cs typeface="Trebuchet MS"/>
                </a:rPr>
                <a:t>state</a:t>
              </a:r>
              <a:r>
                <a:rPr b="1" spc="10" dirty="0">
                  <a:latin typeface="Trebuchet MS"/>
                  <a:cs typeface="Trebuchet MS"/>
                </a:rPr>
                <a:t> </a:t>
              </a:r>
              <a:r>
                <a:rPr dirty="0">
                  <a:latin typeface="Trebuchet MS"/>
                  <a:cs typeface="Trebuchet MS"/>
                </a:rPr>
                <a:t>is</a:t>
              </a:r>
              <a:r>
                <a:rPr spc="5" dirty="0">
                  <a:latin typeface="Trebuchet MS"/>
                  <a:cs typeface="Trebuchet MS"/>
                </a:rPr>
                <a:t> </a:t>
              </a:r>
              <a:r>
                <a:rPr dirty="0">
                  <a:latin typeface="Trebuchet MS"/>
                  <a:cs typeface="Trebuchet MS"/>
                </a:rPr>
                <a:t>a</a:t>
              </a:r>
              <a:r>
                <a:rPr spc="10" dirty="0">
                  <a:latin typeface="Trebuchet MS"/>
                  <a:cs typeface="Trebuchet MS"/>
                </a:rPr>
                <a:t> </a:t>
              </a:r>
              <a:r>
                <a:rPr spc="-40" dirty="0">
                  <a:latin typeface="Trebuchet MS"/>
                  <a:cs typeface="Trebuchet MS"/>
                </a:rPr>
                <a:t>summary</a:t>
              </a:r>
              <a:r>
                <a:rPr spc="5" dirty="0">
                  <a:latin typeface="Trebuchet MS"/>
                  <a:cs typeface="Trebuchet MS"/>
                </a:rPr>
                <a:t> </a:t>
              </a:r>
              <a:r>
                <a:rPr dirty="0">
                  <a:latin typeface="Trebuchet MS"/>
                  <a:cs typeface="Trebuchet MS"/>
                </a:rPr>
                <a:t>of</a:t>
              </a:r>
              <a:r>
                <a:rPr spc="10" dirty="0">
                  <a:latin typeface="Trebuchet MS"/>
                  <a:cs typeface="Trebuchet MS"/>
                </a:rPr>
                <a:t> </a:t>
              </a:r>
              <a:r>
                <a:rPr spc="-10" dirty="0">
                  <a:latin typeface="Trebuchet MS"/>
                  <a:cs typeface="Trebuchet MS"/>
                </a:rPr>
                <a:t>all</a:t>
              </a:r>
              <a:r>
                <a:rPr spc="10" dirty="0">
                  <a:latin typeface="Trebuchet MS"/>
                  <a:cs typeface="Trebuchet MS"/>
                </a:rPr>
                <a:t> </a:t>
              </a:r>
              <a:r>
                <a:rPr spc="-20" dirty="0">
                  <a:latin typeface="Trebuchet MS"/>
                  <a:cs typeface="Trebuchet MS"/>
                </a:rPr>
                <a:t>the</a:t>
              </a:r>
              <a:r>
                <a:rPr spc="5" dirty="0">
                  <a:latin typeface="Trebuchet MS"/>
                  <a:cs typeface="Trebuchet MS"/>
                </a:rPr>
                <a:t> </a:t>
              </a:r>
              <a:r>
                <a:rPr dirty="0">
                  <a:latin typeface="Trebuchet MS"/>
                  <a:cs typeface="Trebuchet MS"/>
                </a:rPr>
                <a:t>past</a:t>
              </a:r>
              <a:r>
                <a:rPr spc="5" dirty="0">
                  <a:latin typeface="Trebuchet MS"/>
                  <a:cs typeface="Trebuchet MS"/>
                </a:rPr>
                <a:t> </a:t>
              </a:r>
              <a:r>
                <a:rPr spc="-40" dirty="0">
                  <a:latin typeface="Trebuchet MS"/>
                  <a:cs typeface="Trebuchet MS"/>
                </a:rPr>
                <a:t>actions</a:t>
              </a:r>
              <a:r>
                <a:rPr spc="5" dirty="0">
                  <a:latin typeface="Trebuchet MS"/>
                  <a:cs typeface="Trebuchet MS"/>
                </a:rPr>
                <a:t> </a:t>
              </a:r>
              <a:r>
                <a:rPr spc="-100" dirty="0">
                  <a:latin typeface="Trebuchet MS"/>
                  <a:cs typeface="Trebuchet MS"/>
                </a:rPr>
                <a:t>sufficient</a:t>
              </a:r>
              <a:r>
                <a:rPr spc="5" dirty="0">
                  <a:latin typeface="Trebuchet MS"/>
                  <a:cs typeface="Trebuchet MS"/>
                </a:rPr>
                <a:t> </a:t>
              </a:r>
              <a:r>
                <a:rPr dirty="0">
                  <a:latin typeface="Trebuchet MS"/>
                  <a:cs typeface="Trebuchet MS"/>
                </a:rPr>
                <a:t>to</a:t>
              </a:r>
              <a:r>
                <a:rPr spc="10" dirty="0">
                  <a:latin typeface="Trebuchet MS"/>
                  <a:cs typeface="Trebuchet MS"/>
                </a:rPr>
                <a:t> </a:t>
              </a:r>
              <a:r>
                <a:rPr spc="-35" dirty="0">
                  <a:latin typeface="Trebuchet MS"/>
                  <a:cs typeface="Trebuchet MS"/>
                </a:rPr>
                <a:t>choose </a:t>
              </a:r>
              <a:r>
                <a:rPr spc="-90" dirty="0">
                  <a:latin typeface="Trebuchet MS"/>
                  <a:cs typeface="Trebuchet MS"/>
                </a:rPr>
                <a:t>future</a:t>
              </a:r>
              <a:r>
                <a:rPr spc="-75" dirty="0">
                  <a:latin typeface="Trebuchet MS"/>
                  <a:cs typeface="Trebuchet MS"/>
                </a:rPr>
                <a:t> </a:t>
              </a:r>
              <a:r>
                <a:rPr spc="-55" dirty="0">
                  <a:latin typeface="Trebuchet MS"/>
                  <a:cs typeface="Trebuchet MS"/>
                </a:rPr>
                <a:t>actions</a:t>
              </a:r>
              <a:r>
                <a:rPr spc="-70" dirty="0">
                  <a:latin typeface="Trebuchet MS"/>
                  <a:cs typeface="Trebuchet MS"/>
                </a:rPr>
                <a:t> </a:t>
              </a:r>
              <a:r>
                <a:rPr b="1" spc="-10" dirty="0">
                  <a:latin typeface="Trebuchet MS"/>
                  <a:cs typeface="Trebuchet MS"/>
                </a:rPr>
                <a:t>optimally</a:t>
              </a:r>
              <a:r>
                <a:rPr spc="-10" dirty="0">
                  <a:latin typeface="Trebuchet MS"/>
                  <a:cs typeface="Trebuchet MS"/>
                </a:rPr>
                <a:t>.</a:t>
              </a:r>
              <a:endParaRPr dirty="0">
                <a:latin typeface="Trebuchet MS"/>
                <a:cs typeface="Trebuchet MS"/>
              </a:endParaRPr>
            </a:p>
            <a:p>
              <a:pPr>
                <a:spcBef>
                  <a:spcPts val="1800"/>
                </a:spcBef>
              </a:pPr>
              <a:endParaRPr dirty="0">
                <a:latin typeface="Trebuchet MS"/>
                <a:cs typeface="Trebuchet MS"/>
              </a:endParaRPr>
            </a:p>
            <a:p>
              <a:pPr marL="12700">
                <a:spcBef>
                  <a:spcPts val="5"/>
                </a:spcBef>
              </a:pPr>
              <a:r>
                <a:rPr lang="en-US" dirty="0">
                  <a:solidFill>
                    <a:srgbClr val="0000A0"/>
                  </a:solidFill>
                  <a:latin typeface="Trebuchet MS"/>
                  <a:cs typeface="Trebuchet MS"/>
                </a:rPr>
                <a:t>	</a:t>
              </a:r>
            </a:p>
            <a:p>
              <a:pPr marL="12700">
                <a:spcBef>
                  <a:spcPts val="5"/>
                </a:spcBef>
              </a:pPr>
              <a:r>
                <a:rPr lang="en-US" dirty="0">
                  <a:solidFill>
                    <a:srgbClr val="0000A0"/>
                  </a:solidFill>
                  <a:latin typeface="Trebuchet MS"/>
                  <a:cs typeface="Trebuchet MS"/>
                </a:rPr>
                <a:t>	</a:t>
              </a:r>
              <a:r>
                <a:rPr dirty="0">
                  <a:solidFill>
                    <a:srgbClr val="0000A0"/>
                  </a:solidFill>
                  <a:latin typeface="Trebuchet MS"/>
                  <a:cs typeface="Trebuchet MS"/>
                </a:rPr>
                <a:t>Mindset</a:t>
              </a:r>
              <a:r>
                <a:rPr dirty="0">
                  <a:latin typeface="Trebuchet MS"/>
                  <a:cs typeface="Trebuchet MS"/>
                </a:rPr>
                <a:t>:</a:t>
              </a:r>
              <a:r>
                <a:rPr spc="45" dirty="0">
                  <a:latin typeface="Trebuchet MS"/>
                  <a:cs typeface="Trebuchet MS"/>
                </a:rPr>
                <a:t> </a:t>
              </a:r>
              <a:r>
                <a:rPr spc="-50" dirty="0">
                  <a:latin typeface="Trebuchet MS"/>
                  <a:cs typeface="Trebuchet MS"/>
                </a:rPr>
                <a:t>move</a:t>
              </a:r>
              <a:r>
                <a:rPr spc="-135" dirty="0">
                  <a:latin typeface="Trebuchet MS"/>
                  <a:cs typeface="Trebuchet MS"/>
                </a:rPr>
                <a:t> </a:t>
              </a:r>
              <a:r>
                <a:rPr spc="-30" dirty="0">
                  <a:latin typeface="Trebuchet MS"/>
                  <a:cs typeface="Trebuchet MS"/>
                </a:rPr>
                <a:t>through</a:t>
              </a:r>
              <a:r>
                <a:rPr spc="-140" dirty="0">
                  <a:latin typeface="Trebuchet MS"/>
                  <a:cs typeface="Trebuchet MS"/>
                </a:rPr>
                <a:t> </a:t>
              </a:r>
              <a:r>
                <a:rPr spc="-70" dirty="0">
                  <a:latin typeface="Trebuchet MS"/>
                  <a:cs typeface="Trebuchet MS"/>
                </a:rPr>
                <a:t>states</a:t>
              </a:r>
              <a:r>
                <a:rPr spc="-114" dirty="0">
                  <a:latin typeface="Trebuchet MS"/>
                  <a:cs typeface="Trebuchet MS"/>
                </a:rPr>
                <a:t> </a:t>
              </a:r>
              <a:r>
                <a:rPr spc="-10" dirty="0">
                  <a:latin typeface="Trebuchet MS"/>
                  <a:cs typeface="Trebuchet MS"/>
                </a:rPr>
                <a:t>(nodes)</a:t>
              </a:r>
              <a:r>
                <a:rPr spc="-135" dirty="0">
                  <a:latin typeface="Trebuchet MS"/>
                  <a:cs typeface="Trebuchet MS"/>
                </a:rPr>
                <a:t> </a:t>
              </a:r>
              <a:r>
                <a:rPr dirty="0">
                  <a:latin typeface="Trebuchet MS"/>
                  <a:cs typeface="Trebuchet MS"/>
                </a:rPr>
                <a:t>via</a:t>
              </a:r>
              <a:r>
                <a:rPr spc="-140" dirty="0">
                  <a:latin typeface="Trebuchet MS"/>
                  <a:cs typeface="Trebuchet MS"/>
                </a:rPr>
                <a:t> </a:t>
              </a:r>
              <a:r>
                <a:rPr spc="-50" dirty="0">
                  <a:latin typeface="Trebuchet MS"/>
                  <a:cs typeface="Trebuchet MS"/>
                </a:rPr>
                <a:t>actions</a:t>
              </a:r>
              <a:r>
                <a:rPr spc="-135" dirty="0">
                  <a:latin typeface="Trebuchet MS"/>
                  <a:cs typeface="Trebuchet MS"/>
                </a:rPr>
                <a:t> </a:t>
              </a:r>
              <a:r>
                <a:rPr spc="-10" dirty="0">
                  <a:latin typeface="Trebuchet MS"/>
                  <a:cs typeface="Trebuchet MS"/>
                </a:rPr>
                <a:t>(edges)</a:t>
              </a:r>
              <a:endParaRPr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71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1940245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  <a:gd name="connsiteX0" fmla="*/ 0 w 2606040"/>
              <a:gd name="connsiteY0" fmla="*/ 0 h 13716"/>
              <a:gd name="connsiteX1" fmla="*/ 599389 w 2606040"/>
              <a:gd name="connsiteY1" fmla="*/ 0 h 13716"/>
              <a:gd name="connsiteX2" fmla="*/ 1303020 w 2606040"/>
              <a:gd name="connsiteY2" fmla="*/ 0 h 13716"/>
              <a:gd name="connsiteX3" fmla="*/ 1876349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80590 w 2606040"/>
              <a:gd name="connsiteY6" fmla="*/ 13716 h 13716"/>
              <a:gd name="connsiteX7" fmla="*/ 1276960 w 2606040"/>
              <a:gd name="connsiteY7" fmla="*/ 13716 h 13716"/>
              <a:gd name="connsiteX8" fmla="*/ 65151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5838" y="5689"/>
                  <a:pt x="2605775" y="8075"/>
                  <a:pt x="2606040" y="13716"/>
                </a:cubicBezTo>
                <a:cubicBezTo>
                  <a:pt x="2260204" y="24770"/>
                  <a:pt x="2175708" y="1042"/>
                  <a:pt x="1902409" y="13716"/>
                </a:cubicBezTo>
                <a:cubicBezTo>
                  <a:pt x="1638502" y="36492"/>
                  <a:pt x="1460923" y="-20841"/>
                  <a:pt x="1276960" y="13716"/>
                </a:cubicBezTo>
                <a:cubicBezTo>
                  <a:pt x="1057717" y="9789"/>
                  <a:pt x="867956" y="-2252"/>
                  <a:pt x="677570" y="13716"/>
                </a:cubicBezTo>
                <a:cubicBezTo>
                  <a:pt x="457951" y="28801"/>
                  <a:pt x="189752" y="50816"/>
                  <a:pt x="0" y="13716"/>
                </a:cubicBezTo>
                <a:cubicBezTo>
                  <a:pt x="468" y="10483"/>
                  <a:pt x="836" y="5117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7080" y="4836"/>
                  <a:pt x="2606317" y="7740"/>
                  <a:pt x="2606040" y="13716"/>
                </a:cubicBezTo>
                <a:cubicBezTo>
                  <a:pt x="2347059" y="-1948"/>
                  <a:pt x="2192004" y="4234"/>
                  <a:pt x="1980590" y="13716"/>
                </a:cubicBezTo>
                <a:cubicBezTo>
                  <a:pt x="1783984" y="-14317"/>
                  <a:pt x="1487673" y="41336"/>
                  <a:pt x="1276960" y="13716"/>
                </a:cubicBezTo>
                <a:cubicBezTo>
                  <a:pt x="1087111" y="-41823"/>
                  <a:pt x="879204" y="42195"/>
                  <a:pt x="651510" y="13716"/>
                </a:cubicBezTo>
                <a:cubicBezTo>
                  <a:pt x="430798" y="-32336"/>
                  <a:pt x="132889" y="-38039"/>
                  <a:pt x="0" y="13716"/>
                </a:cubicBezTo>
                <a:cubicBezTo>
                  <a:pt x="1109" y="8984"/>
                  <a:pt x="330" y="5748"/>
                  <a:pt x="0" y="0"/>
                </a:cubicBezTo>
                <a:close/>
              </a:path>
              <a:path w="2606040" h="13716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5859" y="5467"/>
                  <a:pt x="2605677" y="7416"/>
                  <a:pt x="2606040" y="13716"/>
                </a:cubicBezTo>
                <a:cubicBezTo>
                  <a:pt x="2234648" y="22404"/>
                  <a:pt x="2180202" y="-14933"/>
                  <a:pt x="1902409" y="13716"/>
                </a:cubicBezTo>
                <a:cubicBezTo>
                  <a:pt x="1635562" y="42622"/>
                  <a:pt x="1477339" y="222"/>
                  <a:pt x="1276960" y="13716"/>
                </a:cubicBezTo>
                <a:cubicBezTo>
                  <a:pt x="1058094" y="62350"/>
                  <a:pt x="904206" y="-25208"/>
                  <a:pt x="677570" y="13716"/>
                </a:cubicBezTo>
                <a:cubicBezTo>
                  <a:pt x="485746" y="10141"/>
                  <a:pt x="195925" y="28433"/>
                  <a:pt x="0" y="13716"/>
                </a:cubicBezTo>
                <a:cubicBezTo>
                  <a:pt x="406" y="10107"/>
                  <a:pt x="891" y="45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3716"/>
                      <a:gd name="connsiteX1" fmla="*/ 625450 w 2606040"/>
                      <a:gd name="connsiteY1" fmla="*/ 0 h 13716"/>
                      <a:gd name="connsiteX2" fmla="*/ 1224839 w 2606040"/>
                      <a:gd name="connsiteY2" fmla="*/ 0 h 13716"/>
                      <a:gd name="connsiteX3" fmla="*/ 1824228 w 2606040"/>
                      <a:gd name="connsiteY3" fmla="*/ 0 h 13716"/>
                      <a:gd name="connsiteX4" fmla="*/ 2606040 w 2606040"/>
                      <a:gd name="connsiteY4" fmla="*/ 0 h 13716"/>
                      <a:gd name="connsiteX5" fmla="*/ 2606040 w 2606040"/>
                      <a:gd name="connsiteY5" fmla="*/ 13716 h 13716"/>
                      <a:gd name="connsiteX6" fmla="*/ 1902409 w 2606040"/>
                      <a:gd name="connsiteY6" fmla="*/ 13716 h 13716"/>
                      <a:gd name="connsiteX7" fmla="*/ 1276960 w 2606040"/>
                      <a:gd name="connsiteY7" fmla="*/ 13716 h 13716"/>
                      <a:gd name="connsiteX8" fmla="*/ 677570 w 2606040"/>
                      <a:gd name="connsiteY8" fmla="*/ 13716 h 13716"/>
                      <a:gd name="connsiteX9" fmla="*/ 0 w 2606040"/>
                      <a:gd name="connsiteY9" fmla="*/ 13716 h 13716"/>
                      <a:gd name="connsiteX10" fmla="*/ 0 w 2606040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3716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690" y="5728"/>
                          <a:pt x="2605650" y="7624"/>
                          <a:pt x="2606040" y="13716"/>
                        </a:cubicBezTo>
                        <a:cubicBezTo>
                          <a:pt x="2256758" y="26838"/>
                          <a:pt x="2173673" y="-17450"/>
                          <a:pt x="1902409" y="13716"/>
                        </a:cubicBezTo>
                        <a:cubicBezTo>
                          <a:pt x="1631145" y="44882"/>
                          <a:pt x="1461378" y="894"/>
                          <a:pt x="1276960" y="13716"/>
                        </a:cubicBezTo>
                        <a:cubicBezTo>
                          <a:pt x="1092542" y="26538"/>
                          <a:pt x="890442" y="8641"/>
                          <a:pt x="677570" y="13716"/>
                        </a:cubicBezTo>
                        <a:cubicBezTo>
                          <a:pt x="464698" y="18792"/>
                          <a:pt x="187648" y="31265"/>
                          <a:pt x="0" y="13716"/>
                        </a:cubicBezTo>
                        <a:cubicBezTo>
                          <a:pt x="-302" y="10335"/>
                          <a:pt x="417" y="4724"/>
                          <a:pt x="0" y="0"/>
                        </a:cubicBezTo>
                        <a:close/>
                      </a:path>
                      <a:path w="2606040" h="13716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6569" y="5071"/>
                          <a:pt x="2606315" y="7437"/>
                          <a:pt x="2606040" y="13716"/>
                        </a:cubicBezTo>
                        <a:cubicBezTo>
                          <a:pt x="2393024" y="-2332"/>
                          <a:pt x="2191161" y="34687"/>
                          <a:pt x="1980590" y="13716"/>
                        </a:cubicBezTo>
                        <a:cubicBezTo>
                          <a:pt x="1770019" y="-7255"/>
                          <a:pt x="1476440" y="31542"/>
                          <a:pt x="1276960" y="13716"/>
                        </a:cubicBezTo>
                        <a:cubicBezTo>
                          <a:pt x="1077480" y="-4110"/>
                          <a:pt x="880988" y="37553"/>
                          <a:pt x="651510" y="13716"/>
                        </a:cubicBezTo>
                        <a:cubicBezTo>
                          <a:pt x="422032" y="-10121"/>
                          <a:pt x="130744" y="-6519"/>
                          <a:pt x="0" y="13716"/>
                        </a:cubicBezTo>
                        <a:cubicBezTo>
                          <a:pt x="198" y="8947"/>
                          <a:pt x="304" y="52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B165CF3-8B51-57A4-4B9B-2C4F0EC66399}"/>
              </a:ext>
            </a:extLst>
          </p:cNvPr>
          <p:cNvSpPr txBox="1"/>
          <p:nvPr/>
        </p:nvSpPr>
        <p:spPr>
          <a:xfrm>
            <a:off x="480062" y="2154676"/>
            <a:ext cx="3182691" cy="249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 defTabSz="914400">
              <a:lnSpc>
                <a:spcPct val="9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700" spc="-45"/>
              <a:t>Question:</a:t>
            </a:r>
            <a:r>
              <a:rPr lang="en-US" sz="1700" spc="-20"/>
              <a:t> </a:t>
            </a:r>
            <a:r>
              <a:rPr lang="en-US" sz="1700" spc="-45"/>
              <a:t>how</a:t>
            </a:r>
            <a:r>
              <a:rPr lang="en-US" sz="1700" spc="-65"/>
              <a:t> </a:t>
            </a:r>
            <a:r>
              <a:rPr lang="en-US" sz="1700" spc="-20"/>
              <a:t>can</a:t>
            </a:r>
            <a:r>
              <a:rPr lang="en-US" sz="1700" spc="-65"/>
              <a:t> </a:t>
            </a:r>
            <a:r>
              <a:rPr lang="en-US" sz="1700" spc="-200"/>
              <a:t>we</a:t>
            </a:r>
            <a:r>
              <a:rPr lang="en-US" sz="1700" spc="15"/>
              <a:t> </a:t>
            </a:r>
            <a:r>
              <a:rPr lang="en-US" sz="1700" spc="-95"/>
              <a:t>color</a:t>
            </a:r>
            <a:r>
              <a:rPr lang="en-US" sz="1700" spc="-65"/>
              <a:t> </a:t>
            </a:r>
            <a:r>
              <a:rPr lang="en-US" sz="1700" spc="-95"/>
              <a:t>each</a:t>
            </a:r>
            <a:r>
              <a:rPr lang="en-US" sz="1700" spc="-65"/>
              <a:t> </a:t>
            </a:r>
            <a:r>
              <a:rPr lang="en-US" sz="1700"/>
              <a:t>of</a:t>
            </a:r>
            <a:r>
              <a:rPr lang="en-US" sz="1700" spc="-60"/>
              <a:t> the</a:t>
            </a:r>
            <a:r>
              <a:rPr lang="en-US" sz="1700" spc="-65"/>
              <a:t> </a:t>
            </a:r>
            <a:r>
              <a:rPr lang="en-US" sz="1700"/>
              <a:t>7</a:t>
            </a:r>
            <a:r>
              <a:rPr lang="en-US" sz="1700" spc="-70"/>
              <a:t> </a:t>
            </a:r>
            <a:r>
              <a:rPr lang="en-US" sz="1700" spc="-100"/>
              <a:t>provinces</a:t>
            </a:r>
            <a:r>
              <a:rPr lang="en-US" sz="1700" spc="-60"/>
              <a:t> </a:t>
            </a:r>
            <a:r>
              <a:rPr lang="en-US" sz="1700" spc="-135"/>
              <a:t>{red,green,blue}</a:t>
            </a:r>
            <a:r>
              <a:rPr lang="en-US" sz="1700" spc="-434"/>
              <a:t> </a:t>
            </a:r>
            <a:r>
              <a:rPr lang="en-US" sz="1700" spc="-25"/>
              <a:t>so </a:t>
            </a:r>
            <a:r>
              <a:rPr lang="en-US" sz="1700" spc="-20"/>
              <a:t>that</a:t>
            </a:r>
            <a:r>
              <a:rPr lang="en-US" sz="1700" spc="-110"/>
              <a:t> </a:t>
            </a:r>
            <a:r>
              <a:rPr lang="en-US" sz="1700"/>
              <a:t>no</a:t>
            </a:r>
            <a:r>
              <a:rPr lang="en-US" sz="1700" spc="-100"/>
              <a:t> </a:t>
            </a:r>
            <a:r>
              <a:rPr lang="en-US" sz="1700" spc="-90"/>
              <a:t>two</a:t>
            </a:r>
            <a:r>
              <a:rPr lang="en-US" sz="1700" spc="-95"/>
              <a:t> </a:t>
            </a:r>
            <a:r>
              <a:rPr lang="en-US" sz="1700" spc="-60"/>
              <a:t>neighboring</a:t>
            </a:r>
            <a:r>
              <a:rPr lang="en-US" sz="1700" spc="-100"/>
              <a:t> </a:t>
            </a:r>
            <a:r>
              <a:rPr lang="en-US" sz="1700" spc="-95"/>
              <a:t>provinces </a:t>
            </a:r>
            <a:r>
              <a:rPr lang="en-US" sz="1700" spc="-70"/>
              <a:t>have</a:t>
            </a:r>
            <a:r>
              <a:rPr lang="en-US" sz="1700" spc="-95"/>
              <a:t> </a:t>
            </a:r>
            <a:r>
              <a:rPr lang="en-US" sz="1700" spc="-45"/>
              <a:t>the</a:t>
            </a:r>
            <a:r>
              <a:rPr lang="en-US" sz="1700" spc="-95"/>
              <a:t> </a:t>
            </a:r>
            <a:r>
              <a:rPr lang="en-US" sz="1700" spc="-65"/>
              <a:t>same</a:t>
            </a:r>
            <a:r>
              <a:rPr lang="en-US" sz="1700" spc="-100"/>
              <a:t> </a:t>
            </a:r>
            <a:r>
              <a:rPr lang="en-US" sz="1700" spc="-10"/>
              <a:t>color?</a:t>
            </a:r>
            <a:endParaRPr lang="en-US" sz="17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6572-A078-830A-5D6C-C4B79AEA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CS371-AI by Samyan Qayyum Wahla</a:t>
            </a:r>
          </a:p>
        </p:txBody>
      </p:sp>
      <p:pic>
        <p:nvPicPr>
          <p:cNvPr id="6" name="object 2" descr="A map of australia with roads&#10;&#10;Description automatically generated">
            <a:extLst>
              <a:ext uri="{FF2B5EF4-FFF2-40B4-BE49-F238E27FC236}">
                <a16:creationId xmlns:a16="http://schemas.microsoft.com/office/drawing/2014/main" id="{2FC6B1C6-5789-206C-35B6-9354CE82929F}"/>
              </a:ext>
            </a:extLst>
          </p:cNvPr>
          <p:cNvPicPr/>
          <p:nvPr/>
        </p:nvPicPr>
        <p:blipFill rotWithShape="1">
          <a:blip r:embed="rId2" cstate="print"/>
          <a:srcRect l="9539" r="4327" b="2"/>
          <a:stretch/>
        </p:blipFill>
        <p:spPr>
          <a:xfrm>
            <a:off x="3983778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2FC4B-CB3D-4946-A565-1B927FD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29550" y="4767262"/>
            <a:ext cx="6858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defTabSz="914400"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7810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CCA-A31E-5199-5BB8-F1DED5A9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0" dirty="0"/>
              <a:t>Map</a:t>
            </a:r>
            <a:r>
              <a:rPr lang="en-US" spc="125" dirty="0"/>
              <a:t> </a:t>
            </a:r>
            <a:r>
              <a:rPr lang="en-US" spc="-155" dirty="0"/>
              <a:t>coloring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A4FDF-A33A-2F7F-A39C-82382B0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9C66F-5FF3-E23B-0995-221F4DF8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D2D765B1-E477-3B96-3C63-E2E0A0619C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105332"/>
            <a:ext cx="4335880" cy="3594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D10D4-D186-5C53-0A51-8722918530DA}"/>
              </a:ext>
            </a:extLst>
          </p:cNvPr>
          <p:cNvSpPr txBox="1"/>
          <p:nvPr/>
        </p:nvSpPr>
        <p:spPr>
          <a:xfrm>
            <a:off x="628650" y="11961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40"/>
              </a:spcBef>
            </a:pPr>
            <a:r>
              <a:rPr lang="en-US" spc="-10" dirty="0">
                <a:latin typeface="Trebuchet MS"/>
                <a:cs typeface="Trebuchet MS"/>
              </a:rPr>
              <a:t>(one</a:t>
            </a:r>
            <a:r>
              <a:rPr lang="en-US" spc="-105" dirty="0">
                <a:latin typeface="Trebuchet MS"/>
                <a:cs typeface="Trebuchet MS"/>
              </a:rPr>
              <a:t> </a:t>
            </a:r>
            <a:r>
              <a:rPr lang="en-US" spc="-80" dirty="0">
                <a:latin typeface="Trebuchet MS"/>
                <a:cs typeface="Trebuchet MS"/>
              </a:rPr>
              <a:t>possible</a:t>
            </a:r>
            <a:r>
              <a:rPr lang="en-US" spc="-105" dirty="0">
                <a:latin typeface="Trebuchet MS"/>
                <a:cs typeface="Trebuchet MS"/>
              </a:rPr>
              <a:t> </a:t>
            </a:r>
            <a:r>
              <a:rPr lang="en-US" spc="-45" dirty="0">
                <a:latin typeface="Trebuchet MS"/>
                <a:cs typeface="Trebuchet MS"/>
              </a:rPr>
              <a:t>solution)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708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1AAB-111D-01F7-D155-43D7AA67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FF8BE-4B97-0EBD-AD7D-88F23F54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914400"/>
          </a:xfrm>
        </p:spPr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166F4-62E4-B0E6-86B8-82FE9EE2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1E653-3ABC-44FB-6591-DFC9F475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9" y="30821"/>
            <a:ext cx="1064526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1CD2C9-63BD-4F38-B8F2-B5211E8F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78" y="1053839"/>
            <a:ext cx="847634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73B41-A816-F03D-8D01-85196BC85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2" y="2092420"/>
            <a:ext cx="840105" cy="731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3CD35F-40AD-6AB3-70F1-654E66ABE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979" y="2084622"/>
            <a:ext cx="839264" cy="7315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76A5BC-E020-7A31-F10B-B8AFC33DD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50" y="3174975"/>
            <a:ext cx="827922" cy="731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C2EF23-41BB-53C3-5811-F23E6C8F7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052" y="3115405"/>
            <a:ext cx="850605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E8D803-79AA-BB67-200A-A0B09F4BB5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950" y="4138136"/>
            <a:ext cx="812800" cy="7315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870A5E-2BA0-E644-82F9-7E6EF80202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2543" y="4138136"/>
            <a:ext cx="837618" cy="73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D6E629-32F8-E3DD-82B8-352ED0B9B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0940" y="1063434"/>
            <a:ext cx="840960" cy="73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84AF45-7AE9-9630-E89D-1EA052A518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2859" y="1063434"/>
            <a:ext cx="827180" cy="73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48CD88-70AC-8A31-D06C-D902CF59ED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4266" y="2144101"/>
            <a:ext cx="847634" cy="73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7BA301-E09C-A206-3490-81EB072BC9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2861" y="2084622"/>
            <a:ext cx="828675" cy="73152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801C5A-FC78-6D4F-506B-C6F4414C864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674797" y="762341"/>
            <a:ext cx="1847577" cy="29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679941-3DD5-4DFA-3174-BE6D9E544DA1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1207003" y="1785361"/>
            <a:ext cx="1467792" cy="30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5BEA01-BA83-7C1B-8134-63D85B377CAF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2674795" y="1785361"/>
            <a:ext cx="423816" cy="2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D9CF50-5E8B-DFA5-805C-844BF34A9FD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1200911" y="2823942"/>
            <a:ext cx="6092" cy="3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5AE35E-DE35-F7B1-73E1-EA9BF7DE78D7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3098611" y="2816144"/>
            <a:ext cx="12742" cy="2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50E04E-52C8-CD6A-82AD-AD0637002BF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193352" y="3906497"/>
            <a:ext cx="7561" cy="2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3166F0-4D5F-8C5E-0629-B1955B6904DE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flipH="1">
            <a:off x="3111354" y="3846927"/>
            <a:ext cx="1" cy="29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A13240-BE1B-3F85-F7B6-34EC1209DE6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>
            <a:off x="4522372" y="762343"/>
            <a:ext cx="619048" cy="30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FE6DA1-2DD6-ECB9-4DBF-6A66DD73C39D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4522374" y="762343"/>
            <a:ext cx="2744077" cy="30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8F6FD5-7942-F1ED-6964-7A8703C47856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5138085" y="1794956"/>
            <a:ext cx="3337" cy="34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685938-EAA4-D397-40F6-3833CF2FA7E0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7266449" y="1794954"/>
            <a:ext cx="748" cy="28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FC16-8420-2E76-7382-DCF52855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0" dirty="0"/>
              <a:t>As</a:t>
            </a:r>
            <a:r>
              <a:rPr lang="en-US" spc="-15" dirty="0"/>
              <a:t> </a:t>
            </a:r>
            <a:r>
              <a:rPr lang="en-US" dirty="0"/>
              <a:t>a</a:t>
            </a:r>
            <a:r>
              <a:rPr lang="en-US" spc="-5" dirty="0"/>
              <a:t> </a:t>
            </a:r>
            <a:r>
              <a:rPr lang="en-US" spc="-170" dirty="0"/>
              <a:t>search</a:t>
            </a:r>
            <a:r>
              <a:rPr lang="en-US" spc="-10" dirty="0"/>
              <a:t> </a:t>
            </a:r>
            <a:r>
              <a:rPr lang="en-US" spc="-195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BA89-6ABE-D7A3-D03A-E56DEA2A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044" indent="0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None/>
              <a:tabLst>
                <a:tab pos="817244" algn="l"/>
              </a:tabLst>
            </a:pPr>
            <a:r>
              <a:rPr lang="en-US" spc="-25" dirty="0">
                <a:solidFill>
                  <a:srgbClr val="0000A0"/>
                </a:solidFill>
                <a:latin typeface="Trebuchet MS"/>
                <a:cs typeface="Trebuchet MS"/>
              </a:rPr>
              <a:t>State</a:t>
            </a:r>
            <a:r>
              <a:rPr lang="en-US" spc="-25" dirty="0">
                <a:latin typeface="Trebuchet MS"/>
                <a:cs typeface="Trebuchet MS"/>
              </a:rPr>
              <a:t>:</a:t>
            </a:r>
            <a:r>
              <a:rPr lang="en-US" spc="100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partial</a:t>
            </a:r>
            <a:r>
              <a:rPr lang="en-US" spc="-95" dirty="0">
                <a:latin typeface="Trebuchet MS"/>
                <a:cs typeface="Trebuchet MS"/>
              </a:rPr>
              <a:t> </a:t>
            </a:r>
            <a:r>
              <a:rPr lang="en-US" spc="-55" dirty="0">
                <a:latin typeface="Trebuchet MS"/>
                <a:cs typeface="Trebuchet MS"/>
              </a:rPr>
              <a:t>assignment</a:t>
            </a:r>
            <a:r>
              <a:rPr lang="en-US" spc="-11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of</a:t>
            </a:r>
            <a:r>
              <a:rPr lang="en-US" spc="-110" dirty="0">
                <a:latin typeface="Trebuchet MS"/>
                <a:cs typeface="Trebuchet MS"/>
              </a:rPr>
              <a:t> </a:t>
            </a:r>
            <a:r>
              <a:rPr lang="en-US" spc="-75" dirty="0">
                <a:latin typeface="Trebuchet MS"/>
                <a:cs typeface="Trebuchet MS"/>
              </a:rPr>
              <a:t>colors</a:t>
            </a:r>
            <a:r>
              <a:rPr lang="en-US" spc="-105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to</a:t>
            </a:r>
            <a:r>
              <a:rPr lang="en-US" spc="-110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provinces</a:t>
            </a:r>
            <a:endParaRPr lang="en-US" dirty="0">
              <a:latin typeface="Trebuchet MS"/>
              <a:cs typeface="Trebuchet MS"/>
            </a:endParaRPr>
          </a:p>
          <a:p>
            <a:pPr marL="487044" indent="0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None/>
              <a:tabLst>
                <a:tab pos="817244" algn="l"/>
              </a:tabLst>
            </a:pPr>
            <a:endParaRPr lang="en-US" spc="-10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pPr marL="487044" indent="0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None/>
              <a:tabLst>
                <a:tab pos="817244" algn="l"/>
              </a:tabLst>
            </a:pPr>
            <a:r>
              <a:rPr lang="en-US" spc="-10" dirty="0">
                <a:solidFill>
                  <a:srgbClr val="0000A0"/>
                </a:solidFill>
                <a:latin typeface="Trebuchet MS"/>
                <a:cs typeface="Trebuchet MS"/>
              </a:rPr>
              <a:t>Action</a:t>
            </a:r>
            <a:r>
              <a:rPr lang="en-US" spc="-10" dirty="0">
                <a:latin typeface="Trebuchet MS"/>
                <a:cs typeface="Trebuchet MS"/>
              </a:rPr>
              <a:t>:</a:t>
            </a:r>
            <a:r>
              <a:rPr lang="en-US" spc="145" dirty="0">
                <a:latin typeface="Trebuchet MS"/>
                <a:cs typeface="Trebuchet MS"/>
              </a:rPr>
              <a:t> </a:t>
            </a:r>
            <a:r>
              <a:rPr lang="en-US" spc="-20" dirty="0">
                <a:latin typeface="Trebuchet MS"/>
                <a:cs typeface="Trebuchet MS"/>
              </a:rPr>
              <a:t>assign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-60" dirty="0">
                <a:latin typeface="Trebuchet MS"/>
                <a:cs typeface="Trebuchet MS"/>
              </a:rPr>
              <a:t>next</a:t>
            </a:r>
            <a:r>
              <a:rPr lang="en-US" spc="-80" dirty="0">
                <a:latin typeface="Trebuchet MS"/>
                <a:cs typeface="Trebuchet MS"/>
              </a:rPr>
              <a:t> </a:t>
            </a:r>
            <a:r>
              <a:rPr lang="en-US" spc="-100" dirty="0">
                <a:latin typeface="Trebuchet MS"/>
                <a:cs typeface="Trebuchet MS"/>
              </a:rPr>
              <a:t>uncolored</a:t>
            </a:r>
            <a:r>
              <a:rPr lang="en-US" spc="-75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province</a:t>
            </a:r>
            <a:r>
              <a:rPr lang="en-US" spc="-8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a</a:t>
            </a:r>
            <a:r>
              <a:rPr lang="en-US" spc="-80" dirty="0">
                <a:latin typeface="Trebuchet MS"/>
                <a:cs typeface="Trebuchet MS"/>
              </a:rPr>
              <a:t> </a:t>
            </a:r>
            <a:r>
              <a:rPr lang="en-US" spc="-105" dirty="0">
                <a:latin typeface="Trebuchet MS"/>
                <a:cs typeface="Trebuchet MS"/>
              </a:rPr>
              <a:t>compatible</a:t>
            </a:r>
            <a:r>
              <a:rPr lang="en-US" spc="-80" dirty="0">
                <a:latin typeface="Trebuchet MS"/>
                <a:cs typeface="Trebuchet MS"/>
              </a:rPr>
              <a:t> </a:t>
            </a:r>
            <a:r>
              <a:rPr lang="en-US" spc="-60" dirty="0">
                <a:latin typeface="Trebuchet MS"/>
                <a:cs typeface="Trebuchet MS"/>
              </a:rPr>
              <a:t>color</a:t>
            </a:r>
            <a:endParaRPr lang="en-US" spc="-75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pPr marL="487044" indent="0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None/>
              <a:tabLst>
                <a:tab pos="817244" algn="l"/>
              </a:tabLst>
            </a:pPr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pPr marL="487044" indent="0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None/>
              <a:tabLst>
                <a:tab pos="817244" algn="l"/>
              </a:tabLst>
            </a:pPr>
            <a:r>
              <a:rPr lang="en-US" dirty="0">
                <a:solidFill>
                  <a:srgbClr val="0000A0"/>
                </a:solidFill>
                <a:latin typeface="Trebuchet MS"/>
                <a:cs typeface="Trebuchet MS"/>
              </a:rPr>
              <a:t>What’s</a:t>
            </a:r>
            <a:r>
              <a:rPr lang="en-US" spc="-14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10" dirty="0">
                <a:solidFill>
                  <a:srgbClr val="0000A0"/>
                </a:solidFill>
                <a:latin typeface="Trebuchet MS"/>
                <a:cs typeface="Trebuchet MS"/>
              </a:rPr>
              <a:t>missing?</a:t>
            </a:r>
          </a:p>
          <a:p>
            <a:pPr marL="487044" indent="0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None/>
              <a:tabLst>
                <a:tab pos="817244" algn="l"/>
              </a:tabLst>
            </a:pPr>
            <a:r>
              <a:rPr lang="en-US" spc="-75" dirty="0">
                <a:solidFill>
                  <a:srgbClr val="0000A0"/>
                </a:solidFill>
                <a:latin typeface="Trebuchet MS"/>
                <a:cs typeface="Trebuchet MS"/>
              </a:rPr>
              <a:t>There’s </a:t>
            </a:r>
            <a:r>
              <a:rPr lang="en-US" spc="-95" dirty="0">
                <a:solidFill>
                  <a:srgbClr val="0000A0"/>
                </a:solidFill>
                <a:latin typeface="Trebuchet MS"/>
                <a:cs typeface="Trebuchet MS"/>
              </a:rPr>
              <a:t>more</a:t>
            </a:r>
            <a:r>
              <a:rPr lang="en-US" spc="-7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100" dirty="0">
                <a:solidFill>
                  <a:srgbClr val="0000A0"/>
                </a:solidFill>
                <a:latin typeface="Trebuchet MS"/>
                <a:cs typeface="Trebuchet MS"/>
              </a:rPr>
              <a:t>problem</a:t>
            </a:r>
            <a:r>
              <a:rPr lang="en-US" spc="-7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10" dirty="0">
                <a:solidFill>
                  <a:srgbClr val="0000A0"/>
                </a:solidFill>
                <a:latin typeface="Trebuchet MS"/>
                <a:cs typeface="Trebuchet MS"/>
              </a:rPr>
              <a:t>structure!</a:t>
            </a:r>
          </a:p>
          <a:p>
            <a:pPr marL="487044" indent="0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None/>
              <a:tabLst>
                <a:tab pos="817244" algn="l"/>
              </a:tabLst>
            </a:pPr>
            <a:endParaRPr lang="en-US" dirty="0">
              <a:latin typeface="Trebuchet MS"/>
              <a:cs typeface="Trebuchet MS"/>
            </a:endParaRPr>
          </a:p>
          <a:p>
            <a:pPr marL="487044" indent="0">
              <a:lnSpc>
                <a:spcPct val="100000"/>
              </a:lnSpc>
              <a:spcBef>
                <a:spcPts val="1855"/>
              </a:spcBef>
              <a:buNone/>
              <a:tabLst>
                <a:tab pos="817244" algn="l"/>
              </a:tabLst>
            </a:pPr>
            <a:r>
              <a:rPr lang="en-US" spc="-75" dirty="0">
                <a:latin typeface="Trebuchet MS"/>
                <a:cs typeface="Trebuchet MS"/>
              </a:rPr>
              <a:t>Variable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-95" dirty="0">
                <a:latin typeface="Trebuchet MS"/>
                <a:cs typeface="Trebuchet MS"/>
              </a:rPr>
              <a:t>ordering</a:t>
            </a:r>
            <a:r>
              <a:rPr lang="en-US" spc="-65" dirty="0">
                <a:latin typeface="Trebuchet MS"/>
                <a:cs typeface="Trebuchet MS"/>
              </a:rPr>
              <a:t> </a:t>
            </a:r>
            <a:r>
              <a:rPr lang="en-US" spc="-80" dirty="0">
                <a:latin typeface="Trebuchet MS"/>
                <a:cs typeface="Trebuchet MS"/>
              </a:rPr>
              <a:t>doesn’t</a:t>
            </a:r>
            <a:r>
              <a:rPr lang="en-US" spc="-60" dirty="0">
                <a:latin typeface="Trebuchet MS"/>
                <a:cs typeface="Trebuchet MS"/>
              </a:rPr>
              <a:t> </a:t>
            </a:r>
            <a:r>
              <a:rPr lang="en-US" spc="-135" dirty="0">
                <a:latin typeface="Trebuchet MS"/>
                <a:cs typeface="Trebuchet MS"/>
              </a:rPr>
              <a:t>affect</a:t>
            </a:r>
            <a:r>
              <a:rPr lang="en-US" spc="-55" dirty="0">
                <a:latin typeface="Trebuchet MS"/>
                <a:cs typeface="Trebuchet MS"/>
              </a:rPr>
              <a:t> </a:t>
            </a:r>
            <a:r>
              <a:rPr lang="en-US" spc="-10" dirty="0">
                <a:latin typeface="Trebuchet MS"/>
                <a:cs typeface="Trebuchet MS"/>
              </a:rPr>
              <a:t>correctness</a:t>
            </a:r>
            <a:endParaRPr lang="en-US" dirty="0">
              <a:latin typeface="Trebuchet MS"/>
              <a:cs typeface="Trebuchet MS"/>
            </a:endParaRPr>
          </a:p>
          <a:p>
            <a:pPr marL="487044" indent="0">
              <a:lnSpc>
                <a:spcPct val="100000"/>
              </a:lnSpc>
              <a:spcBef>
                <a:spcPts val="1855"/>
              </a:spcBef>
              <a:buNone/>
              <a:tabLst>
                <a:tab pos="817244" algn="l"/>
              </a:tabLst>
            </a:pPr>
            <a:r>
              <a:rPr lang="en-US" spc="-80" dirty="0">
                <a:latin typeface="Trebuchet MS"/>
                <a:cs typeface="Trebuchet MS"/>
              </a:rPr>
              <a:t>Variables</a:t>
            </a:r>
            <a:r>
              <a:rPr lang="en-US" spc="-60" dirty="0">
                <a:latin typeface="Trebuchet MS"/>
                <a:cs typeface="Trebuchet MS"/>
              </a:rPr>
              <a:t> </a:t>
            </a:r>
            <a:r>
              <a:rPr lang="en-US" spc="-125" dirty="0">
                <a:latin typeface="Trebuchet MS"/>
                <a:cs typeface="Trebuchet MS"/>
              </a:rPr>
              <a:t>are</a:t>
            </a:r>
            <a:r>
              <a:rPr lang="en-US" spc="-60" dirty="0">
                <a:latin typeface="Trebuchet MS"/>
                <a:cs typeface="Trebuchet MS"/>
              </a:rPr>
              <a:t> </a:t>
            </a:r>
            <a:r>
              <a:rPr lang="en-US" spc="-114" dirty="0">
                <a:latin typeface="Trebuchet MS"/>
                <a:cs typeface="Trebuchet MS"/>
              </a:rPr>
              <a:t>interdependent</a:t>
            </a:r>
            <a:r>
              <a:rPr lang="en-US" spc="-6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in</a:t>
            </a:r>
            <a:r>
              <a:rPr lang="en-US" spc="-55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a</a:t>
            </a:r>
            <a:r>
              <a:rPr lang="en-US" spc="-60" dirty="0">
                <a:latin typeface="Trebuchet MS"/>
                <a:cs typeface="Trebuchet MS"/>
              </a:rPr>
              <a:t> local </a:t>
            </a:r>
            <a:r>
              <a:rPr lang="en-US" spc="-25" dirty="0">
                <a:latin typeface="Trebuchet MS"/>
                <a:cs typeface="Trebuchet MS"/>
              </a:rPr>
              <a:t>way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57C1-8BEB-1093-0CEE-7C42F713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3DCD8-187E-C813-E209-BB7E5605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17A7F6-9571-30F7-EA7C-98771C603A9D}"/>
              </a:ext>
            </a:extLst>
          </p:cNvPr>
          <p:cNvGrpSpPr/>
          <p:nvPr/>
        </p:nvGrpSpPr>
        <p:grpSpPr>
          <a:xfrm>
            <a:off x="6043089" y="601724"/>
            <a:ext cx="2290555" cy="1972660"/>
            <a:chOff x="3937196" y="1326216"/>
            <a:chExt cx="2290555" cy="1972660"/>
          </a:xfrm>
        </p:grpSpPr>
        <p:grpSp>
          <p:nvGrpSpPr>
            <p:cNvPr id="7" name="object 3">
              <a:extLst>
                <a:ext uri="{FF2B5EF4-FFF2-40B4-BE49-F238E27FC236}">
                  <a16:creationId xmlns:a16="http://schemas.microsoft.com/office/drawing/2014/main" id="{30A2F72B-9811-E4C6-33FA-CEC5AC38693C}"/>
                </a:ext>
              </a:extLst>
            </p:cNvPr>
            <p:cNvGrpSpPr/>
            <p:nvPr/>
          </p:nvGrpSpPr>
          <p:grpSpPr>
            <a:xfrm>
              <a:off x="3937196" y="1644103"/>
              <a:ext cx="384810" cy="384810"/>
              <a:chOff x="3937196" y="1644103"/>
              <a:chExt cx="384810" cy="384810"/>
            </a:xfrm>
          </p:grpSpPr>
          <p:sp>
            <p:nvSpPr>
              <p:cNvPr id="53" name="object 4">
                <a:extLst>
                  <a:ext uri="{FF2B5EF4-FFF2-40B4-BE49-F238E27FC236}">
                    <a16:creationId xmlns:a16="http://schemas.microsoft.com/office/drawing/2014/main" id="{5655B046-A50A-8394-D6F6-132C458B4446}"/>
                  </a:ext>
                </a:extLst>
              </p:cNvPr>
              <p:cNvSpPr/>
              <p:nvPr/>
            </p:nvSpPr>
            <p:spPr>
              <a:xfrm>
                <a:off x="3938783" y="1645691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190732" y="0"/>
                    </a:moveTo>
                    <a:lnTo>
                      <a:pt x="117742" y="14520"/>
                    </a:lnTo>
                    <a:lnTo>
                      <a:pt x="55867" y="55867"/>
                    </a:lnTo>
                    <a:lnTo>
                      <a:pt x="14520" y="117742"/>
                    </a:lnTo>
                    <a:lnTo>
                      <a:pt x="0" y="190732"/>
                    </a:lnTo>
                    <a:lnTo>
                      <a:pt x="3699" y="228117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7"/>
                    </a:lnTo>
                    <a:lnTo>
                      <a:pt x="381464" y="190732"/>
                    </a:lnTo>
                    <a:lnTo>
                      <a:pt x="377765" y="153348"/>
                    </a:lnTo>
                    <a:lnTo>
                      <a:pt x="349416" y="84915"/>
                    </a:lnTo>
                    <a:lnTo>
                      <a:pt x="296549" y="32048"/>
                    </a:lnTo>
                    <a:lnTo>
                      <a:pt x="228116" y="3699"/>
                    </a:lnTo>
                    <a:lnTo>
                      <a:pt x="190732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">
                <a:extLst>
                  <a:ext uri="{FF2B5EF4-FFF2-40B4-BE49-F238E27FC236}">
                    <a16:creationId xmlns:a16="http://schemas.microsoft.com/office/drawing/2014/main" id="{2D5B73B6-958B-E3CE-560A-83BDF3A627F0}"/>
                  </a:ext>
                </a:extLst>
              </p:cNvPr>
              <p:cNvSpPr/>
              <p:nvPr/>
            </p:nvSpPr>
            <p:spPr>
              <a:xfrm>
                <a:off x="3938783" y="1645691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381464" y="190732"/>
                    </a:moveTo>
                    <a:lnTo>
                      <a:pt x="366944" y="117742"/>
                    </a:lnTo>
                    <a:lnTo>
                      <a:pt x="325597" y="55867"/>
                    </a:lnTo>
                    <a:lnTo>
                      <a:pt x="263722" y="14520"/>
                    </a:lnTo>
                    <a:lnTo>
                      <a:pt x="190732" y="0"/>
                    </a:lnTo>
                    <a:lnTo>
                      <a:pt x="153347" y="3699"/>
                    </a:lnTo>
                    <a:lnTo>
                      <a:pt x="84915" y="32048"/>
                    </a:lnTo>
                    <a:lnTo>
                      <a:pt x="32048" y="84915"/>
                    </a:lnTo>
                    <a:lnTo>
                      <a:pt x="3699" y="153348"/>
                    </a:lnTo>
                    <a:lnTo>
                      <a:pt x="0" y="190732"/>
                    </a:lnTo>
                    <a:lnTo>
                      <a:pt x="3699" y="228117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7"/>
                    </a:lnTo>
                    <a:lnTo>
                      <a:pt x="381464" y="190732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C573AC2-AAB4-37B9-A816-1749769E40EE}"/>
                </a:ext>
              </a:extLst>
            </p:cNvPr>
            <p:cNvSpPr txBox="1"/>
            <p:nvPr/>
          </p:nvSpPr>
          <p:spPr>
            <a:xfrm>
              <a:off x="3993655" y="1715116"/>
              <a:ext cx="271780" cy="20774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1250" spc="35" dirty="0">
                  <a:latin typeface="Trebuchet MS"/>
                  <a:cs typeface="Trebuchet MS"/>
                </a:rPr>
                <a:t>WA</a:t>
              </a:r>
              <a:endParaRPr sz="1250">
                <a:latin typeface="Trebuchet MS"/>
                <a:cs typeface="Trebuchet MS"/>
              </a:endParaRPr>
            </a:p>
          </p:txBody>
        </p:sp>
        <p:grpSp>
          <p:nvGrpSpPr>
            <p:cNvPr id="9" name="object 7">
              <a:extLst>
                <a:ext uri="{FF2B5EF4-FFF2-40B4-BE49-F238E27FC236}">
                  <a16:creationId xmlns:a16="http://schemas.microsoft.com/office/drawing/2014/main" id="{0709ED5D-AC20-AD74-F23A-500F93325867}"/>
                </a:ext>
              </a:extLst>
            </p:cNvPr>
            <p:cNvGrpSpPr/>
            <p:nvPr/>
          </p:nvGrpSpPr>
          <p:grpSpPr>
            <a:xfrm>
              <a:off x="4572971" y="1326216"/>
              <a:ext cx="384810" cy="384810"/>
              <a:chOff x="4572971" y="1326216"/>
              <a:chExt cx="384810" cy="384810"/>
            </a:xfrm>
          </p:grpSpPr>
          <p:sp>
            <p:nvSpPr>
              <p:cNvPr id="51" name="object 8">
                <a:extLst>
                  <a:ext uri="{FF2B5EF4-FFF2-40B4-BE49-F238E27FC236}">
                    <a16:creationId xmlns:a16="http://schemas.microsoft.com/office/drawing/2014/main" id="{3700BCB3-AE5B-14A5-7A03-7D5DED22FCE3}"/>
                  </a:ext>
                </a:extLst>
              </p:cNvPr>
              <p:cNvSpPr/>
              <p:nvPr/>
            </p:nvSpPr>
            <p:spPr>
              <a:xfrm>
                <a:off x="4574558" y="1327803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190732" y="0"/>
                    </a:moveTo>
                    <a:lnTo>
                      <a:pt x="117742" y="14520"/>
                    </a:lnTo>
                    <a:lnTo>
                      <a:pt x="55867" y="55867"/>
                    </a:lnTo>
                    <a:lnTo>
                      <a:pt x="14520" y="117742"/>
                    </a:lnTo>
                    <a:lnTo>
                      <a:pt x="0" y="190732"/>
                    </a:lnTo>
                    <a:lnTo>
                      <a:pt x="3699" y="228117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7"/>
                    </a:lnTo>
                    <a:lnTo>
                      <a:pt x="381464" y="190732"/>
                    </a:lnTo>
                    <a:lnTo>
                      <a:pt x="377765" y="153348"/>
                    </a:lnTo>
                    <a:lnTo>
                      <a:pt x="349416" y="84915"/>
                    </a:lnTo>
                    <a:lnTo>
                      <a:pt x="296549" y="32048"/>
                    </a:lnTo>
                    <a:lnTo>
                      <a:pt x="228116" y="3699"/>
                    </a:lnTo>
                    <a:lnTo>
                      <a:pt x="190732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9">
                <a:extLst>
                  <a:ext uri="{FF2B5EF4-FFF2-40B4-BE49-F238E27FC236}">
                    <a16:creationId xmlns:a16="http://schemas.microsoft.com/office/drawing/2014/main" id="{A914E2DE-60C9-1744-F005-9A2BB2FA6D96}"/>
                  </a:ext>
                </a:extLst>
              </p:cNvPr>
              <p:cNvSpPr/>
              <p:nvPr/>
            </p:nvSpPr>
            <p:spPr>
              <a:xfrm>
                <a:off x="4574558" y="1327803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381464" y="190732"/>
                    </a:moveTo>
                    <a:lnTo>
                      <a:pt x="366944" y="117742"/>
                    </a:lnTo>
                    <a:lnTo>
                      <a:pt x="325597" y="55867"/>
                    </a:lnTo>
                    <a:lnTo>
                      <a:pt x="263722" y="14520"/>
                    </a:lnTo>
                    <a:lnTo>
                      <a:pt x="190732" y="0"/>
                    </a:lnTo>
                    <a:lnTo>
                      <a:pt x="153347" y="3699"/>
                    </a:lnTo>
                    <a:lnTo>
                      <a:pt x="84915" y="32048"/>
                    </a:lnTo>
                    <a:lnTo>
                      <a:pt x="32048" y="84915"/>
                    </a:lnTo>
                    <a:lnTo>
                      <a:pt x="3699" y="153348"/>
                    </a:lnTo>
                    <a:lnTo>
                      <a:pt x="0" y="190732"/>
                    </a:lnTo>
                    <a:lnTo>
                      <a:pt x="3699" y="228117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7"/>
                    </a:lnTo>
                    <a:lnTo>
                      <a:pt x="381464" y="190732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34741724-7E59-DCFF-0E16-6316D9614C7A}"/>
                </a:ext>
              </a:extLst>
            </p:cNvPr>
            <p:cNvSpPr txBox="1"/>
            <p:nvPr/>
          </p:nvSpPr>
          <p:spPr>
            <a:xfrm>
              <a:off x="4640625" y="1397229"/>
              <a:ext cx="249554" cy="20774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1250" spc="85" dirty="0">
                  <a:latin typeface="Trebuchet MS"/>
                  <a:cs typeface="Trebuchet MS"/>
                </a:rPr>
                <a:t>NT</a:t>
              </a:r>
              <a:endParaRPr sz="1250">
                <a:latin typeface="Trebuchet MS"/>
                <a:cs typeface="Trebuchet MS"/>
              </a:endParaRPr>
            </a:p>
          </p:txBody>
        </p:sp>
        <p:grpSp>
          <p:nvGrpSpPr>
            <p:cNvPr id="11" name="object 11">
              <a:extLst>
                <a:ext uri="{FF2B5EF4-FFF2-40B4-BE49-F238E27FC236}">
                  <a16:creationId xmlns:a16="http://schemas.microsoft.com/office/drawing/2014/main" id="{9B0AC25C-E1FC-F248-00F1-1878891D3210}"/>
                </a:ext>
              </a:extLst>
            </p:cNvPr>
            <p:cNvGrpSpPr/>
            <p:nvPr/>
          </p:nvGrpSpPr>
          <p:grpSpPr>
            <a:xfrm>
              <a:off x="4572971" y="1961991"/>
              <a:ext cx="384810" cy="384810"/>
              <a:chOff x="4572971" y="1961991"/>
              <a:chExt cx="384810" cy="384810"/>
            </a:xfrm>
          </p:grpSpPr>
          <p:sp>
            <p:nvSpPr>
              <p:cNvPr id="49" name="object 12">
                <a:extLst>
                  <a:ext uri="{FF2B5EF4-FFF2-40B4-BE49-F238E27FC236}">
                    <a16:creationId xmlns:a16="http://schemas.microsoft.com/office/drawing/2014/main" id="{D73CBA2B-3F31-C5A7-68E1-E402D3DDB9B5}"/>
                  </a:ext>
                </a:extLst>
              </p:cNvPr>
              <p:cNvSpPr/>
              <p:nvPr/>
            </p:nvSpPr>
            <p:spPr>
              <a:xfrm>
                <a:off x="4574558" y="1963578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190732" y="0"/>
                    </a:moveTo>
                    <a:lnTo>
                      <a:pt x="117742" y="14520"/>
                    </a:lnTo>
                    <a:lnTo>
                      <a:pt x="55867" y="55867"/>
                    </a:lnTo>
                    <a:lnTo>
                      <a:pt x="14520" y="117742"/>
                    </a:lnTo>
                    <a:lnTo>
                      <a:pt x="0" y="190732"/>
                    </a:lnTo>
                    <a:lnTo>
                      <a:pt x="3699" y="228117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7"/>
                    </a:lnTo>
                    <a:lnTo>
                      <a:pt x="381464" y="190732"/>
                    </a:lnTo>
                    <a:lnTo>
                      <a:pt x="377765" y="153348"/>
                    </a:lnTo>
                    <a:lnTo>
                      <a:pt x="349416" y="84915"/>
                    </a:lnTo>
                    <a:lnTo>
                      <a:pt x="296549" y="32048"/>
                    </a:lnTo>
                    <a:lnTo>
                      <a:pt x="228116" y="3699"/>
                    </a:lnTo>
                    <a:lnTo>
                      <a:pt x="190732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3">
                <a:extLst>
                  <a:ext uri="{FF2B5EF4-FFF2-40B4-BE49-F238E27FC236}">
                    <a16:creationId xmlns:a16="http://schemas.microsoft.com/office/drawing/2014/main" id="{9FFA95C2-CE87-E0B2-1AE8-92F153ACB229}"/>
                  </a:ext>
                </a:extLst>
              </p:cNvPr>
              <p:cNvSpPr/>
              <p:nvPr/>
            </p:nvSpPr>
            <p:spPr>
              <a:xfrm>
                <a:off x="4574558" y="1963578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381464" y="190732"/>
                    </a:moveTo>
                    <a:lnTo>
                      <a:pt x="366944" y="117742"/>
                    </a:lnTo>
                    <a:lnTo>
                      <a:pt x="325597" y="55867"/>
                    </a:lnTo>
                    <a:lnTo>
                      <a:pt x="263722" y="14520"/>
                    </a:lnTo>
                    <a:lnTo>
                      <a:pt x="190732" y="0"/>
                    </a:lnTo>
                    <a:lnTo>
                      <a:pt x="153347" y="3699"/>
                    </a:lnTo>
                    <a:lnTo>
                      <a:pt x="84915" y="32048"/>
                    </a:lnTo>
                    <a:lnTo>
                      <a:pt x="32048" y="84915"/>
                    </a:lnTo>
                    <a:lnTo>
                      <a:pt x="3699" y="153348"/>
                    </a:lnTo>
                    <a:lnTo>
                      <a:pt x="0" y="190732"/>
                    </a:lnTo>
                    <a:lnTo>
                      <a:pt x="3699" y="228117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7"/>
                    </a:lnTo>
                    <a:lnTo>
                      <a:pt x="381464" y="190732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6EA8486E-428D-7878-07FA-78A3EBADA8AD}"/>
                </a:ext>
              </a:extLst>
            </p:cNvPr>
            <p:cNvSpPr txBox="1"/>
            <p:nvPr/>
          </p:nvSpPr>
          <p:spPr>
            <a:xfrm>
              <a:off x="4654061" y="2033004"/>
              <a:ext cx="222885" cy="20774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1250" spc="75" dirty="0">
                  <a:latin typeface="Trebuchet MS"/>
                  <a:cs typeface="Trebuchet MS"/>
                </a:rPr>
                <a:t>SA</a:t>
              </a:r>
              <a:endParaRPr sz="1250">
                <a:latin typeface="Trebuchet MS"/>
                <a:cs typeface="Trebuchet MS"/>
              </a:endParaRPr>
            </a:p>
          </p:txBody>
        </p:sp>
        <p:grpSp>
          <p:nvGrpSpPr>
            <p:cNvPr id="13" name="object 15">
              <a:extLst>
                <a:ext uri="{FF2B5EF4-FFF2-40B4-BE49-F238E27FC236}">
                  <a16:creationId xmlns:a16="http://schemas.microsoft.com/office/drawing/2014/main" id="{002602B2-DC43-A999-7187-816DC5F28393}"/>
                </a:ext>
              </a:extLst>
            </p:cNvPr>
            <p:cNvGrpSpPr/>
            <p:nvPr/>
          </p:nvGrpSpPr>
          <p:grpSpPr>
            <a:xfrm>
              <a:off x="4414025" y="1644101"/>
              <a:ext cx="67310" cy="67310"/>
              <a:chOff x="4414025" y="1644101"/>
              <a:chExt cx="67310" cy="67310"/>
            </a:xfrm>
          </p:grpSpPr>
          <p:sp>
            <p:nvSpPr>
              <p:cNvPr id="47" name="object 16">
                <a:extLst>
                  <a:ext uri="{FF2B5EF4-FFF2-40B4-BE49-F238E27FC236}">
                    <a16:creationId xmlns:a16="http://schemas.microsoft.com/office/drawing/2014/main" id="{FDE7293D-3996-088C-1187-03C954F05334}"/>
                  </a:ext>
                </a:extLst>
              </p:cNvPr>
              <p:cNvSpPr/>
              <p:nvPr/>
            </p:nvSpPr>
            <p:spPr>
              <a:xfrm>
                <a:off x="4415614" y="1645690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17">
                <a:extLst>
                  <a:ext uri="{FF2B5EF4-FFF2-40B4-BE49-F238E27FC236}">
                    <a16:creationId xmlns:a16="http://schemas.microsoft.com/office/drawing/2014/main" id="{E48B4755-EB22-E064-3862-B2C6DFE74BB8}"/>
                  </a:ext>
                </a:extLst>
              </p:cNvPr>
              <p:cNvSpPr/>
              <p:nvPr/>
            </p:nvSpPr>
            <p:spPr>
              <a:xfrm>
                <a:off x="4415614" y="1645690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8">
              <a:extLst>
                <a:ext uri="{FF2B5EF4-FFF2-40B4-BE49-F238E27FC236}">
                  <a16:creationId xmlns:a16="http://schemas.microsoft.com/office/drawing/2014/main" id="{23BFD62E-110A-8D6B-67B8-AD3A860A324D}"/>
                </a:ext>
              </a:extLst>
            </p:cNvPr>
            <p:cNvSpPr/>
            <p:nvPr/>
          </p:nvSpPr>
          <p:spPr>
            <a:xfrm>
              <a:off x="4733502" y="180463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object 19">
              <a:extLst>
                <a:ext uri="{FF2B5EF4-FFF2-40B4-BE49-F238E27FC236}">
                  <a16:creationId xmlns:a16="http://schemas.microsoft.com/office/drawing/2014/main" id="{AE91E09A-558F-0D6C-35FD-DD10A4A581BD}"/>
                </a:ext>
              </a:extLst>
            </p:cNvPr>
            <p:cNvGrpSpPr/>
            <p:nvPr/>
          </p:nvGrpSpPr>
          <p:grpSpPr>
            <a:xfrm>
              <a:off x="4300110" y="1454958"/>
              <a:ext cx="1291858" cy="614329"/>
              <a:chOff x="4300110" y="1454958"/>
              <a:chExt cx="1291858" cy="614329"/>
            </a:xfrm>
          </p:grpSpPr>
          <p:sp>
            <p:nvSpPr>
              <p:cNvPr id="41" name="object 20">
                <a:extLst>
                  <a:ext uri="{FF2B5EF4-FFF2-40B4-BE49-F238E27FC236}">
                    <a16:creationId xmlns:a16="http://schemas.microsoft.com/office/drawing/2014/main" id="{6FD3C72A-D749-69B1-0A83-6FACC7D41B95}"/>
                  </a:ext>
                </a:extLst>
              </p:cNvPr>
              <p:cNvSpPr/>
              <p:nvPr/>
            </p:nvSpPr>
            <p:spPr>
              <a:xfrm>
                <a:off x="4300110" y="1603832"/>
                <a:ext cx="294640" cy="465455"/>
              </a:xfrm>
              <a:custGeom>
                <a:avLst/>
                <a:gdLst/>
                <a:ahLst/>
                <a:cxnLst/>
                <a:rect l="l" t="t" r="r" b="b"/>
                <a:pathLst>
                  <a:path w="294639" h="465455">
                    <a:moveTo>
                      <a:pt x="0" y="147293"/>
                    </a:moveTo>
                    <a:lnTo>
                      <a:pt x="294585" y="0"/>
                    </a:lnTo>
                  </a:path>
                  <a:path w="294639" h="465455">
                    <a:moveTo>
                      <a:pt x="0" y="317888"/>
                    </a:moveTo>
                    <a:lnTo>
                      <a:pt x="294585" y="465181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21">
                <a:extLst>
                  <a:ext uri="{FF2B5EF4-FFF2-40B4-BE49-F238E27FC236}">
                    <a16:creationId xmlns:a16="http://schemas.microsoft.com/office/drawing/2014/main" id="{4B0C9B54-0EE4-CFFC-4DAF-56B3D4C0D76E}"/>
                  </a:ext>
                </a:extLst>
              </p:cNvPr>
              <p:cNvSpPr/>
              <p:nvPr/>
            </p:nvSpPr>
            <p:spPr>
              <a:xfrm>
                <a:off x="4415614" y="1963578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22">
                <a:extLst>
                  <a:ext uri="{FF2B5EF4-FFF2-40B4-BE49-F238E27FC236}">
                    <a16:creationId xmlns:a16="http://schemas.microsoft.com/office/drawing/2014/main" id="{E4619A09-5888-89DB-161B-99D40D78ED06}"/>
                  </a:ext>
                </a:extLst>
              </p:cNvPr>
              <p:cNvSpPr/>
              <p:nvPr/>
            </p:nvSpPr>
            <p:spPr>
              <a:xfrm>
                <a:off x="4415614" y="1963578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23">
                <a:extLst>
                  <a:ext uri="{FF2B5EF4-FFF2-40B4-BE49-F238E27FC236}">
                    <a16:creationId xmlns:a16="http://schemas.microsoft.com/office/drawing/2014/main" id="{7BBE6987-DFA6-ED4B-8A34-AB36AA3C3B6E}"/>
                  </a:ext>
                </a:extLst>
              </p:cNvPr>
              <p:cNvSpPr/>
              <p:nvPr/>
            </p:nvSpPr>
            <p:spPr>
              <a:xfrm>
                <a:off x="4765291" y="1709269"/>
                <a:ext cx="0" cy="254635"/>
              </a:xfrm>
              <a:custGeom>
                <a:avLst/>
                <a:gdLst/>
                <a:ahLst/>
                <a:cxnLst/>
                <a:rect l="l" t="t" r="r" b="b"/>
                <a:pathLst>
                  <a:path h="254635">
                    <a:moveTo>
                      <a:pt x="0" y="158942"/>
                    </a:moveTo>
                    <a:lnTo>
                      <a:pt x="0" y="254308"/>
                    </a:lnTo>
                  </a:path>
                  <a:path h="254635">
                    <a:moveTo>
                      <a:pt x="0" y="0"/>
                    </a:moveTo>
                    <a:lnTo>
                      <a:pt x="0" y="95365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24">
                <a:extLst>
                  <a:ext uri="{FF2B5EF4-FFF2-40B4-BE49-F238E27FC236}">
                    <a16:creationId xmlns:a16="http://schemas.microsoft.com/office/drawing/2014/main" id="{255FD295-82ED-76D3-70FF-578E556DE0BA}"/>
                  </a:ext>
                </a:extLst>
              </p:cNvPr>
              <p:cNvSpPr/>
              <p:nvPr/>
            </p:nvSpPr>
            <p:spPr>
              <a:xfrm>
                <a:off x="5210333" y="1454958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190732" y="0"/>
                    </a:moveTo>
                    <a:lnTo>
                      <a:pt x="117742" y="14520"/>
                    </a:lnTo>
                    <a:lnTo>
                      <a:pt x="55867" y="55867"/>
                    </a:lnTo>
                    <a:lnTo>
                      <a:pt x="14520" y="117742"/>
                    </a:lnTo>
                    <a:lnTo>
                      <a:pt x="0" y="190732"/>
                    </a:lnTo>
                    <a:lnTo>
                      <a:pt x="3699" y="228117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7"/>
                    </a:lnTo>
                    <a:lnTo>
                      <a:pt x="381464" y="190732"/>
                    </a:lnTo>
                    <a:lnTo>
                      <a:pt x="377765" y="153348"/>
                    </a:lnTo>
                    <a:lnTo>
                      <a:pt x="349416" y="84915"/>
                    </a:lnTo>
                    <a:lnTo>
                      <a:pt x="296549" y="32048"/>
                    </a:lnTo>
                    <a:lnTo>
                      <a:pt x="228116" y="3699"/>
                    </a:lnTo>
                    <a:lnTo>
                      <a:pt x="190732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25">
                <a:extLst>
                  <a:ext uri="{FF2B5EF4-FFF2-40B4-BE49-F238E27FC236}">
                    <a16:creationId xmlns:a16="http://schemas.microsoft.com/office/drawing/2014/main" id="{370CC3C6-8ED7-4170-89FD-09F185029BAB}"/>
                  </a:ext>
                </a:extLst>
              </p:cNvPr>
              <p:cNvSpPr/>
              <p:nvPr/>
            </p:nvSpPr>
            <p:spPr>
              <a:xfrm>
                <a:off x="5210333" y="1454958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381464" y="190732"/>
                    </a:moveTo>
                    <a:lnTo>
                      <a:pt x="366944" y="117742"/>
                    </a:lnTo>
                    <a:lnTo>
                      <a:pt x="325597" y="55867"/>
                    </a:lnTo>
                    <a:lnTo>
                      <a:pt x="263722" y="14520"/>
                    </a:lnTo>
                    <a:lnTo>
                      <a:pt x="190732" y="0"/>
                    </a:lnTo>
                    <a:lnTo>
                      <a:pt x="153347" y="3699"/>
                    </a:lnTo>
                    <a:lnTo>
                      <a:pt x="84915" y="32048"/>
                    </a:lnTo>
                    <a:lnTo>
                      <a:pt x="32048" y="84915"/>
                    </a:lnTo>
                    <a:lnTo>
                      <a:pt x="3699" y="153348"/>
                    </a:lnTo>
                    <a:lnTo>
                      <a:pt x="0" y="190732"/>
                    </a:lnTo>
                    <a:lnTo>
                      <a:pt x="3699" y="228117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7"/>
                    </a:lnTo>
                    <a:lnTo>
                      <a:pt x="381464" y="190732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26">
              <a:extLst>
                <a:ext uri="{FF2B5EF4-FFF2-40B4-BE49-F238E27FC236}">
                  <a16:creationId xmlns:a16="http://schemas.microsoft.com/office/drawing/2014/main" id="{0E91B479-1F79-5C51-9083-5534609BCB23}"/>
                </a:ext>
              </a:extLst>
            </p:cNvPr>
            <p:cNvSpPr txBox="1"/>
            <p:nvPr/>
          </p:nvSpPr>
          <p:spPr>
            <a:xfrm>
              <a:off x="5329025" y="1524383"/>
              <a:ext cx="144145" cy="20774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1250" spc="25" dirty="0">
                  <a:latin typeface="Trebuchet MS"/>
                  <a:cs typeface="Trebuchet MS"/>
                </a:rPr>
                <a:t>Q</a:t>
              </a:r>
              <a:endParaRPr sz="1250">
                <a:latin typeface="Trebuchet MS"/>
                <a:cs typeface="Trebuchet MS"/>
              </a:endParaRPr>
            </a:p>
          </p:txBody>
        </p:sp>
        <p:sp>
          <p:nvSpPr>
            <p:cNvPr id="17" name="object 27">
              <a:extLst>
                <a:ext uri="{FF2B5EF4-FFF2-40B4-BE49-F238E27FC236}">
                  <a16:creationId xmlns:a16="http://schemas.microsoft.com/office/drawing/2014/main" id="{53D998A5-3B91-569B-DB47-B8EB692D79B4}"/>
                </a:ext>
              </a:extLst>
            </p:cNvPr>
            <p:cNvSpPr/>
            <p:nvPr/>
          </p:nvSpPr>
          <p:spPr>
            <a:xfrm>
              <a:off x="5846108" y="1963578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7" y="55867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7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8"/>
                  </a:lnTo>
                  <a:lnTo>
                    <a:pt x="0" y="190732"/>
                  </a:lnTo>
                  <a:lnTo>
                    <a:pt x="3699" y="228117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7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8">
              <a:extLst>
                <a:ext uri="{FF2B5EF4-FFF2-40B4-BE49-F238E27FC236}">
                  <a16:creationId xmlns:a16="http://schemas.microsoft.com/office/drawing/2014/main" id="{87D03EDE-F471-FF86-14B7-7284DD875FEC}"/>
                </a:ext>
              </a:extLst>
            </p:cNvPr>
            <p:cNvSpPr txBox="1"/>
            <p:nvPr/>
          </p:nvSpPr>
          <p:spPr>
            <a:xfrm>
              <a:off x="5846116" y="2033004"/>
              <a:ext cx="381635" cy="20774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1250" spc="80" dirty="0">
                  <a:latin typeface="Trebuchet MS"/>
                  <a:cs typeface="Trebuchet MS"/>
                </a:rPr>
                <a:t>NSW</a:t>
              </a:r>
              <a:endParaRPr sz="1250">
                <a:latin typeface="Trebuchet MS"/>
                <a:cs typeface="Trebuchet MS"/>
              </a:endParaRPr>
            </a:p>
          </p:txBody>
        </p:sp>
        <p:sp>
          <p:nvSpPr>
            <p:cNvPr id="19" name="object 29">
              <a:extLst>
                <a:ext uri="{FF2B5EF4-FFF2-40B4-BE49-F238E27FC236}">
                  <a16:creationId xmlns:a16="http://schemas.microsoft.com/office/drawing/2014/main" id="{3EC53AC0-30C0-BF1C-8A81-6E8D85DDB72D}"/>
                </a:ext>
              </a:extLst>
            </p:cNvPr>
            <p:cNvSpPr/>
            <p:nvPr/>
          </p:nvSpPr>
          <p:spPr>
            <a:xfrm>
              <a:off x="5210333" y="2408621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7" y="55867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7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8"/>
                  </a:lnTo>
                  <a:lnTo>
                    <a:pt x="0" y="190732"/>
                  </a:lnTo>
                  <a:lnTo>
                    <a:pt x="3699" y="228117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7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30">
              <a:extLst>
                <a:ext uri="{FF2B5EF4-FFF2-40B4-BE49-F238E27FC236}">
                  <a16:creationId xmlns:a16="http://schemas.microsoft.com/office/drawing/2014/main" id="{412359CD-FD12-AEC7-3F65-8D484029DD2E}"/>
                </a:ext>
              </a:extLst>
            </p:cNvPr>
            <p:cNvSpPr/>
            <p:nvPr/>
          </p:nvSpPr>
          <p:spPr>
            <a:xfrm>
              <a:off x="5210333" y="2917241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7" y="55867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7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8"/>
                  </a:lnTo>
                  <a:lnTo>
                    <a:pt x="0" y="190732"/>
                  </a:lnTo>
                  <a:lnTo>
                    <a:pt x="3699" y="228117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7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31">
              <a:extLst>
                <a:ext uri="{FF2B5EF4-FFF2-40B4-BE49-F238E27FC236}">
                  <a16:creationId xmlns:a16="http://schemas.microsoft.com/office/drawing/2014/main" id="{45169D87-BE7C-B0AC-0E61-1D12E211E2DB}"/>
                </a:ext>
              </a:extLst>
            </p:cNvPr>
            <p:cNvSpPr txBox="1"/>
            <p:nvPr/>
          </p:nvSpPr>
          <p:spPr>
            <a:xfrm>
              <a:off x="5333503" y="2478046"/>
              <a:ext cx="135255" cy="72771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3335">
                <a:spcBef>
                  <a:spcPts val="120"/>
                </a:spcBef>
              </a:pPr>
              <a:r>
                <a:rPr sz="1250" spc="50" dirty="0">
                  <a:latin typeface="Trebuchet MS"/>
                  <a:cs typeface="Trebuchet MS"/>
                </a:rPr>
                <a:t>V</a:t>
              </a:r>
              <a:endParaRPr sz="1250">
                <a:latin typeface="Trebuchet MS"/>
                <a:cs typeface="Trebuchet MS"/>
              </a:endParaRPr>
            </a:p>
            <a:p>
              <a:pPr>
                <a:spcBef>
                  <a:spcPts val="1050"/>
                </a:spcBef>
              </a:pPr>
              <a:endParaRPr sz="1250">
                <a:latin typeface="Trebuchet MS"/>
                <a:cs typeface="Trebuchet MS"/>
              </a:endParaRPr>
            </a:p>
            <a:p>
              <a:pPr marL="12700"/>
              <a:r>
                <a:rPr sz="1250" spc="85" dirty="0">
                  <a:latin typeface="Trebuchet MS"/>
                  <a:cs typeface="Trebuchet MS"/>
                </a:rPr>
                <a:t>T</a:t>
              </a:r>
              <a:endParaRPr sz="1250">
                <a:latin typeface="Trebuchet MS"/>
                <a:cs typeface="Trebuchet MS"/>
              </a:endParaRPr>
            </a:p>
          </p:txBody>
        </p:sp>
        <p:grpSp>
          <p:nvGrpSpPr>
            <p:cNvPr id="22" name="object 32">
              <a:extLst>
                <a:ext uri="{FF2B5EF4-FFF2-40B4-BE49-F238E27FC236}">
                  <a16:creationId xmlns:a16="http://schemas.microsoft.com/office/drawing/2014/main" id="{CBD537DE-2A29-8FC7-18E5-1B9AFF1F29F6}"/>
                </a:ext>
              </a:extLst>
            </p:cNvPr>
            <p:cNvGrpSpPr/>
            <p:nvPr/>
          </p:nvGrpSpPr>
          <p:grpSpPr>
            <a:xfrm>
              <a:off x="5049800" y="1548735"/>
              <a:ext cx="67310" cy="67310"/>
              <a:chOff x="5049800" y="1548735"/>
              <a:chExt cx="67310" cy="67310"/>
            </a:xfrm>
          </p:grpSpPr>
          <p:sp>
            <p:nvSpPr>
              <p:cNvPr id="39" name="object 33">
                <a:extLst>
                  <a:ext uri="{FF2B5EF4-FFF2-40B4-BE49-F238E27FC236}">
                    <a16:creationId xmlns:a16="http://schemas.microsoft.com/office/drawing/2014/main" id="{2A8914FC-FD10-DD7B-1E65-C1A1B417D4A2}"/>
                  </a:ext>
                </a:extLst>
              </p:cNvPr>
              <p:cNvSpPr/>
              <p:nvPr/>
            </p:nvSpPr>
            <p:spPr>
              <a:xfrm>
                <a:off x="5051390" y="1550325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4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BDCBF40F-0309-72D4-0625-3AD2BF756948}"/>
                  </a:ext>
                </a:extLst>
              </p:cNvPr>
              <p:cNvSpPr/>
              <p:nvPr/>
            </p:nvSpPr>
            <p:spPr>
              <a:xfrm>
                <a:off x="5051390" y="1550325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4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35">
              <a:extLst>
                <a:ext uri="{FF2B5EF4-FFF2-40B4-BE49-F238E27FC236}">
                  <a16:creationId xmlns:a16="http://schemas.microsoft.com/office/drawing/2014/main" id="{CAF68CDE-6E4E-EC44-07DC-C0B284C96EC3}"/>
                </a:ext>
              </a:extLst>
            </p:cNvPr>
            <p:cNvGrpSpPr/>
            <p:nvPr/>
          </p:nvGrpSpPr>
          <p:grpSpPr>
            <a:xfrm>
              <a:off x="5685575" y="1866623"/>
              <a:ext cx="67310" cy="67310"/>
              <a:chOff x="5685575" y="1866623"/>
              <a:chExt cx="67310" cy="67310"/>
            </a:xfrm>
          </p:grpSpPr>
          <p:sp>
            <p:nvSpPr>
              <p:cNvPr id="37" name="object 36">
                <a:extLst>
                  <a:ext uri="{FF2B5EF4-FFF2-40B4-BE49-F238E27FC236}">
                    <a16:creationId xmlns:a16="http://schemas.microsoft.com/office/drawing/2014/main" id="{F737737E-2C45-5F3F-3A63-13D127C5508D}"/>
                  </a:ext>
                </a:extLst>
              </p:cNvPr>
              <p:cNvSpPr/>
              <p:nvPr/>
            </p:nvSpPr>
            <p:spPr>
              <a:xfrm>
                <a:off x="5687164" y="1868212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7">
                <a:extLst>
                  <a:ext uri="{FF2B5EF4-FFF2-40B4-BE49-F238E27FC236}">
                    <a16:creationId xmlns:a16="http://schemas.microsoft.com/office/drawing/2014/main" id="{B59E7341-9897-1AD5-A067-D450B4FA6199}"/>
                  </a:ext>
                </a:extLst>
              </p:cNvPr>
              <p:cNvSpPr/>
              <p:nvPr/>
            </p:nvSpPr>
            <p:spPr>
              <a:xfrm>
                <a:off x="5687164" y="1868212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38">
              <a:extLst>
                <a:ext uri="{FF2B5EF4-FFF2-40B4-BE49-F238E27FC236}">
                  <a16:creationId xmlns:a16="http://schemas.microsoft.com/office/drawing/2014/main" id="{CB35B824-FA78-933D-0251-3E649399DAA2}"/>
                </a:ext>
              </a:extLst>
            </p:cNvPr>
            <p:cNvSpPr/>
            <p:nvPr/>
          </p:nvSpPr>
          <p:spPr>
            <a:xfrm>
              <a:off x="5369277" y="21225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object 39">
              <a:extLst>
                <a:ext uri="{FF2B5EF4-FFF2-40B4-BE49-F238E27FC236}">
                  <a16:creationId xmlns:a16="http://schemas.microsoft.com/office/drawing/2014/main" id="{3A8CA692-47F6-B23B-2F8B-BF15F6410F96}"/>
                </a:ext>
              </a:extLst>
            </p:cNvPr>
            <p:cNvGrpSpPr/>
            <p:nvPr/>
          </p:nvGrpSpPr>
          <p:grpSpPr>
            <a:xfrm>
              <a:off x="5049800" y="1866623"/>
              <a:ext cx="67310" cy="67310"/>
              <a:chOff x="5049800" y="1866623"/>
              <a:chExt cx="67310" cy="67310"/>
            </a:xfrm>
          </p:grpSpPr>
          <p:sp>
            <p:nvSpPr>
              <p:cNvPr id="35" name="object 40">
                <a:extLst>
                  <a:ext uri="{FF2B5EF4-FFF2-40B4-BE49-F238E27FC236}">
                    <a16:creationId xmlns:a16="http://schemas.microsoft.com/office/drawing/2014/main" id="{10482994-0432-41E6-C2E1-AB886C7A279A}"/>
                  </a:ext>
                </a:extLst>
              </p:cNvPr>
              <p:cNvSpPr/>
              <p:nvPr/>
            </p:nvSpPr>
            <p:spPr>
              <a:xfrm>
                <a:off x="5051390" y="1868212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41">
                <a:extLst>
                  <a:ext uri="{FF2B5EF4-FFF2-40B4-BE49-F238E27FC236}">
                    <a16:creationId xmlns:a16="http://schemas.microsoft.com/office/drawing/2014/main" id="{D7964041-EE71-7ACE-87EC-15DEFFF765B4}"/>
                  </a:ext>
                </a:extLst>
              </p:cNvPr>
              <p:cNvSpPr/>
              <p:nvPr/>
            </p:nvSpPr>
            <p:spPr>
              <a:xfrm>
                <a:off x="5051390" y="1868212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42">
              <a:extLst>
                <a:ext uri="{FF2B5EF4-FFF2-40B4-BE49-F238E27FC236}">
                  <a16:creationId xmlns:a16="http://schemas.microsoft.com/office/drawing/2014/main" id="{270170AB-0F26-A186-9640-D9E2F92D5DF8}"/>
                </a:ext>
              </a:extLst>
            </p:cNvPr>
            <p:cNvGrpSpPr/>
            <p:nvPr/>
          </p:nvGrpSpPr>
          <p:grpSpPr>
            <a:xfrm>
              <a:off x="4907867" y="1549584"/>
              <a:ext cx="986790" cy="946785"/>
              <a:chOff x="4907867" y="1549584"/>
              <a:chExt cx="986790" cy="946785"/>
            </a:xfrm>
          </p:grpSpPr>
          <p:sp>
            <p:nvSpPr>
              <p:cNvPr id="27" name="object 43">
                <a:extLst>
                  <a:ext uri="{FF2B5EF4-FFF2-40B4-BE49-F238E27FC236}">
                    <a16:creationId xmlns:a16="http://schemas.microsoft.com/office/drawing/2014/main" id="{7D003DB0-0214-DE6B-47AF-1308E9B509A6}"/>
                  </a:ext>
                </a:extLst>
              </p:cNvPr>
              <p:cNvSpPr/>
              <p:nvPr/>
            </p:nvSpPr>
            <p:spPr>
              <a:xfrm>
                <a:off x="4952319" y="1555942"/>
                <a:ext cx="935990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935989" h="479425">
                    <a:moveTo>
                      <a:pt x="0" y="0"/>
                    </a:moveTo>
                    <a:lnTo>
                      <a:pt x="261717" y="52342"/>
                    </a:lnTo>
                  </a:path>
                  <a:path w="935989" h="479425">
                    <a:moveTo>
                      <a:pt x="935588" y="479220"/>
                    </a:moveTo>
                    <a:lnTo>
                      <a:pt x="597678" y="208896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44">
                <a:extLst>
                  <a:ext uri="{FF2B5EF4-FFF2-40B4-BE49-F238E27FC236}">
                    <a16:creationId xmlns:a16="http://schemas.microsoft.com/office/drawing/2014/main" id="{6F8B6CA6-960A-8368-F214-F23850F8FA60}"/>
                  </a:ext>
                </a:extLst>
              </p:cNvPr>
              <p:cNvSpPr/>
              <p:nvPr/>
            </p:nvSpPr>
            <p:spPr>
              <a:xfrm>
                <a:off x="4956019" y="2154311"/>
                <a:ext cx="8902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890270">
                    <a:moveTo>
                      <a:pt x="0" y="0"/>
                    </a:moveTo>
                    <a:lnTo>
                      <a:pt x="413257" y="0"/>
                    </a:lnTo>
                  </a:path>
                  <a:path w="890270">
                    <a:moveTo>
                      <a:pt x="476835" y="0"/>
                    </a:moveTo>
                    <a:lnTo>
                      <a:pt x="890092" y="0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45">
                <a:extLst>
                  <a:ext uri="{FF2B5EF4-FFF2-40B4-BE49-F238E27FC236}">
                    <a16:creationId xmlns:a16="http://schemas.microsoft.com/office/drawing/2014/main" id="{0B346CD4-55B0-16FB-B465-C9071B655513}"/>
                  </a:ext>
                </a:extLst>
              </p:cNvPr>
              <p:cNvSpPr/>
              <p:nvPr/>
            </p:nvSpPr>
            <p:spPr>
              <a:xfrm>
                <a:off x="4921544" y="2263689"/>
                <a:ext cx="323850" cy="22669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226694">
                    <a:moveTo>
                      <a:pt x="323267" y="226285"/>
                    </a:moveTo>
                    <a:lnTo>
                      <a:pt x="0" y="0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46">
                <a:extLst>
                  <a:ext uri="{FF2B5EF4-FFF2-40B4-BE49-F238E27FC236}">
                    <a16:creationId xmlns:a16="http://schemas.microsoft.com/office/drawing/2014/main" id="{53FB4D41-D10B-D51D-6AFB-2A59FBFAFE58}"/>
                  </a:ext>
                </a:extLst>
              </p:cNvPr>
              <p:cNvSpPr/>
              <p:nvPr/>
            </p:nvSpPr>
            <p:spPr>
              <a:xfrm>
                <a:off x="5051389" y="2345043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47">
                <a:extLst>
                  <a:ext uri="{FF2B5EF4-FFF2-40B4-BE49-F238E27FC236}">
                    <a16:creationId xmlns:a16="http://schemas.microsoft.com/office/drawing/2014/main" id="{9CCCFC4F-8331-0FEC-4FA3-CCA2914901D2}"/>
                  </a:ext>
                </a:extLst>
              </p:cNvPr>
              <p:cNvSpPr/>
              <p:nvPr/>
            </p:nvSpPr>
            <p:spPr>
              <a:xfrm>
                <a:off x="5051389" y="2345043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48">
                <a:extLst>
                  <a:ext uri="{FF2B5EF4-FFF2-40B4-BE49-F238E27FC236}">
                    <a16:creationId xmlns:a16="http://schemas.microsoft.com/office/drawing/2014/main" id="{10EEF3EC-D4C4-6FB9-A932-F52B7772B8A1}"/>
                  </a:ext>
                </a:extLst>
              </p:cNvPr>
              <p:cNvSpPr/>
              <p:nvPr/>
            </p:nvSpPr>
            <p:spPr>
              <a:xfrm>
                <a:off x="4914225" y="1764837"/>
                <a:ext cx="966469" cy="725170"/>
              </a:xfrm>
              <a:custGeom>
                <a:avLst/>
                <a:gdLst/>
                <a:ahLst/>
                <a:cxnLst/>
                <a:rect l="l" t="t" r="r" b="b"/>
                <a:pathLst>
                  <a:path w="966470" h="725169">
                    <a:moveTo>
                      <a:pt x="337906" y="0"/>
                    </a:moveTo>
                    <a:lnTo>
                      <a:pt x="0" y="270328"/>
                    </a:lnTo>
                  </a:path>
                  <a:path w="966470" h="725169">
                    <a:moveTo>
                      <a:pt x="643095" y="725138"/>
                    </a:moveTo>
                    <a:lnTo>
                      <a:pt x="966361" y="498851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49">
                <a:extLst>
                  <a:ext uri="{FF2B5EF4-FFF2-40B4-BE49-F238E27FC236}">
                    <a16:creationId xmlns:a16="http://schemas.microsoft.com/office/drawing/2014/main" id="{CF954233-0073-9CCE-DC03-50F868DB4D5F}"/>
                  </a:ext>
                </a:extLst>
              </p:cNvPr>
              <p:cNvSpPr/>
              <p:nvPr/>
            </p:nvSpPr>
            <p:spPr>
              <a:xfrm>
                <a:off x="5687164" y="2345043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50">
                <a:extLst>
                  <a:ext uri="{FF2B5EF4-FFF2-40B4-BE49-F238E27FC236}">
                    <a16:creationId xmlns:a16="http://schemas.microsoft.com/office/drawing/2014/main" id="{189F5933-C6D2-79E0-FED2-A039B08DED50}"/>
                  </a:ext>
                </a:extLst>
              </p:cNvPr>
              <p:cNvSpPr/>
              <p:nvPr/>
            </p:nvSpPr>
            <p:spPr>
              <a:xfrm>
                <a:off x="5687164" y="2345043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3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0754-C2EB-9CDD-871E-7346DB4C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70" dirty="0"/>
              <a:t>Variable-</a:t>
            </a:r>
            <a:r>
              <a:rPr lang="en-US" spc="-200" dirty="0"/>
              <a:t>based</a:t>
            </a:r>
            <a:r>
              <a:rPr lang="en-US" spc="20" dirty="0"/>
              <a:t> </a:t>
            </a:r>
            <a:r>
              <a:rPr lang="en-US" spc="-114" dirty="0"/>
              <a:t>models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4DF0-BFB9-5F95-70AC-051D2B2C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38195"/>
            <a:ext cx="2057400" cy="273844"/>
          </a:xfrm>
        </p:spPr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00569-5C99-FA7B-7EFD-B46EF235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38195"/>
            <a:ext cx="2057400" cy="273844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81AB92C-F72E-7386-9D0E-2EABCD208367}"/>
              </a:ext>
            </a:extLst>
          </p:cNvPr>
          <p:cNvSpPr txBox="1"/>
          <p:nvPr/>
        </p:nvSpPr>
        <p:spPr>
          <a:xfrm>
            <a:off x="935452" y="1294132"/>
            <a:ext cx="2648585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pc="204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 </a:t>
            </a:r>
            <a:r>
              <a:rPr spc="-95" dirty="0">
                <a:latin typeface="Trebuchet MS"/>
                <a:cs typeface="Trebuchet MS"/>
              </a:rPr>
              <a:t>new</a:t>
            </a:r>
            <a:r>
              <a:rPr spc="10" dirty="0">
                <a:latin typeface="Trebuchet MS"/>
                <a:cs typeface="Trebuchet MS"/>
              </a:rPr>
              <a:t> </a:t>
            </a:r>
            <a:r>
              <a:rPr spc="-140" dirty="0">
                <a:latin typeface="Trebuchet MS"/>
                <a:cs typeface="Trebuchet MS"/>
              </a:rPr>
              <a:t>framework...</a:t>
            </a:r>
            <a:endParaRPr dirty="0">
              <a:latin typeface="Trebuchet MS"/>
              <a:cs typeface="Trebuchet MS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CBC859A8-58A0-9D6D-81FB-8F71D568791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5398" y="1236315"/>
            <a:ext cx="1447041" cy="771179"/>
          </a:xfrm>
          <a:prstGeom prst="rect">
            <a:avLst/>
          </a:prstGeom>
        </p:spPr>
      </p:pic>
      <p:grpSp>
        <p:nvGrpSpPr>
          <p:cNvPr id="8" name="object 5">
            <a:extLst>
              <a:ext uri="{FF2B5EF4-FFF2-40B4-BE49-F238E27FC236}">
                <a16:creationId xmlns:a16="http://schemas.microsoft.com/office/drawing/2014/main" id="{E825B02C-3014-C3F3-844A-4C48BF348B07}"/>
              </a:ext>
            </a:extLst>
          </p:cNvPr>
          <p:cNvGrpSpPr/>
          <p:nvPr/>
        </p:nvGrpSpPr>
        <p:grpSpPr>
          <a:xfrm>
            <a:off x="778080" y="2320356"/>
            <a:ext cx="7587840" cy="1329595"/>
            <a:chOff x="440862" y="4037328"/>
            <a:chExt cx="9284970" cy="132959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E07D6D75-5951-A161-55A6-43063F034840}"/>
                </a:ext>
              </a:extLst>
            </p:cNvPr>
            <p:cNvSpPr/>
            <p:nvPr/>
          </p:nvSpPr>
          <p:spPr>
            <a:xfrm>
              <a:off x="440862" y="4358395"/>
              <a:ext cx="9284970" cy="1008528"/>
            </a:xfrm>
            <a:custGeom>
              <a:avLst/>
              <a:gdLst/>
              <a:ahLst/>
              <a:cxnLst/>
              <a:rect l="l" t="t" r="r" b="b"/>
              <a:pathLst>
                <a:path w="9284970" h="1771650">
                  <a:moveTo>
                    <a:pt x="0" y="0"/>
                  </a:moveTo>
                  <a:lnTo>
                    <a:pt x="0" y="1771510"/>
                  </a:lnTo>
                  <a:lnTo>
                    <a:pt x="9284633" y="1771510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7BF68A46-2226-F93D-E551-AA6A25F5B38A}"/>
                </a:ext>
              </a:extLst>
            </p:cNvPr>
            <p:cNvSpPr/>
            <p:nvPr/>
          </p:nvSpPr>
          <p:spPr>
            <a:xfrm>
              <a:off x="568017" y="4037328"/>
              <a:ext cx="3570604" cy="642620"/>
            </a:xfrm>
            <a:custGeom>
              <a:avLst/>
              <a:gdLst/>
              <a:ahLst/>
              <a:cxnLst/>
              <a:rect l="l" t="t" r="r" b="b"/>
              <a:pathLst>
                <a:path w="3570604" h="642620">
                  <a:moveTo>
                    <a:pt x="3570027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3570027" y="642132"/>
                  </a:lnTo>
                  <a:lnTo>
                    <a:pt x="3570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CE14A738-807A-788C-DB6F-37F3DF9B1AB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651" y="4087642"/>
              <a:ext cx="478638" cy="478637"/>
            </a:xfrm>
            <a:prstGeom prst="rect">
              <a:avLst/>
            </a:prstGeom>
          </p:spPr>
        </p:pic>
      </p:grpSp>
      <p:sp>
        <p:nvSpPr>
          <p:cNvPr id="12" name="object 9">
            <a:extLst>
              <a:ext uri="{FF2B5EF4-FFF2-40B4-BE49-F238E27FC236}">
                <a16:creationId xmlns:a16="http://schemas.microsoft.com/office/drawing/2014/main" id="{938E7A23-828C-397B-8D26-1ABCE30D6B5D}"/>
              </a:ext>
            </a:extLst>
          </p:cNvPr>
          <p:cNvSpPr txBox="1"/>
          <p:nvPr/>
        </p:nvSpPr>
        <p:spPr>
          <a:xfrm>
            <a:off x="1272668" y="2245837"/>
            <a:ext cx="6597066" cy="1329595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221615">
              <a:spcBef>
                <a:spcPts val="1845"/>
              </a:spcBef>
              <a:tabLst>
                <a:tab pos="1765935" algn="l"/>
              </a:tabLst>
            </a:pPr>
            <a:r>
              <a:rPr b="1" spc="55" dirty="0">
                <a:solidFill>
                  <a:srgbClr val="FF0000"/>
                </a:solidFill>
                <a:latin typeface="Trebuchet MS"/>
                <a:cs typeface="Trebuchet MS"/>
              </a:rPr>
              <a:t>Key</a:t>
            </a:r>
            <a:r>
              <a:rPr b="1" spc="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b="1" spc="-10" dirty="0" err="1">
                <a:solidFill>
                  <a:srgbClr val="FF0000"/>
                </a:solidFill>
                <a:latin typeface="Trebuchet MS"/>
                <a:cs typeface="Trebuchet MS"/>
              </a:rPr>
              <a:t>idea:variables</a:t>
            </a:r>
            <a:endParaRPr dirty="0">
              <a:latin typeface="Trebuchet MS"/>
              <a:cs typeface="Trebuchet MS"/>
            </a:endParaRPr>
          </a:p>
          <a:p>
            <a:pPr marL="333375" marR="5080" indent="-330200">
              <a:lnSpc>
                <a:spcPct val="101600"/>
              </a:lnSpc>
              <a:spcBef>
                <a:spcPts val="1710"/>
              </a:spcBef>
              <a:buFont typeface="SimSun-ExtB"/>
              <a:buChar char="•"/>
              <a:tabLst>
                <a:tab pos="334645" algn="l"/>
              </a:tabLst>
            </a:pPr>
            <a:r>
              <a:rPr spc="-10" dirty="0">
                <a:latin typeface="Trebuchet MS"/>
                <a:cs typeface="Trebuchet MS"/>
              </a:rPr>
              <a:t>Solutions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to</a:t>
            </a:r>
            <a:r>
              <a:rPr spc="114" dirty="0">
                <a:latin typeface="Trebuchet MS"/>
                <a:cs typeface="Trebuchet MS"/>
              </a:rPr>
              <a:t> </a:t>
            </a:r>
            <a:r>
              <a:rPr spc="-80" dirty="0">
                <a:latin typeface="Trebuchet MS"/>
                <a:cs typeface="Trebuchet MS"/>
              </a:rPr>
              <a:t>problems</a:t>
            </a:r>
            <a:r>
              <a:rPr spc="114" dirty="0">
                <a:latin typeface="Trebuchet MS"/>
                <a:cs typeface="Trebuchet MS"/>
              </a:rPr>
              <a:t> </a:t>
            </a:r>
            <a:r>
              <a:rPr dirty="0">
                <a:latin typeface="SimSun-ExtB"/>
                <a:cs typeface="SimSun-ExtB"/>
              </a:rPr>
              <a:t>⇒</a:t>
            </a:r>
            <a:r>
              <a:rPr spc="-310" dirty="0">
                <a:latin typeface="SimSun-ExtB"/>
                <a:cs typeface="SimSun-ExtB"/>
              </a:rPr>
              <a:t> </a:t>
            </a:r>
            <a:r>
              <a:rPr spc="-45" dirty="0">
                <a:latin typeface="Trebuchet MS"/>
                <a:cs typeface="Trebuchet MS"/>
              </a:rPr>
              <a:t>assignments</a:t>
            </a:r>
            <a:r>
              <a:rPr spc="10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to</a:t>
            </a:r>
            <a:r>
              <a:rPr spc="114" dirty="0">
                <a:latin typeface="Trebuchet MS"/>
                <a:cs typeface="Trebuchet MS"/>
              </a:rPr>
              <a:t> </a:t>
            </a:r>
            <a:r>
              <a:rPr spc="-80" dirty="0">
                <a:latin typeface="Trebuchet MS"/>
                <a:cs typeface="Trebuchet MS"/>
              </a:rPr>
              <a:t>variables</a:t>
            </a:r>
            <a:r>
              <a:rPr spc="110" dirty="0">
                <a:latin typeface="Trebuchet MS"/>
                <a:cs typeface="Trebuchet MS"/>
              </a:rPr>
              <a:t> </a:t>
            </a:r>
            <a:r>
              <a:rPr spc="-45" dirty="0">
                <a:latin typeface="Trebuchet MS"/>
                <a:cs typeface="Trebuchet MS"/>
              </a:rPr>
              <a:t>(</a:t>
            </a:r>
            <a:r>
              <a:rPr spc="-45" dirty="0">
                <a:solidFill>
                  <a:srgbClr val="FF0000"/>
                </a:solidFill>
                <a:latin typeface="Trebuchet MS"/>
                <a:cs typeface="Trebuchet MS"/>
              </a:rPr>
              <a:t>model</a:t>
            </a:r>
            <a:r>
              <a:rPr spc="-20" dirty="0">
                <a:solidFill>
                  <a:srgbClr val="FF0000"/>
                </a:solidFill>
                <a:latin typeface="Trebuchet MS"/>
                <a:cs typeface="Trebuchet MS"/>
              </a:rPr>
              <a:t>ing</a:t>
            </a:r>
            <a:r>
              <a:rPr spc="-20" dirty="0">
                <a:latin typeface="Trebuchet MS"/>
                <a:cs typeface="Trebuchet MS"/>
              </a:rPr>
              <a:t>).</a:t>
            </a:r>
            <a:endParaRPr dirty="0">
              <a:latin typeface="Trebuchet MS"/>
              <a:cs typeface="Trebuchet MS"/>
            </a:endParaRPr>
          </a:p>
          <a:p>
            <a:pPr marL="334010" indent="-330200">
              <a:spcBef>
                <a:spcPts val="275"/>
              </a:spcBef>
              <a:buFont typeface="SimSun-ExtB"/>
              <a:buChar char="•"/>
              <a:tabLst>
                <a:tab pos="334010" algn="l"/>
                <a:tab pos="5624830" algn="l"/>
              </a:tabLst>
            </a:pPr>
            <a:r>
              <a:rPr spc="-35" dirty="0">
                <a:latin typeface="Trebuchet MS"/>
                <a:cs typeface="Trebuchet MS"/>
              </a:rPr>
              <a:t>Decisions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about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spc="-110" dirty="0">
                <a:latin typeface="Trebuchet MS"/>
                <a:cs typeface="Trebuchet MS"/>
              </a:rPr>
              <a:t>variable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spc="-105" dirty="0">
                <a:latin typeface="Trebuchet MS"/>
                <a:cs typeface="Trebuchet MS"/>
              </a:rPr>
              <a:t>ordering,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etc.</a:t>
            </a:r>
            <a:r>
              <a:rPr lang="en-US" spc="-20" dirty="0">
                <a:latin typeface="Trebuchet MS"/>
                <a:cs typeface="Trebuchet MS"/>
              </a:rPr>
              <a:t> </a:t>
            </a:r>
            <a:r>
              <a:rPr spc="-75" dirty="0">
                <a:latin typeface="Trebuchet MS"/>
                <a:cs typeface="Trebuchet MS"/>
              </a:rPr>
              <a:t>chosen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by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-85" dirty="0">
                <a:solidFill>
                  <a:srgbClr val="0000FF"/>
                </a:solidFill>
                <a:latin typeface="Trebuchet MS"/>
                <a:cs typeface="Trebuchet MS"/>
              </a:rPr>
              <a:t>inference</a:t>
            </a:r>
            <a:r>
              <a:rPr spc="-85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49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4A1F-AAB0-A01C-3692-2564909E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4BC1AE-E594-1642-1C90-F43BF02B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18843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6B62-0832-63BC-DDB4-EF58CC6A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FBE9-B42F-FD63-F097-B8B92208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1178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FA-9E1F-DAE2-EABA-DD47168F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5" dirty="0"/>
              <a:t>Factor</a:t>
            </a:r>
            <a:r>
              <a:rPr lang="en-US" spc="-180" dirty="0"/>
              <a:t> </a:t>
            </a:r>
            <a:r>
              <a:rPr lang="en-US" spc="-70" dirty="0"/>
              <a:t>graph</a:t>
            </a:r>
            <a:r>
              <a:rPr lang="en-US" spc="-180" dirty="0"/>
              <a:t> </a:t>
            </a:r>
            <a:r>
              <a:rPr lang="en-US" spc="-145" dirty="0"/>
              <a:t>(example)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2AF2-2209-95BF-AC6B-4DBB06B5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6B18A-2F0F-FF24-699D-7F04388D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7FE73F-405E-86D0-179D-B6F41E991749}"/>
              </a:ext>
            </a:extLst>
          </p:cNvPr>
          <p:cNvGrpSpPr/>
          <p:nvPr/>
        </p:nvGrpSpPr>
        <p:grpSpPr>
          <a:xfrm>
            <a:off x="1544249" y="1324264"/>
            <a:ext cx="1050463" cy="680029"/>
            <a:chOff x="1544247" y="1324262"/>
            <a:chExt cx="1243166" cy="796670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CD317EB7-825B-E73F-B725-55901080539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4247" y="1326214"/>
              <a:ext cx="387822" cy="794718"/>
            </a:xfrm>
            <a:prstGeom prst="rect">
              <a:avLst/>
            </a:prstGeom>
          </p:spPr>
        </p:pic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C0576AC-0E92-D4D6-25C9-AF8E16685C71}"/>
                </a:ext>
              </a:extLst>
            </p:cNvPr>
            <p:cNvSpPr txBox="1"/>
            <p:nvPr/>
          </p:nvSpPr>
          <p:spPr>
            <a:xfrm>
              <a:off x="1919369" y="1324262"/>
              <a:ext cx="868044" cy="27192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1400" spc="20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-40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or</a:t>
              </a:r>
              <a:r>
                <a:rPr sz="1400" spc="-25" dirty="0">
                  <a:latin typeface="Trebuchet MS"/>
                  <a:cs typeface="Trebuchet MS"/>
                </a:rPr>
                <a:t> </a:t>
              </a:r>
              <a:r>
                <a:rPr sz="1400" spc="155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155" dirty="0">
                  <a:latin typeface="Trebuchet MS"/>
                  <a:cs typeface="Trebuchet MS"/>
                </a:rPr>
                <a:t>?</a:t>
              </a:r>
              <a:endParaRPr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8E835C86-34FC-C0DB-D235-8B75B21A0F52}"/>
              </a:ext>
            </a:extLst>
          </p:cNvPr>
          <p:cNvSpPr txBox="1"/>
          <p:nvPr/>
        </p:nvSpPr>
        <p:spPr>
          <a:xfrm>
            <a:off x="3270330" y="1293107"/>
            <a:ext cx="503838" cy="509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685">
              <a:lnSpc>
                <a:spcPct val="121100"/>
              </a:lnSpc>
              <a:spcBef>
                <a:spcPts val="90"/>
              </a:spcBef>
            </a:pPr>
            <a:r>
              <a:rPr sz="1400" i="1" spc="-40" dirty="0">
                <a:solidFill>
                  <a:srgbClr val="A52929"/>
                </a:solidFill>
                <a:latin typeface="Trebuchet MS"/>
                <a:cs typeface="Trebuchet MS"/>
              </a:rPr>
              <a:t>must </a:t>
            </a:r>
            <a:r>
              <a:rPr sz="1400" i="1" spc="-125" dirty="0">
                <a:solidFill>
                  <a:srgbClr val="A52929"/>
                </a:solidFill>
                <a:latin typeface="Trebuchet MS"/>
                <a:cs typeface="Trebuchet MS"/>
              </a:rPr>
              <a:t>agree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366D27-31D3-26FB-6301-F520FB18B726}"/>
              </a:ext>
            </a:extLst>
          </p:cNvPr>
          <p:cNvGrpSpPr/>
          <p:nvPr/>
        </p:nvGrpSpPr>
        <p:grpSpPr>
          <a:xfrm>
            <a:off x="4362048" y="1324264"/>
            <a:ext cx="1050463" cy="680029"/>
            <a:chOff x="4362046" y="1324262"/>
            <a:chExt cx="1243166" cy="796670"/>
          </a:xfrm>
        </p:grpSpPr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43CB2D80-DA53-16F3-C51D-878EBA0995F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2046" y="1326214"/>
              <a:ext cx="387822" cy="794718"/>
            </a:xfrm>
            <a:prstGeom prst="rect">
              <a:avLst/>
            </a:prstGeom>
          </p:spPr>
        </p:pic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F3696252-E1D7-0EB0-51E7-7C895ADA78BB}"/>
                </a:ext>
              </a:extLst>
            </p:cNvPr>
            <p:cNvSpPr txBox="1"/>
            <p:nvPr/>
          </p:nvSpPr>
          <p:spPr>
            <a:xfrm>
              <a:off x="4737168" y="1324262"/>
              <a:ext cx="868044" cy="27192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1400" spc="20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-40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or</a:t>
              </a:r>
              <a:r>
                <a:rPr sz="1400" spc="-25" dirty="0">
                  <a:latin typeface="Trebuchet MS"/>
                  <a:cs typeface="Trebuchet MS"/>
                </a:rPr>
                <a:t> </a:t>
              </a:r>
              <a:r>
                <a:rPr sz="1400" spc="155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155" dirty="0">
                  <a:latin typeface="Trebuchet MS"/>
                  <a:cs typeface="Trebuchet MS"/>
                </a:rPr>
                <a:t>?</a:t>
              </a:r>
              <a:endParaRPr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13" name="object 8">
            <a:extLst>
              <a:ext uri="{FF2B5EF4-FFF2-40B4-BE49-F238E27FC236}">
                <a16:creationId xmlns:a16="http://schemas.microsoft.com/office/drawing/2014/main" id="{6E8A452A-D7EF-B778-ABAE-21835F450767}"/>
              </a:ext>
            </a:extLst>
          </p:cNvPr>
          <p:cNvSpPr txBox="1"/>
          <p:nvPr/>
        </p:nvSpPr>
        <p:spPr>
          <a:xfrm>
            <a:off x="6088127" y="1293107"/>
            <a:ext cx="683052" cy="509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8745" marR="5080" indent="-106680">
              <a:lnSpc>
                <a:spcPct val="121100"/>
              </a:lnSpc>
              <a:spcBef>
                <a:spcPts val="90"/>
              </a:spcBef>
            </a:pPr>
            <a:r>
              <a:rPr sz="1400" i="1" spc="-65" dirty="0">
                <a:solidFill>
                  <a:srgbClr val="A52929"/>
                </a:solidFill>
                <a:latin typeface="Trebuchet MS"/>
                <a:cs typeface="Trebuchet MS"/>
              </a:rPr>
              <a:t>tend</a:t>
            </a:r>
            <a:r>
              <a:rPr sz="1400" i="1" spc="-80" dirty="0">
                <a:solidFill>
                  <a:srgbClr val="A52929"/>
                </a:solidFill>
                <a:latin typeface="Trebuchet MS"/>
                <a:cs typeface="Trebuchet MS"/>
              </a:rPr>
              <a:t> </a:t>
            </a:r>
            <a:r>
              <a:rPr sz="1400" i="1" spc="-85" dirty="0">
                <a:solidFill>
                  <a:srgbClr val="A52929"/>
                </a:solidFill>
                <a:latin typeface="Trebuchet MS"/>
                <a:cs typeface="Trebuchet MS"/>
              </a:rPr>
              <a:t>to </a:t>
            </a:r>
            <a:r>
              <a:rPr sz="1400" i="1" spc="-10" dirty="0">
                <a:solidFill>
                  <a:srgbClr val="A52929"/>
                </a:solidFill>
                <a:latin typeface="Trebuchet MS"/>
                <a:cs typeface="Trebuchet MS"/>
              </a:rPr>
              <a:t>agree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206704-922C-908C-58F1-F59CB2D56A93}"/>
              </a:ext>
            </a:extLst>
          </p:cNvPr>
          <p:cNvGrpSpPr/>
          <p:nvPr/>
        </p:nvGrpSpPr>
        <p:grpSpPr>
          <a:xfrm>
            <a:off x="7391950" y="1324264"/>
            <a:ext cx="1050463" cy="680029"/>
            <a:chOff x="7391948" y="1324262"/>
            <a:chExt cx="1243166" cy="796670"/>
          </a:xfrm>
        </p:grpSpPr>
        <p:pic>
          <p:nvPicPr>
            <p:cNvPr id="15" name="object 9">
              <a:extLst>
                <a:ext uri="{FF2B5EF4-FFF2-40B4-BE49-F238E27FC236}">
                  <a16:creationId xmlns:a16="http://schemas.microsoft.com/office/drawing/2014/main" id="{3017798A-FCE9-7C18-7B0F-60120155A5E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948" y="1326214"/>
              <a:ext cx="387822" cy="794718"/>
            </a:xfrm>
            <a:prstGeom prst="rect">
              <a:avLst/>
            </a:prstGeom>
          </p:spPr>
        </p:pic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08EDC13D-CB75-6EA2-162B-1AE1688D73BD}"/>
                </a:ext>
              </a:extLst>
            </p:cNvPr>
            <p:cNvSpPr txBox="1"/>
            <p:nvPr/>
          </p:nvSpPr>
          <p:spPr>
            <a:xfrm>
              <a:off x="7767070" y="1324262"/>
              <a:ext cx="868044" cy="27192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spcBef>
                  <a:spcPts val="130"/>
                </a:spcBef>
              </a:pPr>
              <a:r>
                <a:rPr sz="1400" spc="20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-40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dirty="0">
                  <a:latin typeface="Trebuchet MS"/>
                  <a:cs typeface="Trebuchet MS"/>
                </a:rPr>
                <a:t>or</a:t>
              </a:r>
              <a:r>
                <a:rPr sz="1400" spc="-25" dirty="0">
                  <a:latin typeface="Trebuchet MS"/>
                  <a:cs typeface="Trebuchet MS"/>
                </a:rPr>
                <a:t> </a:t>
              </a:r>
              <a:r>
                <a:rPr sz="1400" spc="155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155" dirty="0">
                  <a:latin typeface="Trebuchet MS"/>
                  <a:cs typeface="Trebuchet MS"/>
                </a:rPr>
                <a:t>?</a:t>
              </a:r>
              <a:endParaRPr sz="1400" dirty="0">
                <a:latin typeface="Trebuchet MS"/>
                <a:cs typeface="Trebuchet MS"/>
              </a:endParaRP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8067F92B-4287-D3D8-220A-F8692B51A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381" y="2004293"/>
            <a:ext cx="4943036" cy="26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1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2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7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8" name="Picture 4" descr="3,045 BEST Bismillah IMAGES, STOCK PHOTOS &amp;amp; VECTORS | Adobe Stock">
            <a:extLst>
              <a:ext uri="{FF2B5EF4-FFF2-40B4-BE49-F238E27FC236}">
                <a16:creationId xmlns:a16="http://schemas.microsoft.com/office/drawing/2014/main" id="{5CDCCF2E-F4A9-411C-87C1-4E3CCFFBC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2" y="1549402"/>
            <a:ext cx="8178799" cy="204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2" y="4839859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12DB4-9603-8407-F8F4-428733D0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8B24F1-5FE9-FFC5-30B3-9103302F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1269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013F-F28B-3175-D48D-2567CBD8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5" dirty="0"/>
              <a:t>Factor</a:t>
            </a:r>
            <a:r>
              <a:rPr lang="en-US" spc="-165" dirty="0"/>
              <a:t> </a:t>
            </a:r>
            <a:r>
              <a:rPr lang="en-US" spc="-105" dirty="0"/>
              <a:t>graph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AB00-DA03-D0C5-7EEF-F533D076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05BF6-2A65-CDF5-BE47-6D5E3BB1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167FC7-A8AA-026B-A669-7121884C2DDB}"/>
              </a:ext>
            </a:extLst>
          </p:cNvPr>
          <p:cNvGrpSpPr/>
          <p:nvPr/>
        </p:nvGrpSpPr>
        <p:grpSpPr>
          <a:xfrm>
            <a:off x="5195085" y="322660"/>
            <a:ext cx="3455607" cy="1535660"/>
            <a:chOff x="3357049" y="1329393"/>
            <a:chExt cx="3455607" cy="153566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C43A8176-21D0-BADD-68EB-462C8AB484AC}"/>
                </a:ext>
              </a:extLst>
            </p:cNvPr>
            <p:cNvSpPr/>
            <p:nvPr/>
          </p:nvSpPr>
          <p:spPr>
            <a:xfrm>
              <a:off x="3487383" y="1329393"/>
              <a:ext cx="1913889" cy="636270"/>
            </a:xfrm>
            <a:custGeom>
              <a:avLst/>
              <a:gdLst/>
              <a:ahLst/>
              <a:cxnLst/>
              <a:rect l="l" t="t" r="r" b="b"/>
              <a:pathLst>
                <a:path w="1913889" h="636269">
                  <a:moveTo>
                    <a:pt x="635774" y="317887"/>
                  </a:moveTo>
                  <a:lnTo>
                    <a:pt x="631814" y="267857"/>
                  </a:lnTo>
                  <a:lnTo>
                    <a:pt x="620168" y="219512"/>
                  </a:lnTo>
                  <a:lnTo>
                    <a:pt x="601191" y="173703"/>
                  </a:lnTo>
                  <a:lnTo>
                    <a:pt x="575238" y="131286"/>
                  </a:lnTo>
                  <a:lnTo>
                    <a:pt x="542663" y="93111"/>
                  </a:lnTo>
                  <a:lnTo>
                    <a:pt x="504488" y="60536"/>
                  </a:lnTo>
                  <a:lnTo>
                    <a:pt x="462071" y="34583"/>
                  </a:lnTo>
                  <a:lnTo>
                    <a:pt x="416262" y="15606"/>
                  </a:lnTo>
                  <a:lnTo>
                    <a:pt x="367917" y="3960"/>
                  </a:lnTo>
                  <a:lnTo>
                    <a:pt x="317887" y="0"/>
                  </a:lnTo>
                  <a:lnTo>
                    <a:pt x="267857" y="3960"/>
                  </a:lnTo>
                  <a:lnTo>
                    <a:pt x="219512" y="15606"/>
                  </a:lnTo>
                  <a:lnTo>
                    <a:pt x="173703" y="34583"/>
                  </a:lnTo>
                  <a:lnTo>
                    <a:pt x="131286" y="60536"/>
                  </a:lnTo>
                  <a:lnTo>
                    <a:pt x="93111" y="93111"/>
                  </a:lnTo>
                  <a:lnTo>
                    <a:pt x="60536" y="131286"/>
                  </a:lnTo>
                  <a:lnTo>
                    <a:pt x="34583" y="173703"/>
                  </a:lnTo>
                  <a:lnTo>
                    <a:pt x="15606" y="219512"/>
                  </a:lnTo>
                  <a:lnTo>
                    <a:pt x="3960" y="267857"/>
                  </a:lnTo>
                  <a:lnTo>
                    <a:pt x="0" y="317887"/>
                  </a:lnTo>
                  <a:lnTo>
                    <a:pt x="3960" y="367917"/>
                  </a:lnTo>
                  <a:lnTo>
                    <a:pt x="15606" y="416262"/>
                  </a:lnTo>
                  <a:lnTo>
                    <a:pt x="34583" y="462071"/>
                  </a:lnTo>
                  <a:lnTo>
                    <a:pt x="60536" y="504489"/>
                  </a:lnTo>
                  <a:lnTo>
                    <a:pt x="93111" y="542663"/>
                  </a:lnTo>
                  <a:lnTo>
                    <a:pt x="131286" y="575238"/>
                  </a:lnTo>
                  <a:lnTo>
                    <a:pt x="173703" y="601191"/>
                  </a:lnTo>
                  <a:lnTo>
                    <a:pt x="219512" y="620168"/>
                  </a:lnTo>
                  <a:lnTo>
                    <a:pt x="267857" y="631814"/>
                  </a:lnTo>
                  <a:lnTo>
                    <a:pt x="317887" y="635774"/>
                  </a:lnTo>
                  <a:lnTo>
                    <a:pt x="367917" y="631814"/>
                  </a:lnTo>
                  <a:lnTo>
                    <a:pt x="416262" y="620168"/>
                  </a:lnTo>
                  <a:lnTo>
                    <a:pt x="462071" y="601191"/>
                  </a:lnTo>
                  <a:lnTo>
                    <a:pt x="504488" y="575238"/>
                  </a:lnTo>
                  <a:lnTo>
                    <a:pt x="542663" y="542663"/>
                  </a:lnTo>
                  <a:lnTo>
                    <a:pt x="575238" y="504489"/>
                  </a:lnTo>
                  <a:lnTo>
                    <a:pt x="601191" y="462071"/>
                  </a:lnTo>
                  <a:lnTo>
                    <a:pt x="620168" y="416262"/>
                  </a:lnTo>
                  <a:lnTo>
                    <a:pt x="631814" y="367917"/>
                  </a:lnTo>
                  <a:lnTo>
                    <a:pt x="635774" y="317887"/>
                  </a:lnTo>
                  <a:close/>
                </a:path>
                <a:path w="1913889" h="636269">
                  <a:moveTo>
                    <a:pt x="1913682" y="317887"/>
                  </a:moveTo>
                  <a:lnTo>
                    <a:pt x="1909721" y="267857"/>
                  </a:lnTo>
                  <a:lnTo>
                    <a:pt x="1898075" y="219512"/>
                  </a:lnTo>
                  <a:lnTo>
                    <a:pt x="1879099" y="173703"/>
                  </a:lnTo>
                  <a:lnTo>
                    <a:pt x="1853146" y="131286"/>
                  </a:lnTo>
                  <a:lnTo>
                    <a:pt x="1820570" y="93111"/>
                  </a:lnTo>
                  <a:lnTo>
                    <a:pt x="1782396" y="60536"/>
                  </a:lnTo>
                  <a:lnTo>
                    <a:pt x="1739978" y="34583"/>
                  </a:lnTo>
                  <a:lnTo>
                    <a:pt x="1694170" y="15606"/>
                  </a:lnTo>
                  <a:lnTo>
                    <a:pt x="1645824" y="3960"/>
                  </a:lnTo>
                  <a:lnTo>
                    <a:pt x="1595795" y="0"/>
                  </a:lnTo>
                  <a:lnTo>
                    <a:pt x="1545765" y="3960"/>
                  </a:lnTo>
                  <a:lnTo>
                    <a:pt x="1497419" y="15606"/>
                  </a:lnTo>
                  <a:lnTo>
                    <a:pt x="1451611" y="34583"/>
                  </a:lnTo>
                  <a:lnTo>
                    <a:pt x="1409193" y="60536"/>
                  </a:lnTo>
                  <a:lnTo>
                    <a:pt x="1371019" y="93111"/>
                  </a:lnTo>
                  <a:lnTo>
                    <a:pt x="1338444" y="131286"/>
                  </a:lnTo>
                  <a:lnTo>
                    <a:pt x="1312490" y="173703"/>
                  </a:lnTo>
                  <a:lnTo>
                    <a:pt x="1293514" y="219512"/>
                  </a:lnTo>
                  <a:lnTo>
                    <a:pt x="1281868" y="267857"/>
                  </a:lnTo>
                  <a:lnTo>
                    <a:pt x="1277907" y="317887"/>
                  </a:lnTo>
                  <a:lnTo>
                    <a:pt x="1281868" y="367917"/>
                  </a:lnTo>
                  <a:lnTo>
                    <a:pt x="1293514" y="416262"/>
                  </a:lnTo>
                  <a:lnTo>
                    <a:pt x="1312490" y="462071"/>
                  </a:lnTo>
                  <a:lnTo>
                    <a:pt x="1338444" y="504489"/>
                  </a:lnTo>
                  <a:lnTo>
                    <a:pt x="1371019" y="542663"/>
                  </a:lnTo>
                  <a:lnTo>
                    <a:pt x="1409193" y="575238"/>
                  </a:lnTo>
                  <a:lnTo>
                    <a:pt x="1451611" y="601191"/>
                  </a:lnTo>
                  <a:lnTo>
                    <a:pt x="1497419" y="620168"/>
                  </a:lnTo>
                  <a:lnTo>
                    <a:pt x="1545765" y="631814"/>
                  </a:lnTo>
                  <a:lnTo>
                    <a:pt x="1595795" y="635774"/>
                  </a:lnTo>
                  <a:lnTo>
                    <a:pt x="1645824" y="631814"/>
                  </a:lnTo>
                  <a:lnTo>
                    <a:pt x="1694170" y="620168"/>
                  </a:lnTo>
                  <a:lnTo>
                    <a:pt x="1739978" y="601191"/>
                  </a:lnTo>
                  <a:lnTo>
                    <a:pt x="1782396" y="575238"/>
                  </a:lnTo>
                  <a:lnTo>
                    <a:pt x="1820570" y="542663"/>
                  </a:lnTo>
                  <a:lnTo>
                    <a:pt x="1853146" y="504489"/>
                  </a:lnTo>
                  <a:lnTo>
                    <a:pt x="1879099" y="462071"/>
                  </a:lnTo>
                  <a:lnTo>
                    <a:pt x="1898075" y="416262"/>
                  </a:lnTo>
                  <a:lnTo>
                    <a:pt x="1909721" y="367917"/>
                  </a:lnTo>
                  <a:lnTo>
                    <a:pt x="1913682" y="317887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E315D7DC-A32F-D760-DDA2-8ECE0B3C2EB8}"/>
                </a:ext>
              </a:extLst>
            </p:cNvPr>
            <p:cNvSpPr txBox="1"/>
            <p:nvPr/>
          </p:nvSpPr>
          <p:spPr>
            <a:xfrm>
              <a:off x="3573967" y="1417367"/>
              <a:ext cx="3002280" cy="412750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40"/>
                </a:spcBef>
                <a:tabLst>
                  <a:tab pos="1303020" algn="l"/>
                  <a:tab pos="2580640" algn="l"/>
                </a:tabLst>
              </a:pPr>
              <a:r>
                <a:rPr sz="2500" i="1" spc="385" dirty="0">
                  <a:latin typeface="Trebuchet MS"/>
                  <a:cs typeface="Trebuchet MS"/>
                </a:rPr>
                <a:t>X</a:t>
              </a:r>
              <a:r>
                <a:rPr sz="2625" spc="577" baseline="-12698" dirty="0">
                  <a:latin typeface="Calibri"/>
                  <a:cs typeface="Calibri"/>
                </a:rPr>
                <a:t>1</a:t>
              </a:r>
              <a:r>
                <a:rPr sz="2625" baseline="-12698" dirty="0">
                  <a:latin typeface="Calibri"/>
                  <a:cs typeface="Calibri"/>
                </a:rPr>
                <a:t>	</a:t>
              </a:r>
              <a:r>
                <a:rPr sz="2500" i="1" spc="385" dirty="0">
                  <a:latin typeface="Trebuchet MS"/>
                  <a:cs typeface="Trebuchet MS"/>
                </a:rPr>
                <a:t>X</a:t>
              </a:r>
              <a:r>
                <a:rPr sz="2625" spc="577" baseline="-12698" dirty="0">
                  <a:latin typeface="Calibri"/>
                  <a:cs typeface="Calibri"/>
                </a:rPr>
                <a:t>2</a:t>
              </a:r>
              <a:r>
                <a:rPr sz="2625" baseline="-12698" dirty="0">
                  <a:latin typeface="Calibri"/>
                  <a:cs typeface="Calibri"/>
                </a:rPr>
                <a:t>	</a:t>
              </a:r>
              <a:r>
                <a:rPr sz="2500" i="1" spc="385" dirty="0">
                  <a:latin typeface="Trebuchet MS"/>
                  <a:cs typeface="Trebuchet MS"/>
                </a:rPr>
                <a:t>X</a:t>
              </a:r>
              <a:r>
                <a:rPr sz="2625" spc="577" baseline="-12698" dirty="0">
                  <a:latin typeface="Calibri"/>
                  <a:cs typeface="Calibri"/>
                </a:rPr>
                <a:t>3</a:t>
              </a:r>
              <a:endParaRPr sz="2625" baseline="-12698">
                <a:latin typeface="Calibri"/>
                <a:cs typeface="Calibri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EA1A75F-A973-774B-A73F-84B5E2ED3178}"/>
                </a:ext>
              </a:extLst>
            </p:cNvPr>
            <p:cNvSpPr/>
            <p:nvPr/>
          </p:nvSpPr>
          <p:spPr>
            <a:xfrm>
              <a:off x="6043198" y="1329393"/>
              <a:ext cx="636270" cy="636270"/>
            </a:xfrm>
            <a:custGeom>
              <a:avLst/>
              <a:gdLst/>
              <a:ahLst/>
              <a:cxnLst/>
              <a:rect l="l" t="t" r="r" b="b"/>
              <a:pathLst>
                <a:path w="636270" h="636269">
                  <a:moveTo>
                    <a:pt x="635774" y="317887"/>
                  </a:moveTo>
                  <a:lnTo>
                    <a:pt x="631814" y="267857"/>
                  </a:lnTo>
                  <a:lnTo>
                    <a:pt x="620168" y="219512"/>
                  </a:lnTo>
                  <a:lnTo>
                    <a:pt x="601191" y="173703"/>
                  </a:lnTo>
                  <a:lnTo>
                    <a:pt x="575238" y="131286"/>
                  </a:lnTo>
                  <a:lnTo>
                    <a:pt x="542663" y="93111"/>
                  </a:lnTo>
                  <a:lnTo>
                    <a:pt x="504488" y="60536"/>
                  </a:lnTo>
                  <a:lnTo>
                    <a:pt x="462071" y="34583"/>
                  </a:lnTo>
                  <a:lnTo>
                    <a:pt x="416262" y="15606"/>
                  </a:lnTo>
                  <a:lnTo>
                    <a:pt x="367917" y="3960"/>
                  </a:lnTo>
                  <a:lnTo>
                    <a:pt x="317887" y="0"/>
                  </a:lnTo>
                  <a:lnTo>
                    <a:pt x="267857" y="3960"/>
                  </a:lnTo>
                  <a:lnTo>
                    <a:pt x="219512" y="15606"/>
                  </a:lnTo>
                  <a:lnTo>
                    <a:pt x="173703" y="34583"/>
                  </a:lnTo>
                  <a:lnTo>
                    <a:pt x="131286" y="60536"/>
                  </a:lnTo>
                  <a:lnTo>
                    <a:pt x="93111" y="93111"/>
                  </a:lnTo>
                  <a:lnTo>
                    <a:pt x="60536" y="131286"/>
                  </a:lnTo>
                  <a:lnTo>
                    <a:pt x="34583" y="173703"/>
                  </a:lnTo>
                  <a:lnTo>
                    <a:pt x="15606" y="219512"/>
                  </a:lnTo>
                  <a:lnTo>
                    <a:pt x="3960" y="267857"/>
                  </a:lnTo>
                  <a:lnTo>
                    <a:pt x="0" y="317887"/>
                  </a:lnTo>
                  <a:lnTo>
                    <a:pt x="3960" y="367917"/>
                  </a:lnTo>
                  <a:lnTo>
                    <a:pt x="15606" y="416262"/>
                  </a:lnTo>
                  <a:lnTo>
                    <a:pt x="34583" y="462071"/>
                  </a:lnTo>
                  <a:lnTo>
                    <a:pt x="60536" y="504489"/>
                  </a:lnTo>
                  <a:lnTo>
                    <a:pt x="93111" y="542663"/>
                  </a:lnTo>
                  <a:lnTo>
                    <a:pt x="131286" y="575238"/>
                  </a:lnTo>
                  <a:lnTo>
                    <a:pt x="173703" y="601191"/>
                  </a:lnTo>
                  <a:lnTo>
                    <a:pt x="219512" y="620168"/>
                  </a:lnTo>
                  <a:lnTo>
                    <a:pt x="267857" y="631814"/>
                  </a:lnTo>
                  <a:lnTo>
                    <a:pt x="317887" y="635774"/>
                  </a:lnTo>
                  <a:lnTo>
                    <a:pt x="367917" y="631814"/>
                  </a:lnTo>
                  <a:lnTo>
                    <a:pt x="416262" y="620168"/>
                  </a:lnTo>
                  <a:lnTo>
                    <a:pt x="462071" y="601191"/>
                  </a:lnTo>
                  <a:lnTo>
                    <a:pt x="504488" y="575238"/>
                  </a:lnTo>
                  <a:lnTo>
                    <a:pt x="542663" y="542663"/>
                  </a:lnTo>
                  <a:lnTo>
                    <a:pt x="575238" y="504489"/>
                  </a:lnTo>
                  <a:lnTo>
                    <a:pt x="601191" y="462071"/>
                  </a:lnTo>
                  <a:lnTo>
                    <a:pt x="620168" y="416262"/>
                  </a:lnTo>
                  <a:lnTo>
                    <a:pt x="631814" y="367917"/>
                  </a:lnTo>
                  <a:lnTo>
                    <a:pt x="635774" y="317887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3F2A5BDB-6E79-4A75-7424-0F57E5919DFD}"/>
                </a:ext>
              </a:extLst>
            </p:cNvPr>
            <p:cNvSpPr txBox="1"/>
            <p:nvPr/>
          </p:nvSpPr>
          <p:spPr>
            <a:xfrm>
              <a:off x="3388670" y="2484407"/>
              <a:ext cx="305435" cy="3352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000" i="1" spc="114" dirty="0">
                  <a:latin typeface="Trebuchet MS"/>
                  <a:cs typeface="Trebuchet MS"/>
                </a:rPr>
                <a:t>f</a:t>
              </a:r>
              <a:r>
                <a:rPr sz="2100" spc="172" baseline="-11904" dirty="0">
                  <a:latin typeface="Calibri"/>
                  <a:cs typeface="Calibri"/>
                </a:rPr>
                <a:t>1</a:t>
              </a:r>
              <a:endParaRPr sz="2100" baseline="-11904">
                <a:latin typeface="Calibri"/>
                <a:cs typeface="Calibri"/>
              </a:endParaRPr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F184522D-1B54-2025-B8E8-315A564C4703}"/>
                </a:ext>
              </a:extLst>
            </p:cNvPr>
            <p:cNvSpPr/>
            <p:nvPr/>
          </p:nvSpPr>
          <p:spPr>
            <a:xfrm>
              <a:off x="3357049" y="2480145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0" y="0"/>
                  </a:moveTo>
                  <a:lnTo>
                    <a:pt x="0" y="381464"/>
                  </a:lnTo>
                  <a:lnTo>
                    <a:pt x="381464" y="381464"/>
                  </a:lnTo>
                  <a:lnTo>
                    <a:pt x="381464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5D9A70C0-3361-1231-E727-61288EB7FBDC}"/>
                </a:ext>
              </a:extLst>
            </p:cNvPr>
            <p:cNvSpPr txBox="1"/>
            <p:nvPr/>
          </p:nvSpPr>
          <p:spPr>
            <a:xfrm>
              <a:off x="4412267" y="2484407"/>
              <a:ext cx="305435" cy="3352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000" i="1" spc="114" dirty="0">
                  <a:latin typeface="Trebuchet MS"/>
                  <a:cs typeface="Trebuchet MS"/>
                </a:rPr>
                <a:t>f</a:t>
              </a:r>
              <a:r>
                <a:rPr sz="2100" spc="172" baseline="-11904" dirty="0">
                  <a:latin typeface="Calibri"/>
                  <a:cs typeface="Calibri"/>
                </a:rPr>
                <a:t>2</a:t>
              </a:r>
              <a:endParaRPr sz="2100" baseline="-11904">
                <a:latin typeface="Calibri"/>
                <a:cs typeface="Calibri"/>
              </a:endParaRPr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95997E25-F59A-0436-4941-E4E2A2C8CA1E}"/>
                </a:ext>
              </a:extLst>
            </p:cNvPr>
            <p:cNvSpPr/>
            <p:nvPr/>
          </p:nvSpPr>
          <p:spPr>
            <a:xfrm>
              <a:off x="4380647" y="2480145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0" y="0"/>
                  </a:moveTo>
                  <a:lnTo>
                    <a:pt x="0" y="381464"/>
                  </a:lnTo>
                  <a:lnTo>
                    <a:pt x="381464" y="381464"/>
                  </a:lnTo>
                  <a:lnTo>
                    <a:pt x="381464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29A6798E-C32E-3618-65E5-A767FF4DA404}"/>
                </a:ext>
              </a:extLst>
            </p:cNvPr>
            <p:cNvSpPr txBox="1"/>
            <p:nvPr/>
          </p:nvSpPr>
          <p:spPr>
            <a:xfrm>
              <a:off x="5435865" y="2484407"/>
              <a:ext cx="305435" cy="3352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000" i="1" spc="114" dirty="0">
                  <a:latin typeface="Trebuchet MS"/>
                  <a:cs typeface="Trebuchet MS"/>
                </a:rPr>
                <a:t>f</a:t>
              </a:r>
              <a:r>
                <a:rPr sz="2100" spc="172" baseline="-11904" dirty="0">
                  <a:latin typeface="Calibri"/>
                  <a:cs typeface="Calibri"/>
                </a:rPr>
                <a:t>3</a:t>
              </a:r>
              <a:endParaRPr sz="2100" baseline="-11904">
                <a:latin typeface="Calibri"/>
                <a:cs typeface="Calibri"/>
              </a:endParaRPr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0658E17D-77A0-2DCD-58DB-6C52AABB06A5}"/>
                </a:ext>
              </a:extLst>
            </p:cNvPr>
            <p:cNvSpPr/>
            <p:nvPr/>
          </p:nvSpPr>
          <p:spPr>
            <a:xfrm>
              <a:off x="5404244" y="2480145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0" y="0"/>
                  </a:moveTo>
                  <a:lnTo>
                    <a:pt x="0" y="381464"/>
                  </a:lnTo>
                  <a:lnTo>
                    <a:pt x="381464" y="381464"/>
                  </a:lnTo>
                  <a:lnTo>
                    <a:pt x="381464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4836324E-2A01-B597-391D-558CC1AB1AD8}"/>
                </a:ext>
              </a:extLst>
            </p:cNvPr>
            <p:cNvSpPr txBox="1"/>
            <p:nvPr/>
          </p:nvSpPr>
          <p:spPr>
            <a:xfrm>
              <a:off x="6459463" y="2484407"/>
              <a:ext cx="305435" cy="33528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000" i="1" spc="114" dirty="0">
                  <a:latin typeface="Trebuchet MS"/>
                  <a:cs typeface="Trebuchet MS"/>
                </a:rPr>
                <a:t>f</a:t>
              </a:r>
              <a:r>
                <a:rPr sz="2100" spc="172" baseline="-11904" dirty="0">
                  <a:latin typeface="Calibri"/>
                  <a:cs typeface="Calibri"/>
                </a:rPr>
                <a:t>4</a:t>
              </a:r>
              <a:endParaRPr sz="2100" baseline="-11904">
                <a:latin typeface="Calibri"/>
                <a:cs typeface="Calibri"/>
              </a:endParaRPr>
            </a:p>
          </p:txBody>
        </p:sp>
        <p:grpSp>
          <p:nvGrpSpPr>
            <p:cNvPr id="17" name="object 13">
              <a:extLst>
                <a:ext uri="{FF2B5EF4-FFF2-40B4-BE49-F238E27FC236}">
                  <a16:creationId xmlns:a16="http://schemas.microsoft.com/office/drawing/2014/main" id="{26E49893-024B-3D9F-A8FA-FD03D5C2497A}"/>
                </a:ext>
              </a:extLst>
            </p:cNvPr>
            <p:cNvGrpSpPr/>
            <p:nvPr/>
          </p:nvGrpSpPr>
          <p:grpSpPr>
            <a:xfrm>
              <a:off x="3583046" y="1889059"/>
              <a:ext cx="3229610" cy="975994"/>
              <a:chOff x="3583046" y="1889059"/>
              <a:chExt cx="3229610" cy="975994"/>
            </a:xfrm>
          </p:grpSpPr>
          <p:sp>
            <p:nvSpPr>
              <p:cNvPr id="18" name="object 14">
                <a:extLst>
                  <a:ext uri="{FF2B5EF4-FFF2-40B4-BE49-F238E27FC236}">
                    <a16:creationId xmlns:a16="http://schemas.microsoft.com/office/drawing/2014/main" id="{C6757858-D5DE-C186-3105-5B93A2354D4D}"/>
                  </a:ext>
                </a:extLst>
              </p:cNvPr>
              <p:cNvSpPr/>
              <p:nvPr/>
            </p:nvSpPr>
            <p:spPr>
              <a:xfrm>
                <a:off x="6427842" y="2480145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4" h="381635">
                    <a:moveTo>
                      <a:pt x="0" y="0"/>
                    </a:moveTo>
                    <a:lnTo>
                      <a:pt x="0" y="381464"/>
                    </a:lnTo>
                    <a:lnTo>
                      <a:pt x="381464" y="381464"/>
                    </a:lnTo>
                    <a:lnTo>
                      <a:pt x="38146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635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5">
                <a:extLst>
                  <a:ext uri="{FF2B5EF4-FFF2-40B4-BE49-F238E27FC236}">
                    <a16:creationId xmlns:a16="http://schemas.microsoft.com/office/drawing/2014/main" id="{400585E0-6428-00B5-86CE-32B9E38458CF}"/>
                  </a:ext>
                </a:extLst>
              </p:cNvPr>
              <p:cNvSpPr/>
              <p:nvPr/>
            </p:nvSpPr>
            <p:spPr>
              <a:xfrm>
                <a:off x="3595762" y="1901774"/>
                <a:ext cx="2974975" cy="578485"/>
              </a:xfrm>
              <a:custGeom>
                <a:avLst/>
                <a:gdLst/>
                <a:ahLst/>
                <a:cxnLst/>
                <a:rect l="l" t="t" r="r" b="b"/>
                <a:pathLst>
                  <a:path w="2974975" h="578485">
                    <a:moveTo>
                      <a:pt x="131959" y="53790"/>
                    </a:moveTo>
                    <a:lnTo>
                      <a:pt x="0" y="578368"/>
                    </a:lnTo>
                  </a:path>
                  <a:path w="2974975" h="578485">
                    <a:moveTo>
                      <a:pt x="399984" y="1"/>
                    </a:moveTo>
                    <a:lnTo>
                      <a:pt x="832862" y="578368"/>
                    </a:lnTo>
                  </a:path>
                  <a:path w="2974975" h="578485">
                    <a:moveTo>
                      <a:pt x="1345253" y="29830"/>
                    </a:moveTo>
                    <a:lnTo>
                      <a:pt x="1070984" y="578368"/>
                    </a:lnTo>
                  </a:path>
                  <a:path w="2974975" h="578485">
                    <a:moveTo>
                      <a:pt x="1629577" y="29831"/>
                    </a:moveTo>
                    <a:lnTo>
                      <a:pt x="1903847" y="578368"/>
                    </a:lnTo>
                  </a:path>
                  <a:path w="2974975" h="578485">
                    <a:moveTo>
                      <a:pt x="2574846" y="0"/>
                    </a:moveTo>
                    <a:lnTo>
                      <a:pt x="2141972" y="578368"/>
                    </a:lnTo>
                  </a:path>
                  <a:path w="2974975" h="578485">
                    <a:moveTo>
                      <a:pt x="2842873" y="53790"/>
                    </a:moveTo>
                    <a:lnTo>
                      <a:pt x="2974832" y="578368"/>
                    </a:lnTo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508F93-CF51-D4B2-6AFE-77016B0D881C}"/>
              </a:ext>
            </a:extLst>
          </p:cNvPr>
          <p:cNvGrpSpPr/>
          <p:nvPr/>
        </p:nvGrpSpPr>
        <p:grpSpPr>
          <a:xfrm>
            <a:off x="2172614" y="2218885"/>
            <a:ext cx="4383124" cy="1898236"/>
            <a:chOff x="1834006" y="3318650"/>
            <a:chExt cx="6498590" cy="2767330"/>
          </a:xfrm>
        </p:grpSpPr>
        <p:grpSp>
          <p:nvGrpSpPr>
            <p:cNvPr id="33" name="object 16">
              <a:extLst>
                <a:ext uri="{FF2B5EF4-FFF2-40B4-BE49-F238E27FC236}">
                  <a16:creationId xmlns:a16="http://schemas.microsoft.com/office/drawing/2014/main" id="{46D8CF86-5F5C-66AE-3264-6585283F2E4D}"/>
                </a:ext>
              </a:extLst>
            </p:cNvPr>
            <p:cNvGrpSpPr/>
            <p:nvPr/>
          </p:nvGrpSpPr>
          <p:grpSpPr>
            <a:xfrm>
              <a:off x="1834006" y="3318650"/>
              <a:ext cx="6498590" cy="2767330"/>
              <a:chOff x="1834006" y="3318650"/>
              <a:chExt cx="6498590" cy="2767330"/>
            </a:xfrm>
          </p:grpSpPr>
          <p:sp>
            <p:nvSpPr>
              <p:cNvPr id="35" name="object 17">
                <a:extLst>
                  <a:ext uri="{FF2B5EF4-FFF2-40B4-BE49-F238E27FC236}">
                    <a16:creationId xmlns:a16="http://schemas.microsoft.com/office/drawing/2014/main" id="{910875A8-1E0F-7119-B143-2F1EA2C5C563}"/>
                  </a:ext>
                </a:extLst>
              </p:cNvPr>
              <p:cNvSpPr/>
              <p:nvPr/>
            </p:nvSpPr>
            <p:spPr>
              <a:xfrm>
                <a:off x="1846721" y="3633359"/>
                <a:ext cx="6473190" cy="2439670"/>
              </a:xfrm>
              <a:custGeom>
                <a:avLst/>
                <a:gdLst/>
                <a:ahLst/>
                <a:cxnLst/>
                <a:rect l="l" t="t" r="r" b="b"/>
                <a:pathLst>
                  <a:path w="6473190" h="2439670">
                    <a:moveTo>
                      <a:pt x="0" y="0"/>
                    </a:moveTo>
                    <a:lnTo>
                      <a:pt x="0" y="2439632"/>
                    </a:lnTo>
                    <a:lnTo>
                      <a:pt x="6472914" y="2439632"/>
                    </a:lnTo>
                    <a:lnTo>
                      <a:pt x="647291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18">
                <a:extLst>
                  <a:ext uri="{FF2B5EF4-FFF2-40B4-BE49-F238E27FC236}">
                    <a16:creationId xmlns:a16="http://schemas.microsoft.com/office/drawing/2014/main" id="{6344DC31-2705-8A64-8630-C647E7E99C38}"/>
                  </a:ext>
                </a:extLst>
              </p:cNvPr>
              <p:cNvSpPr/>
              <p:nvPr/>
            </p:nvSpPr>
            <p:spPr>
              <a:xfrm>
                <a:off x="1973876" y="3318650"/>
                <a:ext cx="4270375" cy="629920"/>
              </a:xfrm>
              <a:custGeom>
                <a:avLst/>
                <a:gdLst/>
                <a:ahLst/>
                <a:cxnLst/>
                <a:rect l="l" t="t" r="r" b="b"/>
                <a:pathLst>
                  <a:path w="4270375" h="629920">
                    <a:moveTo>
                      <a:pt x="4269766" y="0"/>
                    </a:moveTo>
                    <a:lnTo>
                      <a:pt x="0" y="0"/>
                    </a:lnTo>
                    <a:lnTo>
                      <a:pt x="0" y="629417"/>
                    </a:lnTo>
                    <a:lnTo>
                      <a:pt x="4269766" y="629417"/>
                    </a:lnTo>
                    <a:lnTo>
                      <a:pt x="426976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7" name="object 19">
                <a:extLst>
                  <a:ext uri="{FF2B5EF4-FFF2-40B4-BE49-F238E27FC236}">
                    <a16:creationId xmlns:a16="http://schemas.microsoft.com/office/drawing/2014/main" id="{0EC87C91-BA85-7C4A-3396-42DE5BF6914B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73876" y="3318651"/>
                <a:ext cx="642132" cy="629417"/>
              </a:xfrm>
              <a:prstGeom prst="rect">
                <a:avLst/>
              </a:prstGeom>
            </p:spPr>
          </p:pic>
        </p:grpSp>
        <p:sp>
          <p:nvSpPr>
            <p:cNvPr id="34" name="object 20">
              <a:extLst>
                <a:ext uri="{FF2B5EF4-FFF2-40B4-BE49-F238E27FC236}">
                  <a16:creationId xmlns:a16="http://schemas.microsoft.com/office/drawing/2014/main" id="{69F9FF56-A353-9583-F302-49066DFA7359}"/>
                </a:ext>
              </a:extLst>
            </p:cNvPr>
            <p:cNvSpPr txBox="1"/>
            <p:nvPr/>
          </p:nvSpPr>
          <p:spPr>
            <a:xfrm>
              <a:off x="1999371" y="3403447"/>
              <a:ext cx="6151879" cy="2483040"/>
            </a:xfrm>
            <a:prstGeom prst="rect">
              <a:avLst/>
            </a:prstGeom>
          </p:spPr>
          <p:txBody>
            <a:bodyPr vert="horz" wrap="square" lIns="0" tIns="11992" rIns="0" bIns="0" rtlCol="0">
              <a:spAutoFit/>
            </a:bodyPr>
            <a:lstStyle/>
            <a:p>
              <a:pPr marL="501548">
                <a:spcBef>
                  <a:spcPts val="94"/>
                </a:spcBef>
                <a:tabLst>
                  <a:tab pos="1648984" algn="l"/>
                </a:tabLst>
              </a:pPr>
              <a:r>
                <a:rPr sz="1686" b="1" spc="-7" dirty="0">
                  <a:solidFill>
                    <a:srgbClr val="008000"/>
                  </a:solidFill>
                  <a:latin typeface="Trebuchet MS"/>
                  <a:cs typeface="Trebuchet MS"/>
                </a:rPr>
                <a:t>Definition:</a:t>
              </a:r>
              <a:r>
                <a:rPr sz="1686" b="1" dirty="0">
                  <a:solidFill>
                    <a:srgbClr val="008000"/>
                  </a:solidFill>
                  <a:latin typeface="Trebuchet MS"/>
                  <a:cs typeface="Trebuchet MS"/>
                </a:rPr>
                <a:t>	</a:t>
              </a:r>
              <a:r>
                <a:rPr sz="1686" b="1" spc="-7" dirty="0">
                  <a:solidFill>
                    <a:srgbClr val="008000"/>
                  </a:solidFill>
                  <a:latin typeface="Trebuchet MS"/>
                  <a:cs typeface="Trebuchet MS"/>
                </a:rPr>
                <a:t>factor</a:t>
              </a:r>
              <a:r>
                <a:rPr sz="1686" b="1" spc="-64" dirty="0">
                  <a:solidFill>
                    <a:srgbClr val="008000"/>
                  </a:solidFill>
                  <a:latin typeface="Trebuchet MS"/>
                  <a:cs typeface="Trebuchet MS"/>
                </a:rPr>
                <a:t> </a:t>
              </a:r>
              <a:r>
                <a:rPr sz="1686" b="1" spc="-7" dirty="0">
                  <a:solidFill>
                    <a:srgbClr val="008000"/>
                  </a:solidFill>
                  <a:latin typeface="Trebuchet MS"/>
                  <a:cs typeface="Trebuchet MS"/>
                </a:rPr>
                <a:t>graph</a:t>
              </a:r>
              <a:endParaRPr sz="1686" dirty="0">
                <a:latin typeface="Trebuchet MS"/>
                <a:cs typeface="Trebuchet MS"/>
              </a:endParaRPr>
            </a:p>
            <a:p>
              <a:pPr marL="34265">
                <a:spcBef>
                  <a:spcPts val="1649"/>
                </a:spcBef>
              </a:pPr>
              <a:r>
                <a:rPr sz="1686" spc="-7" dirty="0">
                  <a:solidFill>
                    <a:srgbClr val="0000A0"/>
                  </a:solidFill>
                  <a:latin typeface="Trebuchet MS"/>
                  <a:cs typeface="Trebuchet MS"/>
                </a:rPr>
                <a:t>Variables</a:t>
              </a:r>
              <a:r>
                <a:rPr sz="1686" spc="-7" dirty="0">
                  <a:latin typeface="Trebuchet MS"/>
                  <a:cs typeface="Trebuchet MS"/>
                </a:rPr>
                <a:t>:</a:t>
              </a:r>
              <a:endParaRPr sz="1686" dirty="0">
                <a:latin typeface="Trebuchet MS"/>
                <a:cs typeface="Trebuchet MS"/>
              </a:endParaRPr>
            </a:p>
            <a:p>
              <a:pPr marL="34265" marR="29125" indent="342646">
                <a:lnSpc>
                  <a:spcPct val="121100"/>
                </a:lnSpc>
              </a:pPr>
              <a:r>
                <a:rPr sz="1686" i="1" spc="476" dirty="0">
                  <a:latin typeface="Trebuchet MS"/>
                  <a:cs typeface="Trebuchet MS"/>
                </a:rPr>
                <a:t>X</a:t>
              </a:r>
              <a:r>
                <a:rPr sz="1686" i="1" spc="64" dirty="0">
                  <a:latin typeface="Trebuchet MS"/>
                  <a:cs typeface="Trebuchet MS"/>
                </a:rPr>
                <a:t> </a:t>
              </a:r>
              <a:r>
                <a:rPr sz="1686" spc="98" dirty="0">
                  <a:latin typeface="Tahoma"/>
                  <a:cs typeface="Tahoma"/>
                </a:rPr>
                <a:t>=</a:t>
              </a:r>
              <a:r>
                <a:rPr sz="1686" spc="-57" dirty="0">
                  <a:latin typeface="Tahoma"/>
                  <a:cs typeface="Tahoma"/>
                </a:rPr>
                <a:t> </a:t>
              </a:r>
              <a:r>
                <a:rPr sz="1686" spc="125" dirty="0">
                  <a:latin typeface="Tahoma"/>
                  <a:cs typeface="Tahoma"/>
                </a:rPr>
                <a:t>(</a:t>
              </a:r>
              <a:r>
                <a:rPr sz="1686" i="1" spc="125" dirty="0">
                  <a:latin typeface="Trebuchet MS"/>
                  <a:cs typeface="Trebuchet MS"/>
                </a:rPr>
                <a:t>X</a:t>
              </a:r>
              <a:r>
                <a:rPr sz="1771" spc="187" baseline="-12698" dirty="0">
                  <a:latin typeface="Calibri"/>
                  <a:cs typeface="Calibri"/>
                </a:rPr>
                <a:t>1</a:t>
              </a:r>
              <a:r>
                <a:rPr sz="1686" i="1" spc="125" dirty="0">
                  <a:latin typeface="Trebuchet MS"/>
                  <a:cs typeface="Trebuchet MS"/>
                </a:rPr>
                <a:t>,</a:t>
              </a:r>
              <a:r>
                <a:rPr sz="1686" i="1" spc="-223" dirty="0">
                  <a:latin typeface="Trebuchet MS"/>
                  <a:cs typeface="Trebuchet MS"/>
                </a:rPr>
                <a:t> </a:t>
              </a:r>
              <a:r>
                <a:rPr sz="1686" i="1" spc="-145" dirty="0">
                  <a:latin typeface="Trebuchet MS"/>
                  <a:cs typeface="Trebuchet MS"/>
                </a:rPr>
                <a:t>.</a:t>
              </a:r>
              <a:r>
                <a:rPr sz="1686" i="1" spc="-223" dirty="0">
                  <a:latin typeface="Trebuchet MS"/>
                  <a:cs typeface="Trebuchet MS"/>
                </a:rPr>
                <a:t> </a:t>
              </a:r>
              <a:r>
                <a:rPr sz="1686" i="1" spc="-145" dirty="0">
                  <a:latin typeface="Trebuchet MS"/>
                  <a:cs typeface="Trebuchet MS"/>
                </a:rPr>
                <a:t>.</a:t>
              </a:r>
              <a:r>
                <a:rPr sz="1686" i="1" spc="-223" dirty="0">
                  <a:latin typeface="Trebuchet MS"/>
                  <a:cs typeface="Trebuchet MS"/>
                </a:rPr>
                <a:t> </a:t>
              </a:r>
              <a:r>
                <a:rPr sz="1686" i="1" spc="-145" dirty="0">
                  <a:latin typeface="Trebuchet MS"/>
                  <a:cs typeface="Trebuchet MS"/>
                </a:rPr>
                <a:t>.</a:t>
              </a:r>
              <a:r>
                <a:rPr sz="1686" i="1" spc="-223" dirty="0">
                  <a:latin typeface="Trebuchet MS"/>
                  <a:cs typeface="Trebuchet MS"/>
                </a:rPr>
                <a:t> </a:t>
              </a:r>
              <a:r>
                <a:rPr sz="1686" i="1" spc="-145" dirty="0">
                  <a:latin typeface="Trebuchet MS"/>
                  <a:cs typeface="Trebuchet MS"/>
                </a:rPr>
                <a:t>,</a:t>
              </a:r>
              <a:r>
                <a:rPr sz="1686" i="1" spc="-223" dirty="0">
                  <a:latin typeface="Trebuchet MS"/>
                  <a:cs typeface="Trebuchet MS"/>
                </a:rPr>
                <a:t> </a:t>
              </a:r>
              <a:r>
                <a:rPr sz="1686" i="1" spc="165" dirty="0">
                  <a:latin typeface="Trebuchet MS"/>
                  <a:cs typeface="Trebuchet MS"/>
                </a:rPr>
                <a:t>X</a:t>
              </a:r>
              <a:r>
                <a:rPr sz="1771" i="1" spc="248" baseline="-12698" dirty="0">
                  <a:latin typeface="Calibri"/>
                  <a:cs typeface="Calibri"/>
                </a:rPr>
                <a:t>n</a:t>
              </a:r>
              <a:r>
                <a:rPr sz="1686" spc="165" dirty="0">
                  <a:latin typeface="Tahoma"/>
                  <a:cs typeface="Tahoma"/>
                </a:rPr>
                <a:t>)</a:t>
              </a:r>
              <a:r>
                <a:rPr sz="1686" spc="165" dirty="0">
                  <a:latin typeface="Trebuchet MS"/>
                  <a:cs typeface="Trebuchet MS"/>
                </a:rPr>
                <a:t>,</a:t>
              </a:r>
              <a:r>
                <a:rPr sz="1686" spc="51" dirty="0">
                  <a:latin typeface="Trebuchet MS"/>
                  <a:cs typeface="Trebuchet MS"/>
                </a:rPr>
                <a:t> </a:t>
              </a:r>
              <a:r>
                <a:rPr sz="1686" spc="-81" dirty="0">
                  <a:latin typeface="Trebuchet MS"/>
                  <a:cs typeface="Trebuchet MS"/>
                </a:rPr>
                <a:t>where</a:t>
              </a:r>
              <a:r>
                <a:rPr sz="1686" spc="57" dirty="0">
                  <a:latin typeface="Trebuchet MS"/>
                  <a:cs typeface="Trebuchet MS"/>
                </a:rPr>
                <a:t> </a:t>
              </a:r>
              <a:r>
                <a:rPr sz="1686" i="1" spc="343" dirty="0">
                  <a:latin typeface="Trebuchet MS"/>
                  <a:cs typeface="Trebuchet MS"/>
                </a:rPr>
                <a:t>X</a:t>
              </a:r>
              <a:r>
                <a:rPr sz="1771" i="1" spc="516" baseline="-12698" dirty="0">
                  <a:latin typeface="Calibri"/>
                  <a:cs typeface="Calibri"/>
                </a:rPr>
                <a:t>i</a:t>
              </a:r>
              <a:r>
                <a:rPr sz="1771" i="1" spc="430" baseline="-12698" dirty="0">
                  <a:latin typeface="Calibri"/>
                  <a:cs typeface="Calibri"/>
                </a:rPr>
                <a:t> </a:t>
              </a:r>
              <a:r>
                <a:rPr sz="1686" spc="-202" dirty="0">
                  <a:latin typeface="Lucida Sans Unicode"/>
                  <a:cs typeface="Lucida Sans Unicode"/>
                </a:rPr>
                <a:t>∈</a:t>
              </a:r>
              <a:r>
                <a:rPr sz="1686" spc="-57" dirty="0">
                  <a:latin typeface="Lucida Sans Unicode"/>
                  <a:cs typeface="Lucida Sans Unicode"/>
                </a:rPr>
                <a:t> </a:t>
              </a:r>
              <a:r>
                <a:rPr sz="1686" spc="-7" dirty="0">
                  <a:latin typeface="Trebuchet MS"/>
                  <a:cs typeface="Trebuchet MS"/>
                </a:rPr>
                <a:t>Domain</a:t>
              </a:r>
              <a:r>
                <a:rPr sz="1771" i="1" spc="-10" baseline="-12698" dirty="0">
                  <a:latin typeface="Calibri"/>
                  <a:cs typeface="Calibri"/>
                </a:rPr>
                <a:t>i </a:t>
              </a:r>
              <a:r>
                <a:rPr sz="1686" spc="-7" dirty="0">
                  <a:solidFill>
                    <a:srgbClr val="0000A0"/>
                  </a:solidFill>
                  <a:latin typeface="Trebuchet MS"/>
                  <a:cs typeface="Trebuchet MS"/>
                </a:rPr>
                <a:t>Factors</a:t>
              </a:r>
              <a:r>
                <a:rPr sz="1686" spc="-7" dirty="0">
                  <a:latin typeface="Trebuchet MS"/>
                  <a:cs typeface="Trebuchet MS"/>
                </a:rPr>
                <a:t>:</a:t>
              </a:r>
              <a:endParaRPr sz="1686" dirty="0">
                <a:latin typeface="Trebuchet MS"/>
                <a:cs typeface="Trebuchet MS"/>
              </a:endParaRPr>
            </a:p>
            <a:p>
              <a:pPr marL="376911">
                <a:spcBef>
                  <a:spcPts val="425"/>
                </a:spcBef>
              </a:pPr>
              <a:r>
                <a:rPr sz="1686" i="1" spc="61" dirty="0">
                  <a:latin typeface="Trebuchet MS"/>
                  <a:cs typeface="Trebuchet MS"/>
                </a:rPr>
                <a:t>f</a:t>
              </a:r>
              <a:r>
                <a:rPr sz="1771" spc="91" baseline="-12698" dirty="0">
                  <a:latin typeface="Calibri"/>
                  <a:cs typeface="Calibri"/>
                </a:rPr>
                <a:t>1</a:t>
              </a:r>
              <a:r>
                <a:rPr sz="1686" i="1" spc="61" dirty="0">
                  <a:latin typeface="Trebuchet MS"/>
                  <a:cs typeface="Trebuchet MS"/>
                </a:rPr>
                <a:t>,</a:t>
              </a:r>
              <a:r>
                <a:rPr sz="1686" i="1" spc="-223" dirty="0">
                  <a:latin typeface="Trebuchet MS"/>
                  <a:cs typeface="Trebuchet MS"/>
                </a:rPr>
                <a:t> </a:t>
              </a:r>
              <a:r>
                <a:rPr sz="1686" i="1" spc="-145" dirty="0">
                  <a:latin typeface="Trebuchet MS"/>
                  <a:cs typeface="Trebuchet MS"/>
                </a:rPr>
                <a:t>.</a:t>
              </a:r>
              <a:r>
                <a:rPr sz="1686" i="1" spc="-223" dirty="0">
                  <a:latin typeface="Trebuchet MS"/>
                  <a:cs typeface="Trebuchet MS"/>
                </a:rPr>
                <a:t> </a:t>
              </a:r>
              <a:r>
                <a:rPr sz="1686" i="1" spc="-145" dirty="0">
                  <a:latin typeface="Trebuchet MS"/>
                  <a:cs typeface="Trebuchet MS"/>
                </a:rPr>
                <a:t>.</a:t>
              </a:r>
              <a:r>
                <a:rPr sz="1686" i="1" spc="-223" dirty="0">
                  <a:latin typeface="Trebuchet MS"/>
                  <a:cs typeface="Trebuchet MS"/>
                </a:rPr>
                <a:t> </a:t>
              </a:r>
              <a:r>
                <a:rPr sz="1686" i="1" spc="-145" dirty="0">
                  <a:latin typeface="Trebuchet MS"/>
                  <a:cs typeface="Trebuchet MS"/>
                </a:rPr>
                <a:t>.</a:t>
              </a:r>
              <a:r>
                <a:rPr sz="1686" i="1" spc="-223" dirty="0">
                  <a:latin typeface="Trebuchet MS"/>
                  <a:cs typeface="Trebuchet MS"/>
                </a:rPr>
                <a:t> </a:t>
              </a:r>
              <a:r>
                <a:rPr sz="1686" i="1" spc="-145" dirty="0">
                  <a:latin typeface="Trebuchet MS"/>
                  <a:cs typeface="Trebuchet MS"/>
                </a:rPr>
                <a:t>,</a:t>
              </a:r>
              <a:r>
                <a:rPr sz="1686" i="1" spc="-223" dirty="0">
                  <a:latin typeface="Trebuchet MS"/>
                  <a:cs typeface="Trebuchet MS"/>
                </a:rPr>
                <a:t> </a:t>
              </a:r>
              <a:r>
                <a:rPr sz="1686" i="1" spc="125" dirty="0">
                  <a:latin typeface="Trebuchet MS"/>
                  <a:cs typeface="Trebuchet MS"/>
                </a:rPr>
                <a:t>f</a:t>
              </a:r>
              <a:r>
                <a:rPr sz="1771" i="1" spc="187" baseline="-12698" dirty="0">
                  <a:latin typeface="Calibri"/>
                  <a:cs typeface="Calibri"/>
                </a:rPr>
                <a:t>m</a:t>
              </a:r>
              <a:r>
                <a:rPr sz="1686" spc="125" dirty="0">
                  <a:latin typeface="Trebuchet MS"/>
                  <a:cs typeface="Trebuchet MS"/>
                </a:rPr>
                <a:t>,</a:t>
              </a:r>
              <a:r>
                <a:rPr sz="1686" spc="-74" dirty="0">
                  <a:latin typeface="Trebuchet MS"/>
                  <a:cs typeface="Trebuchet MS"/>
                </a:rPr>
                <a:t> </a:t>
              </a:r>
              <a:r>
                <a:rPr sz="1686" spc="-30" dirty="0">
                  <a:latin typeface="Trebuchet MS"/>
                  <a:cs typeface="Trebuchet MS"/>
                </a:rPr>
                <a:t>with</a:t>
              </a:r>
              <a:r>
                <a:rPr sz="1686" spc="27" dirty="0">
                  <a:latin typeface="Trebuchet MS"/>
                  <a:cs typeface="Trebuchet MS"/>
                </a:rPr>
                <a:t> </a:t>
              </a:r>
              <a:r>
                <a:rPr sz="1686" spc="-57" dirty="0">
                  <a:latin typeface="Trebuchet MS"/>
                  <a:cs typeface="Trebuchet MS"/>
                </a:rPr>
                <a:t>each</a:t>
              </a:r>
              <a:r>
                <a:rPr sz="1686" spc="27" dirty="0">
                  <a:latin typeface="Trebuchet MS"/>
                  <a:cs typeface="Trebuchet MS"/>
                </a:rPr>
                <a:t> </a:t>
              </a:r>
              <a:r>
                <a:rPr sz="1686" i="1" spc="223" dirty="0">
                  <a:latin typeface="Trebuchet MS"/>
                  <a:cs typeface="Trebuchet MS"/>
                </a:rPr>
                <a:t>f</a:t>
              </a:r>
              <a:r>
                <a:rPr sz="1771" i="1" spc="333" baseline="-12698" dirty="0">
                  <a:latin typeface="Calibri"/>
                  <a:cs typeface="Calibri"/>
                </a:rPr>
                <a:t>j</a:t>
              </a:r>
              <a:r>
                <a:rPr sz="1771" i="1" spc="-167" baseline="-12698" dirty="0">
                  <a:latin typeface="Calibri"/>
                  <a:cs typeface="Calibri"/>
                </a:rPr>
                <a:t> </a:t>
              </a:r>
              <a:r>
                <a:rPr sz="1686" spc="212" dirty="0">
                  <a:latin typeface="Tahoma"/>
                  <a:cs typeface="Tahoma"/>
                </a:rPr>
                <a:t>(</a:t>
              </a:r>
              <a:r>
                <a:rPr sz="1686" i="1" spc="212" dirty="0">
                  <a:latin typeface="Trebuchet MS"/>
                  <a:cs typeface="Trebuchet MS"/>
                </a:rPr>
                <a:t>X</a:t>
              </a:r>
              <a:r>
                <a:rPr sz="1686" spc="212" dirty="0">
                  <a:latin typeface="Tahoma"/>
                  <a:cs typeface="Tahoma"/>
                </a:rPr>
                <a:t>)</a:t>
              </a:r>
              <a:r>
                <a:rPr sz="1686" spc="-81" dirty="0">
                  <a:latin typeface="Tahoma"/>
                  <a:cs typeface="Tahoma"/>
                </a:rPr>
                <a:t> </a:t>
              </a:r>
              <a:r>
                <a:rPr sz="1686" dirty="0">
                  <a:latin typeface="Lucida Sans Unicode"/>
                  <a:cs typeface="Lucida Sans Unicode"/>
                </a:rPr>
                <a:t>≥</a:t>
              </a:r>
              <a:r>
                <a:rPr sz="1686" spc="-88" dirty="0">
                  <a:latin typeface="Lucida Sans Unicode"/>
                  <a:cs typeface="Lucida Sans Unicode"/>
                </a:rPr>
                <a:t> </a:t>
              </a:r>
              <a:r>
                <a:rPr sz="1686" spc="-34" dirty="0">
                  <a:latin typeface="Tahoma"/>
                  <a:cs typeface="Tahoma"/>
                </a:rPr>
                <a:t>0</a:t>
              </a:r>
              <a:endParaRPr sz="1686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84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7617A-844C-D751-99D6-A75F48B6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36B4-8993-15B9-FDD1-12FA032A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 dirty="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D87D1292-26D2-A4A2-F4F8-660C3DB769D9}"/>
              </a:ext>
            </a:extLst>
          </p:cNvPr>
          <p:cNvGrpSpPr/>
          <p:nvPr/>
        </p:nvGrpSpPr>
        <p:grpSpPr>
          <a:xfrm>
            <a:off x="2721658" y="341826"/>
            <a:ext cx="4076306" cy="4406252"/>
            <a:chOff x="2336610" y="252805"/>
            <a:chExt cx="5493385" cy="653288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158F642D-EEAF-CF13-2D04-612EF1A6E9EF}"/>
                </a:ext>
              </a:extLst>
            </p:cNvPr>
            <p:cNvSpPr/>
            <p:nvPr/>
          </p:nvSpPr>
          <p:spPr>
            <a:xfrm>
              <a:off x="2349627" y="573872"/>
              <a:ext cx="5467350" cy="6198870"/>
            </a:xfrm>
            <a:custGeom>
              <a:avLst/>
              <a:gdLst/>
              <a:ahLst/>
              <a:cxnLst/>
              <a:rect l="l" t="t" r="r" b="b"/>
              <a:pathLst>
                <a:path w="5467350" h="6198870">
                  <a:moveTo>
                    <a:pt x="0" y="0"/>
                  </a:moveTo>
                  <a:lnTo>
                    <a:pt x="0" y="6198799"/>
                  </a:lnTo>
                  <a:lnTo>
                    <a:pt x="5467101" y="6198799"/>
                  </a:lnTo>
                  <a:lnTo>
                    <a:pt x="5467101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AC497BA-A131-CB65-072F-A2543382C824}"/>
                </a:ext>
              </a:extLst>
            </p:cNvPr>
            <p:cNvSpPr/>
            <p:nvPr/>
          </p:nvSpPr>
          <p:spPr>
            <a:xfrm>
              <a:off x="2476782" y="252805"/>
              <a:ext cx="4164329" cy="642620"/>
            </a:xfrm>
            <a:custGeom>
              <a:avLst/>
              <a:gdLst/>
              <a:ahLst/>
              <a:cxnLst/>
              <a:rect l="l" t="t" r="r" b="b"/>
              <a:pathLst>
                <a:path w="4164329" h="642619">
                  <a:moveTo>
                    <a:pt x="416407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164070" y="642132"/>
                  </a:lnTo>
                  <a:lnTo>
                    <a:pt x="4164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DB20A796-F169-F0C1-69F1-5155A3CE2D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783" y="252805"/>
              <a:ext cx="642132" cy="642132"/>
            </a:xfrm>
            <a:prstGeom prst="rect">
              <a:avLst/>
            </a:prstGeom>
          </p:spPr>
        </p:pic>
      </p:grpSp>
      <p:sp>
        <p:nvSpPr>
          <p:cNvPr id="10" name="object 6">
            <a:extLst>
              <a:ext uri="{FF2B5EF4-FFF2-40B4-BE49-F238E27FC236}">
                <a16:creationId xmlns:a16="http://schemas.microsoft.com/office/drawing/2014/main" id="{5967AE5E-95CF-7D2D-9B65-4631D65466A1}"/>
              </a:ext>
            </a:extLst>
          </p:cNvPr>
          <p:cNvSpPr txBox="1">
            <a:spLocks/>
          </p:cNvSpPr>
          <p:nvPr/>
        </p:nvSpPr>
        <p:spPr>
          <a:xfrm>
            <a:off x="3326497" y="416291"/>
            <a:ext cx="2537855" cy="245571"/>
          </a:xfrm>
          <a:prstGeom prst="rect">
            <a:avLst/>
          </a:prstGeom>
        </p:spPr>
        <p:txBody>
          <a:bodyPr vert="horz" wrap="square" lIns="0" tIns="11992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66">
              <a:spcBef>
                <a:spcPts val="94"/>
              </a:spcBef>
              <a:tabLst>
                <a:tab pos="1021513" algn="l"/>
              </a:tabLst>
            </a:pPr>
            <a:r>
              <a:rPr lang="en-US" sz="1686" spc="-7">
                <a:solidFill>
                  <a:srgbClr val="FFA500"/>
                </a:solidFill>
              </a:rPr>
              <a:t>Example:</a:t>
            </a:r>
            <a:r>
              <a:rPr lang="en-US" sz="1686">
                <a:solidFill>
                  <a:srgbClr val="FFA500"/>
                </a:solidFill>
              </a:rPr>
              <a:t>	map</a:t>
            </a:r>
            <a:r>
              <a:rPr lang="en-US" sz="1686" spc="118">
                <a:solidFill>
                  <a:srgbClr val="FFA500"/>
                </a:solidFill>
              </a:rPr>
              <a:t> </a:t>
            </a:r>
            <a:r>
              <a:rPr lang="en-US" sz="1686" spc="-30">
                <a:solidFill>
                  <a:srgbClr val="FFA500"/>
                </a:solidFill>
              </a:rPr>
              <a:t>coloring</a:t>
            </a:r>
            <a:endParaRPr lang="en-US" sz="1686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C1ED12B-AAE4-D763-BA68-EDA35813A0F1}"/>
              </a:ext>
            </a:extLst>
          </p:cNvPr>
          <p:cNvSpPr/>
          <p:nvPr/>
        </p:nvSpPr>
        <p:spPr>
          <a:xfrm>
            <a:off x="3647898" y="1132131"/>
            <a:ext cx="339731" cy="308797"/>
          </a:xfrm>
          <a:custGeom>
            <a:avLst/>
            <a:gdLst/>
            <a:ahLst/>
            <a:cxnLst/>
            <a:rect l="l" t="t" r="r" b="b"/>
            <a:pathLst>
              <a:path w="457835" h="457835">
                <a:moveTo>
                  <a:pt x="457762" y="228881"/>
                </a:moveTo>
                <a:lnTo>
                  <a:pt x="453323" y="184019"/>
                </a:lnTo>
                <a:lnTo>
                  <a:pt x="440337" y="141292"/>
                </a:lnTo>
                <a:lnTo>
                  <a:pt x="419304" y="101899"/>
                </a:lnTo>
                <a:lnTo>
                  <a:pt x="390721" y="67041"/>
                </a:lnTo>
                <a:lnTo>
                  <a:pt x="355862" y="38458"/>
                </a:lnTo>
                <a:lnTo>
                  <a:pt x="316470" y="17424"/>
                </a:lnTo>
                <a:lnTo>
                  <a:pt x="273743" y="4439"/>
                </a:lnTo>
                <a:lnTo>
                  <a:pt x="228881" y="0"/>
                </a:lnTo>
                <a:lnTo>
                  <a:pt x="184019" y="4439"/>
                </a:lnTo>
                <a:lnTo>
                  <a:pt x="141292" y="17424"/>
                </a:lnTo>
                <a:lnTo>
                  <a:pt x="101899" y="38458"/>
                </a:lnTo>
                <a:lnTo>
                  <a:pt x="67041" y="67041"/>
                </a:lnTo>
                <a:lnTo>
                  <a:pt x="38458" y="101899"/>
                </a:lnTo>
                <a:lnTo>
                  <a:pt x="17424" y="141292"/>
                </a:lnTo>
                <a:lnTo>
                  <a:pt x="4439" y="184019"/>
                </a:lnTo>
                <a:lnTo>
                  <a:pt x="0" y="228881"/>
                </a:lnTo>
                <a:lnTo>
                  <a:pt x="4439" y="273743"/>
                </a:lnTo>
                <a:lnTo>
                  <a:pt x="17424" y="316470"/>
                </a:lnTo>
                <a:lnTo>
                  <a:pt x="38458" y="355862"/>
                </a:lnTo>
                <a:lnTo>
                  <a:pt x="67041" y="390721"/>
                </a:lnTo>
                <a:lnTo>
                  <a:pt x="101899" y="419304"/>
                </a:lnTo>
                <a:lnTo>
                  <a:pt x="141292" y="440337"/>
                </a:lnTo>
                <a:lnTo>
                  <a:pt x="184019" y="453323"/>
                </a:lnTo>
                <a:lnTo>
                  <a:pt x="228881" y="457762"/>
                </a:lnTo>
                <a:lnTo>
                  <a:pt x="273743" y="453323"/>
                </a:lnTo>
                <a:lnTo>
                  <a:pt x="316470" y="440337"/>
                </a:lnTo>
                <a:lnTo>
                  <a:pt x="355862" y="419304"/>
                </a:lnTo>
                <a:lnTo>
                  <a:pt x="390721" y="390721"/>
                </a:lnTo>
                <a:lnTo>
                  <a:pt x="419304" y="355862"/>
                </a:lnTo>
                <a:lnTo>
                  <a:pt x="440337" y="316470"/>
                </a:lnTo>
                <a:lnTo>
                  <a:pt x="453323" y="273743"/>
                </a:lnTo>
                <a:lnTo>
                  <a:pt x="457762" y="228881"/>
                </a:lnTo>
                <a:close/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2168610-4674-797A-E913-AEA21077130E}"/>
              </a:ext>
            </a:extLst>
          </p:cNvPr>
          <p:cNvSpPr txBox="1"/>
          <p:nvPr/>
        </p:nvSpPr>
        <p:spPr>
          <a:xfrm>
            <a:off x="3694023" y="1190038"/>
            <a:ext cx="238425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30" dirty="0">
                <a:latin typeface="Trebuchet MS"/>
                <a:cs typeface="Trebuchet MS"/>
              </a:rPr>
              <a:t>WA</a:t>
            </a:r>
            <a:endParaRPr sz="1012">
              <a:latin typeface="Trebuchet MS"/>
              <a:cs typeface="Trebuchet MS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DBA531E8-455E-DD6F-07FA-C5B715BCD1BB}"/>
              </a:ext>
            </a:extLst>
          </p:cNvPr>
          <p:cNvSpPr/>
          <p:nvPr/>
        </p:nvSpPr>
        <p:spPr>
          <a:xfrm>
            <a:off x="4162479" y="874841"/>
            <a:ext cx="339731" cy="308797"/>
          </a:xfrm>
          <a:custGeom>
            <a:avLst/>
            <a:gdLst/>
            <a:ahLst/>
            <a:cxnLst/>
            <a:rect l="l" t="t" r="r" b="b"/>
            <a:pathLst>
              <a:path w="457835" h="457834">
                <a:moveTo>
                  <a:pt x="457762" y="228881"/>
                </a:moveTo>
                <a:lnTo>
                  <a:pt x="453323" y="184019"/>
                </a:lnTo>
                <a:lnTo>
                  <a:pt x="440337" y="141292"/>
                </a:lnTo>
                <a:lnTo>
                  <a:pt x="419304" y="101899"/>
                </a:lnTo>
                <a:lnTo>
                  <a:pt x="390721" y="67041"/>
                </a:lnTo>
                <a:lnTo>
                  <a:pt x="355862" y="38458"/>
                </a:lnTo>
                <a:lnTo>
                  <a:pt x="316470" y="17424"/>
                </a:lnTo>
                <a:lnTo>
                  <a:pt x="273743" y="4439"/>
                </a:lnTo>
                <a:lnTo>
                  <a:pt x="228881" y="0"/>
                </a:lnTo>
                <a:lnTo>
                  <a:pt x="184019" y="4439"/>
                </a:lnTo>
                <a:lnTo>
                  <a:pt x="141292" y="17424"/>
                </a:lnTo>
                <a:lnTo>
                  <a:pt x="101899" y="38458"/>
                </a:lnTo>
                <a:lnTo>
                  <a:pt x="67041" y="67041"/>
                </a:lnTo>
                <a:lnTo>
                  <a:pt x="38458" y="101899"/>
                </a:lnTo>
                <a:lnTo>
                  <a:pt x="17424" y="141292"/>
                </a:lnTo>
                <a:lnTo>
                  <a:pt x="4439" y="184019"/>
                </a:lnTo>
                <a:lnTo>
                  <a:pt x="0" y="228881"/>
                </a:lnTo>
                <a:lnTo>
                  <a:pt x="4439" y="273743"/>
                </a:lnTo>
                <a:lnTo>
                  <a:pt x="17424" y="316470"/>
                </a:lnTo>
                <a:lnTo>
                  <a:pt x="38458" y="355862"/>
                </a:lnTo>
                <a:lnTo>
                  <a:pt x="67041" y="390721"/>
                </a:lnTo>
                <a:lnTo>
                  <a:pt x="101899" y="419304"/>
                </a:lnTo>
                <a:lnTo>
                  <a:pt x="141292" y="440337"/>
                </a:lnTo>
                <a:lnTo>
                  <a:pt x="184019" y="453323"/>
                </a:lnTo>
                <a:lnTo>
                  <a:pt x="228881" y="457762"/>
                </a:lnTo>
                <a:lnTo>
                  <a:pt x="273743" y="453323"/>
                </a:lnTo>
                <a:lnTo>
                  <a:pt x="316470" y="440337"/>
                </a:lnTo>
                <a:lnTo>
                  <a:pt x="355862" y="419304"/>
                </a:lnTo>
                <a:lnTo>
                  <a:pt x="390721" y="390721"/>
                </a:lnTo>
                <a:lnTo>
                  <a:pt x="419304" y="355862"/>
                </a:lnTo>
                <a:lnTo>
                  <a:pt x="440337" y="316470"/>
                </a:lnTo>
                <a:lnTo>
                  <a:pt x="453323" y="273743"/>
                </a:lnTo>
                <a:lnTo>
                  <a:pt x="457762" y="228881"/>
                </a:lnTo>
                <a:close/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ACD23D75-BBA1-E5BF-800A-124363DB46CA}"/>
              </a:ext>
            </a:extLst>
          </p:cNvPr>
          <p:cNvSpPr txBox="1"/>
          <p:nvPr/>
        </p:nvSpPr>
        <p:spPr>
          <a:xfrm>
            <a:off x="4217665" y="932748"/>
            <a:ext cx="218635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74" dirty="0">
                <a:latin typeface="Trebuchet MS"/>
                <a:cs typeface="Trebuchet MS"/>
              </a:rPr>
              <a:t>NT</a:t>
            </a:r>
            <a:endParaRPr sz="1012">
              <a:latin typeface="Trebuchet MS"/>
              <a:cs typeface="Trebuchet MS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6DDF8974-93E9-8BDD-68CA-FEEE15735075}"/>
              </a:ext>
            </a:extLst>
          </p:cNvPr>
          <p:cNvSpPr/>
          <p:nvPr/>
        </p:nvSpPr>
        <p:spPr>
          <a:xfrm>
            <a:off x="4162479" y="1389422"/>
            <a:ext cx="339731" cy="308797"/>
          </a:xfrm>
          <a:custGeom>
            <a:avLst/>
            <a:gdLst/>
            <a:ahLst/>
            <a:cxnLst/>
            <a:rect l="l" t="t" r="r" b="b"/>
            <a:pathLst>
              <a:path w="457835" h="457835">
                <a:moveTo>
                  <a:pt x="457762" y="228881"/>
                </a:moveTo>
                <a:lnTo>
                  <a:pt x="453323" y="184019"/>
                </a:lnTo>
                <a:lnTo>
                  <a:pt x="440337" y="141292"/>
                </a:lnTo>
                <a:lnTo>
                  <a:pt x="419304" y="101899"/>
                </a:lnTo>
                <a:lnTo>
                  <a:pt x="390721" y="67041"/>
                </a:lnTo>
                <a:lnTo>
                  <a:pt x="355862" y="38458"/>
                </a:lnTo>
                <a:lnTo>
                  <a:pt x="316470" y="17424"/>
                </a:lnTo>
                <a:lnTo>
                  <a:pt x="273743" y="4439"/>
                </a:lnTo>
                <a:lnTo>
                  <a:pt x="228881" y="0"/>
                </a:lnTo>
                <a:lnTo>
                  <a:pt x="184019" y="4439"/>
                </a:lnTo>
                <a:lnTo>
                  <a:pt x="141292" y="17424"/>
                </a:lnTo>
                <a:lnTo>
                  <a:pt x="101899" y="38458"/>
                </a:lnTo>
                <a:lnTo>
                  <a:pt x="67041" y="67041"/>
                </a:lnTo>
                <a:lnTo>
                  <a:pt x="38458" y="101899"/>
                </a:lnTo>
                <a:lnTo>
                  <a:pt x="17424" y="141292"/>
                </a:lnTo>
                <a:lnTo>
                  <a:pt x="4439" y="184019"/>
                </a:lnTo>
                <a:lnTo>
                  <a:pt x="0" y="228881"/>
                </a:lnTo>
                <a:lnTo>
                  <a:pt x="4439" y="273743"/>
                </a:lnTo>
                <a:lnTo>
                  <a:pt x="17424" y="316470"/>
                </a:lnTo>
                <a:lnTo>
                  <a:pt x="38458" y="355862"/>
                </a:lnTo>
                <a:lnTo>
                  <a:pt x="67041" y="390721"/>
                </a:lnTo>
                <a:lnTo>
                  <a:pt x="101899" y="419304"/>
                </a:lnTo>
                <a:lnTo>
                  <a:pt x="141292" y="440337"/>
                </a:lnTo>
                <a:lnTo>
                  <a:pt x="184019" y="453323"/>
                </a:lnTo>
                <a:lnTo>
                  <a:pt x="228881" y="457762"/>
                </a:lnTo>
                <a:lnTo>
                  <a:pt x="273743" y="453323"/>
                </a:lnTo>
                <a:lnTo>
                  <a:pt x="316470" y="440337"/>
                </a:lnTo>
                <a:lnTo>
                  <a:pt x="355862" y="419304"/>
                </a:lnTo>
                <a:lnTo>
                  <a:pt x="390721" y="390721"/>
                </a:lnTo>
                <a:lnTo>
                  <a:pt x="419304" y="355862"/>
                </a:lnTo>
                <a:lnTo>
                  <a:pt x="440337" y="316470"/>
                </a:lnTo>
                <a:lnTo>
                  <a:pt x="453323" y="273743"/>
                </a:lnTo>
                <a:lnTo>
                  <a:pt x="457762" y="228881"/>
                </a:lnTo>
                <a:close/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2B6B9D58-EB6D-49BE-5AFF-F5022CF6D6AA}"/>
              </a:ext>
            </a:extLst>
          </p:cNvPr>
          <p:cNvSpPr txBox="1"/>
          <p:nvPr/>
        </p:nvSpPr>
        <p:spPr>
          <a:xfrm>
            <a:off x="4228541" y="1447329"/>
            <a:ext cx="194604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64" dirty="0">
                <a:latin typeface="Trebuchet MS"/>
                <a:cs typeface="Trebuchet MS"/>
              </a:rPr>
              <a:t>SA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2A5C7EA3-9860-96E6-5325-143BBF1CD121}"/>
              </a:ext>
            </a:extLst>
          </p:cNvPr>
          <p:cNvGrpSpPr/>
          <p:nvPr/>
        </p:nvGrpSpPr>
        <p:grpSpPr>
          <a:xfrm>
            <a:off x="3934995" y="976472"/>
            <a:ext cx="1157726" cy="503670"/>
            <a:chOff x="4135550" y="1193756"/>
            <a:chExt cx="1560195" cy="746760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97CAC1E7-6836-8B9A-3844-C759079A906E}"/>
                </a:ext>
              </a:extLst>
            </p:cNvPr>
            <p:cNvSpPr/>
            <p:nvPr/>
          </p:nvSpPr>
          <p:spPr>
            <a:xfrm>
              <a:off x="4143488" y="1374312"/>
              <a:ext cx="353695" cy="177165"/>
            </a:xfrm>
            <a:custGeom>
              <a:avLst/>
              <a:gdLst/>
              <a:ahLst/>
              <a:cxnLst/>
              <a:rect l="l" t="t" r="r" b="b"/>
              <a:pathLst>
                <a:path w="353695" h="177165">
                  <a:moveTo>
                    <a:pt x="0" y="176754"/>
                  </a:moveTo>
                  <a:lnTo>
                    <a:pt x="353505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05935D01-ABEB-81AA-5273-7C5826A5A8E7}"/>
                </a:ext>
              </a:extLst>
            </p:cNvPr>
            <p:cNvSpPr/>
            <p:nvPr/>
          </p:nvSpPr>
          <p:spPr>
            <a:xfrm>
              <a:off x="4282094" y="142454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028146D5-F5BC-1AC2-5AD9-CFAE320F79B9}"/>
                </a:ext>
              </a:extLst>
            </p:cNvPr>
            <p:cNvSpPr/>
            <p:nvPr/>
          </p:nvSpPr>
          <p:spPr>
            <a:xfrm>
              <a:off x="4282094" y="142454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2BF7E73A-BE5F-168E-6C72-2578D25CBBA3}"/>
                </a:ext>
              </a:extLst>
            </p:cNvPr>
            <p:cNvSpPr/>
            <p:nvPr/>
          </p:nvSpPr>
          <p:spPr>
            <a:xfrm>
              <a:off x="4143488" y="1755782"/>
              <a:ext cx="353695" cy="177165"/>
            </a:xfrm>
            <a:custGeom>
              <a:avLst/>
              <a:gdLst/>
              <a:ahLst/>
              <a:cxnLst/>
              <a:rect l="l" t="t" r="r" b="b"/>
              <a:pathLst>
                <a:path w="353695" h="177164">
                  <a:moveTo>
                    <a:pt x="0" y="0"/>
                  </a:moveTo>
                  <a:lnTo>
                    <a:pt x="353506" y="176753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49CE31C6-C8D8-14A0-19B8-9985CA3DE6B6}"/>
                </a:ext>
              </a:extLst>
            </p:cNvPr>
            <p:cNvSpPr/>
            <p:nvPr/>
          </p:nvSpPr>
          <p:spPr>
            <a:xfrm>
              <a:off x="4282094" y="180601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7A5999CC-2F1A-30FE-4960-DDC39E320B51}"/>
                </a:ext>
              </a:extLst>
            </p:cNvPr>
            <p:cNvSpPr/>
            <p:nvPr/>
          </p:nvSpPr>
          <p:spPr>
            <a:xfrm>
              <a:off x="4282094" y="180601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1D314C5B-8D92-C8D1-79EA-6C3F94C1F97D}"/>
                </a:ext>
              </a:extLst>
            </p:cNvPr>
            <p:cNvSpPr/>
            <p:nvPr/>
          </p:nvSpPr>
          <p:spPr>
            <a:xfrm>
              <a:off x="4701710" y="1500838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190733"/>
                  </a:moveTo>
                  <a:lnTo>
                    <a:pt x="0" y="305172"/>
                  </a:lnTo>
                </a:path>
                <a:path h="305435">
                  <a:moveTo>
                    <a:pt x="0" y="0"/>
                  </a:moveTo>
                  <a:lnTo>
                    <a:pt x="0" y="114439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986CA206-D25D-6332-26C1-B09E7401D70B}"/>
                </a:ext>
              </a:extLst>
            </p:cNvPr>
            <p:cNvSpPr/>
            <p:nvPr/>
          </p:nvSpPr>
          <p:spPr>
            <a:xfrm>
              <a:off x="4663563" y="1195661"/>
              <a:ext cx="1029969" cy="495934"/>
            </a:xfrm>
            <a:custGeom>
              <a:avLst/>
              <a:gdLst/>
              <a:ahLst/>
              <a:cxnLst/>
              <a:rect l="l" t="t" r="r" b="b"/>
              <a:pathLst>
                <a:path w="1029970" h="495935">
                  <a:moveTo>
                    <a:pt x="0" y="419615"/>
                  </a:moveTo>
                  <a:lnTo>
                    <a:pt x="0" y="495909"/>
                  </a:lnTo>
                  <a:lnTo>
                    <a:pt x="76293" y="495909"/>
                  </a:lnTo>
                  <a:lnTo>
                    <a:pt x="76293" y="419615"/>
                  </a:lnTo>
                  <a:lnTo>
                    <a:pt x="0" y="419615"/>
                  </a:lnTo>
                  <a:close/>
                </a:path>
                <a:path w="1029970" h="495935">
                  <a:moveTo>
                    <a:pt x="1029965" y="228881"/>
                  </a:moveTo>
                  <a:lnTo>
                    <a:pt x="1025526" y="184019"/>
                  </a:lnTo>
                  <a:lnTo>
                    <a:pt x="1012541" y="141292"/>
                  </a:lnTo>
                  <a:lnTo>
                    <a:pt x="991507" y="101899"/>
                  </a:lnTo>
                  <a:lnTo>
                    <a:pt x="962924" y="67041"/>
                  </a:lnTo>
                  <a:lnTo>
                    <a:pt x="928066" y="38458"/>
                  </a:lnTo>
                  <a:lnTo>
                    <a:pt x="888673" y="17424"/>
                  </a:lnTo>
                  <a:lnTo>
                    <a:pt x="845946" y="4439"/>
                  </a:lnTo>
                  <a:lnTo>
                    <a:pt x="801084" y="0"/>
                  </a:lnTo>
                  <a:lnTo>
                    <a:pt x="756222" y="4439"/>
                  </a:lnTo>
                  <a:lnTo>
                    <a:pt x="713495" y="17424"/>
                  </a:lnTo>
                  <a:lnTo>
                    <a:pt x="674103" y="38458"/>
                  </a:lnTo>
                  <a:lnTo>
                    <a:pt x="639244" y="67041"/>
                  </a:lnTo>
                  <a:lnTo>
                    <a:pt x="610661" y="101899"/>
                  </a:lnTo>
                  <a:lnTo>
                    <a:pt x="589628" y="141292"/>
                  </a:lnTo>
                  <a:lnTo>
                    <a:pt x="576642" y="184019"/>
                  </a:lnTo>
                  <a:lnTo>
                    <a:pt x="572203" y="228881"/>
                  </a:lnTo>
                  <a:lnTo>
                    <a:pt x="576642" y="273743"/>
                  </a:lnTo>
                  <a:lnTo>
                    <a:pt x="589628" y="316470"/>
                  </a:lnTo>
                  <a:lnTo>
                    <a:pt x="610661" y="355862"/>
                  </a:lnTo>
                  <a:lnTo>
                    <a:pt x="639244" y="390721"/>
                  </a:lnTo>
                  <a:lnTo>
                    <a:pt x="674103" y="419304"/>
                  </a:lnTo>
                  <a:lnTo>
                    <a:pt x="713495" y="440337"/>
                  </a:lnTo>
                  <a:lnTo>
                    <a:pt x="756222" y="453323"/>
                  </a:lnTo>
                  <a:lnTo>
                    <a:pt x="801084" y="457762"/>
                  </a:lnTo>
                  <a:lnTo>
                    <a:pt x="845946" y="453323"/>
                  </a:lnTo>
                  <a:lnTo>
                    <a:pt x="888673" y="440337"/>
                  </a:lnTo>
                  <a:lnTo>
                    <a:pt x="928066" y="419304"/>
                  </a:lnTo>
                  <a:lnTo>
                    <a:pt x="962924" y="390721"/>
                  </a:lnTo>
                  <a:lnTo>
                    <a:pt x="991507" y="355862"/>
                  </a:lnTo>
                  <a:lnTo>
                    <a:pt x="1012541" y="316470"/>
                  </a:lnTo>
                  <a:lnTo>
                    <a:pt x="1025526" y="273743"/>
                  </a:lnTo>
                  <a:lnTo>
                    <a:pt x="1029965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2">
            <a:extLst>
              <a:ext uri="{FF2B5EF4-FFF2-40B4-BE49-F238E27FC236}">
                <a16:creationId xmlns:a16="http://schemas.microsoft.com/office/drawing/2014/main" id="{27FD409A-847F-2C04-D9D4-6493BD430798}"/>
              </a:ext>
            </a:extLst>
          </p:cNvPr>
          <p:cNvSpPr txBox="1"/>
          <p:nvPr/>
        </p:nvSpPr>
        <p:spPr>
          <a:xfrm>
            <a:off x="4774840" y="1035665"/>
            <a:ext cx="124867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34" dirty="0">
                <a:latin typeface="Trebuchet MS"/>
                <a:cs typeface="Trebuchet MS"/>
              </a:rPr>
              <a:t>Q</a:t>
            </a:r>
            <a:endParaRPr sz="1012">
              <a:latin typeface="Trebuchet MS"/>
              <a:cs typeface="Trebuchet MS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96EE683C-636A-6DDA-27A1-0FB93DD8A792}"/>
              </a:ext>
            </a:extLst>
          </p:cNvPr>
          <p:cNvSpPr/>
          <p:nvPr/>
        </p:nvSpPr>
        <p:spPr>
          <a:xfrm>
            <a:off x="5191641" y="1389422"/>
            <a:ext cx="339731" cy="308797"/>
          </a:xfrm>
          <a:custGeom>
            <a:avLst/>
            <a:gdLst/>
            <a:ahLst/>
            <a:cxnLst/>
            <a:rect l="l" t="t" r="r" b="b"/>
            <a:pathLst>
              <a:path w="457835" h="457835">
                <a:moveTo>
                  <a:pt x="457762" y="228881"/>
                </a:moveTo>
                <a:lnTo>
                  <a:pt x="453323" y="184019"/>
                </a:lnTo>
                <a:lnTo>
                  <a:pt x="440337" y="141292"/>
                </a:lnTo>
                <a:lnTo>
                  <a:pt x="419304" y="101899"/>
                </a:lnTo>
                <a:lnTo>
                  <a:pt x="390721" y="67041"/>
                </a:lnTo>
                <a:lnTo>
                  <a:pt x="355862" y="38458"/>
                </a:lnTo>
                <a:lnTo>
                  <a:pt x="316470" y="17424"/>
                </a:lnTo>
                <a:lnTo>
                  <a:pt x="273743" y="4439"/>
                </a:lnTo>
                <a:lnTo>
                  <a:pt x="228881" y="0"/>
                </a:lnTo>
                <a:lnTo>
                  <a:pt x="184019" y="4439"/>
                </a:lnTo>
                <a:lnTo>
                  <a:pt x="141292" y="17424"/>
                </a:lnTo>
                <a:lnTo>
                  <a:pt x="101899" y="38458"/>
                </a:lnTo>
                <a:lnTo>
                  <a:pt x="67041" y="67041"/>
                </a:lnTo>
                <a:lnTo>
                  <a:pt x="38458" y="101899"/>
                </a:lnTo>
                <a:lnTo>
                  <a:pt x="17424" y="141292"/>
                </a:lnTo>
                <a:lnTo>
                  <a:pt x="4439" y="184019"/>
                </a:lnTo>
                <a:lnTo>
                  <a:pt x="0" y="228881"/>
                </a:lnTo>
                <a:lnTo>
                  <a:pt x="4439" y="273743"/>
                </a:lnTo>
                <a:lnTo>
                  <a:pt x="17424" y="316470"/>
                </a:lnTo>
                <a:lnTo>
                  <a:pt x="38458" y="355862"/>
                </a:lnTo>
                <a:lnTo>
                  <a:pt x="67041" y="390721"/>
                </a:lnTo>
                <a:lnTo>
                  <a:pt x="101899" y="419304"/>
                </a:lnTo>
                <a:lnTo>
                  <a:pt x="141292" y="440337"/>
                </a:lnTo>
                <a:lnTo>
                  <a:pt x="184019" y="453323"/>
                </a:lnTo>
                <a:lnTo>
                  <a:pt x="228881" y="457762"/>
                </a:lnTo>
                <a:lnTo>
                  <a:pt x="273743" y="453323"/>
                </a:lnTo>
                <a:lnTo>
                  <a:pt x="316470" y="440337"/>
                </a:lnTo>
                <a:lnTo>
                  <a:pt x="355862" y="419304"/>
                </a:lnTo>
                <a:lnTo>
                  <a:pt x="390721" y="390721"/>
                </a:lnTo>
                <a:lnTo>
                  <a:pt x="419304" y="355862"/>
                </a:lnTo>
                <a:lnTo>
                  <a:pt x="440337" y="316470"/>
                </a:lnTo>
                <a:lnTo>
                  <a:pt x="453323" y="273743"/>
                </a:lnTo>
                <a:lnTo>
                  <a:pt x="457762" y="228881"/>
                </a:lnTo>
                <a:close/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4D96C991-C896-FD5D-A318-CD8A38D54997}"/>
              </a:ext>
            </a:extLst>
          </p:cNvPr>
          <p:cNvSpPr txBox="1"/>
          <p:nvPr/>
        </p:nvSpPr>
        <p:spPr>
          <a:xfrm>
            <a:off x="5193361" y="1447329"/>
            <a:ext cx="335962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67" dirty="0">
                <a:latin typeface="Trebuchet MS"/>
                <a:cs typeface="Trebuchet MS"/>
              </a:rPr>
              <a:t>NSW</a:t>
            </a:r>
            <a:endParaRPr sz="1012">
              <a:latin typeface="Trebuchet MS"/>
              <a:cs typeface="Trebuchet MS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186B3A7A-FA42-E10D-3E78-AB096524D500}"/>
              </a:ext>
            </a:extLst>
          </p:cNvPr>
          <p:cNvSpPr/>
          <p:nvPr/>
        </p:nvSpPr>
        <p:spPr>
          <a:xfrm>
            <a:off x="4677060" y="1749630"/>
            <a:ext cx="339731" cy="720813"/>
          </a:xfrm>
          <a:custGeom>
            <a:avLst/>
            <a:gdLst/>
            <a:ahLst/>
            <a:cxnLst/>
            <a:rect l="l" t="t" r="r" b="b"/>
            <a:pathLst>
              <a:path w="457835" h="1068704">
                <a:moveTo>
                  <a:pt x="457762" y="228881"/>
                </a:moveTo>
                <a:lnTo>
                  <a:pt x="453323" y="184019"/>
                </a:lnTo>
                <a:lnTo>
                  <a:pt x="440337" y="141292"/>
                </a:lnTo>
                <a:lnTo>
                  <a:pt x="419304" y="101899"/>
                </a:lnTo>
                <a:lnTo>
                  <a:pt x="390721" y="67041"/>
                </a:lnTo>
                <a:lnTo>
                  <a:pt x="355862" y="38458"/>
                </a:lnTo>
                <a:lnTo>
                  <a:pt x="316470" y="17424"/>
                </a:lnTo>
                <a:lnTo>
                  <a:pt x="273743" y="4439"/>
                </a:lnTo>
                <a:lnTo>
                  <a:pt x="228881" y="0"/>
                </a:lnTo>
                <a:lnTo>
                  <a:pt x="184019" y="4439"/>
                </a:lnTo>
                <a:lnTo>
                  <a:pt x="141292" y="17424"/>
                </a:lnTo>
                <a:lnTo>
                  <a:pt x="101899" y="38458"/>
                </a:lnTo>
                <a:lnTo>
                  <a:pt x="67041" y="67041"/>
                </a:lnTo>
                <a:lnTo>
                  <a:pt x="38458" y="101899"/>
                </a:lnTo>
                <a:lnTo>
                  <a:pt x="17424" y="141292"/>
                </a:lnTo>
                <a:lnTo>
                  <a:pt x="4439" y="184019"/>
                </a:lnTo>
                <a:lnTo>
                  <a:pt x="0" y="228881"/>
                </a:lnTo>
                <a:lnTo>
                  <a:pt x="4439" y="273743"/>
                </a:lnTo>
                <a:lnTo>
                  <a:pt x="17424" y="316470"/>
                </a:lnTo>
                <a:lnTo>
                  <a:pt x="38458" y="355862"/>
                </a:lnTo>
                <a:lnTo>
                  <a:pt x="67041" y="390721"/>
                </a:lnTo>
                <a:lnTo>
                  <a:pt x="101899" y="419304"/>
                </a:lnTo>
                <a:lnTo>
                  <a:pt x="141292" y="440337"/>
                </a:lnTo>
                <a:lnTo>
                  <a:pt x="184019" y="453323"/>
                </a:lnTo>
                <a:lnTo>
                  <a:pt x="228881" y="457762"/>
                </a:lnTo>
                <a:lnTo>
                  <a:pt x="273743" y="453323"/>
                </a:lnTo>
                <a:lnTo>
                  <a:pt x="316470" y="440337"/>
                </a:lnTo>
                <a:lnTo>
                  <a:pt x="355862" y="419304"/>
                </a:lnTo>
                <a:lnTo>
                  <a:pt x="390721" y="390721"/>
                </a:lnTo>
                <a:lnTo>
                  <a:pt x="419304" y="355862"/>
                </a:lnTo>
                <a:lnTo>
                  <a:pt x="440337" y="316470"/>
                </a:lnTo>
                <a:lnTo>
                  <a:pt x="453323" y="273743"/>
                </a:lnTo>
                <a:lnTo>
                  <a:pt x="457762" y="228881"/>
                </a:lnTo>
                <a:close/>
              </a:path>
              <a:path w="457835" h="1068704">
                <a:moveTo>
                  <a:pt x="457762" y="839231"/>
                </a:moveTo>
                <a:lnTo>
                  <a:pt x="453323" y="794369"/>
                </a:lnTo>
                <a:lnTo>
                  <a:pt x="440337" y="751642"/>
                </a:lnTo>
                <a:lnTo>
                  <a:pt x="419304" y="712249"/>
                </a:lnTo>
                <a:lnTo>
                  <a:pt x="390721" y="677391"/>
                </a:lnTo>
                <a:lnTo>
                  <a:pt x="355862" y="648808"/>
                </a:lnTo>
                <a:lnTo>
                  <a:pt x="316470" y="627774"/>
                </a:lnTo>
                <a:lnTo>
                  <a:pt x="273743" y="614789"/>
                </a:lnTo>
                <a:lnTo>
                  <a:pt x="228881" y="610350"/>
                </a:lnTo>
                <a:lnTo>
                  <a:pt x="184019" y="614789"/>
                </a:lnTo>
                <a:lnTo>
                  <a:pt x="141292" y="627774"/>
                </a:lnTo>
                <a:lnTo>
                  <a:pt x="101899" y="648808"/>
                </a:lnTo>
                <a:lnTo>
                  <a:pt x="67041" y="677391"/>
                </a:lnTo>
                <a:lnTo>
                  <a:pt x="38458" y="712249"/>
                </a:lnTo>
                <a:lnTo>
                  <a:pt x="17424" y="751642"/>
                </a:lnTo>
                <a:lnTo>
                  <a:pt x="4439" y="794369"/>
                </a:lnTo>
                <a:lnTo>
                  <a:pt x="0" y="839231"/>
                </a:lnTo>
                <a:lnTo>
                  <a:pt x="4439" y="884093"/>
                </a:lnTo>
                <a:lnTo>
                  <a:pt x="17424" y="926820"/>
                </a:lnTo>
                <a:lnTo>
                  <a:pt x="38458" y="966212"/>
                </a:lnTo>
                <a:lnTo>
                  <a:pt x="67041" y="1001071"/>
                </a:lnTo>
                <a:lnTo>
                  <a:pt x="101899" y="1029654"/>
                </a:lnTo>
                <a:lnTo>
                  <a:pt x="141292" y="1050687"/>
                </a:lnTo>
                <a:lnTo>
                  <a:pt x="184019" y="1063673"/>
                </a:lnTo>
                <a:lnTo>
                  <a:pt x="228881" y="1068112"/>
                </a:lnTo>
                <a:lnTo>
                  <a:pt x="273743" y="1063673"/>
                </a:lnTo>
                <a:lnTo>
                  <a:pt x="316470" y="1050687"/>
                </a:lnTo>
                <a:lnTo>
                  <a:pt x="355862" y="1029654"/>
                </a:lnTo>
                <a:lnTo>
                  <a:pt x="390721" y="1001071"/>
                </a:lnTo>
                <a:lnTo>
                  <a:pt x="419304" y="966212"/>
                </a:lnTo>
                <a:lnTo>
                  <a:pt x="440337" y="926820"/>
                </a:lnTo>
                <a:lnTo>
                  <a:pt x="453323" y="884093"/>
                </a:lnTo>
                <a:lnTo>
                  <a:pt x="457762" y="839231"/>
                </a:lnTo>
                <a:close/>
              </a:path>
            </a:pathLst>
          </a:custGeom>
          <a:ln w="3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2E5FD6DA-3E4C-D757-5CC1-F377090F578D}"/>
              </a:ext>
            </a:extLst>
          </p:cNvPr>
          <p:cNvSpPr txBox="1"/>
          <p:nvPr/>
        </p:nvSpPr>
        <p:spPr>
          <a:xfrm>
            <a:off x="4778464" y="1807535"/>
            <a:ext cx="116856" cy="593039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9423">
              <a:spcBef>
                <a:spcPts val="81"/>
              </a:spcBef>
            </a:pPr>
            <a:r>
              <a:rPr sz="1012" spc="54" dirty="0">
                <a:latin typeface="Trebuchet MS"/>
                <a:cs typeface="Trebuchet MS"/>
              </a:rPr>
              <a:t>V</a:t>
            </a:r>
            <a:endParaRPr sz="1012">
              <a:latin typeface="Trebuchet MS"/>
              <a:cs typeface="Trebuchet MS"/>
            </a:endParaRPr>
          </a:p>
          <a:p>
            <a:pPr>
              <a:spcBef>
                <a:spcPts val="853"/>
              </a:spcBef>
            </a:pPr>
            <a:endParaRPr sz="1012">
              <a:latin typeface="Trebuchet MS"/>
              <a:cs typeface="Trebuchet MS"/>
            </a:endParaRPr>
          </a:p>
          <a:p>
            <a:pPr marL="8566"/>
            <a:r>
              <a:rPr sz="1012" spc="71" dirty="0">
                <a:latin typeface="Trebuchet MS"/>
                <a:cs typeface="Trebuchet MS"/>
              </a:rPr>
              <a:t>T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31" name="object 27">
            <a:extLst>
              <a:ext uri="{FF2B5EF4-FFF2-40B4-BE49-F238E27FC236}">
                <a16:creationId xmlns:a16="http://schemas.microsoft.com/office/drawing/2014/main" id="{F0250B89-8D76-615A-62A0-C0DB5F920984}"/>
              </a:ext>
            </a:extLst>
          </p:cNvPr>
          <p:cNvGrpSpPr/>
          <p:nvPr/>
        </p:nvGrpSpPr>
        <p:grpSpPr>
          <a:xfrm>
            <a:off x="4437910" y="1054946"/>
            <a:ext cx="867222" cy="760688"/>
            <a:chOff x="4880432" y="1310102"/>
            <a:chExt cx="1168701" cy="1127826"/>
          </a:xfrm>
        </p:grpSpPr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FD6B2B18-366A-08B6-757F-FB1435868880}"/>
                </a:ext>
              </a:extLst>
            </p:cNvPr>
            <p:cNvSpPr/>
            <p:nvPr/>
          </p:nvSpPr>
          <p:spPr>
            <a:xfrm>
              <a:off x="4926147" y="1316843"/>
              <a:ext cx="405765" cy="69555"/>
            </a:xfrm>
            <a:custGeom>
              <a:avLst/>
              <a:gdLst/>
              <a:ahLst/>
              <a:cxnLst/>
              <a:rect l="l" t="t" r="r" b="b"/>
              <a:pathLst>
                <a:path w="314325" h="62865">
                  <a:moveTo>
                    <a:pt x="0" y="0"/>
                  </a:moveTo>
                  <a:lnTo>
                    <a:pt x="314064" y="62811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3CE3CE96-E4D2-67C6-A27A-0DA6E0ED21D2}"/>
                </a:ext>
              </a:extLst>
            </p:cNvPr>
            <p:cNvSpPr/>
            <p:nvPr/>
          </p:nvSpPr>
          <p:spPr>
            <a:xfrm>
              <a:off x="5045032" y="131010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8CF73AF4-3B99-5F22-6A84-2E941E2F34A3}"/>
                </a:ext>
              </a:extLst>
            </p:cNvPr>
            <p:cNvSpPr/>
            <p:nvPr/>
          </p:nvSpPr>
          <p:spPr>
            <a:xfrm>
              <a:off x="5045032" y="131010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19910EF8-761F-9658-BA16-50DBEC6F6569}"/>
                </a:ext>
              </a:extLst>
            </p:cNvPr>
            <p:cNvSpPr/>
            <p:nvPr/>
          </p:nvSpPr>
          <p:spPr>
            <a:xfrm>
              <a:off x="5643368" y="1567522"/>
              <a:ext cx="405765" cy="324485"/>
            </a:xfrm>
            <a:custGeom>
              <a:avLst/>
              <a:gdLst/>
              <a:ahLst/>
              <a:cxnLst/>
              <a:rect l="l" t="t" r="r" b="b"/>
              <a:pathLst>
                <a:path w="405764" h="324485">
                  <a:moveTo>
                    <a:pt x="405495" y="324392"/>
                  </a:moveTo>
                  <a:lnTo>
                    <a:pt x="0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8FF823F4-6E77-139C-1600-4F73B448C774}"/>
                </a:ext>
              </a:extLst>
            </p:cNvPr>
            <p:cNvSpPr/>
            <p:nvPr/>
          </p:nvSpPr>
          <p:spPr>
            <a:xfrm>
              <a:off x="5807969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8A65DDB4-5A89-69A3-4F6D-32EAF3E8DB6F}"/>
                </a:ext>
              </a:extLst>
            </p:cNvPr>
            <p:cNvSpPr/>
            <p:nvPr/>
          </p:nvSpPr>
          <p:spPr>
            <a:xfrm>
              <a:off x="5807969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3C9B80D3-0151-8D13-B5E1-F2250723F347}"/>
                </a:ext>
              </a:extLst>
            </p:cNvPr>
            <p:cNvSpPr/>
            <p:nvPr/>
          </p:nvSpPr>
          <p:spPr>
            <a:xfrm>
              <a:off x="4930586" y="2034893"/>
              <a:ext cx="1068705" cy="0"/>
            </a:xfrm>
            <a:custGeom>
              <a:avLst/>
              <a:gdLst/>
              <a:ahLst/>
              <a:cxnLst/>
              <a:rect l="l" t="t" r="r" b="b"/>
              <a:pathLst>
                <a:path w="1068704">
                  <a:moveTo>
                    <a:pt x="0" y="0"/>
                  </a:moveTo>
                  <a:lnTo>
                    <a:pt x="495914" y="0"/>
                  </a:lnTo>
                </a:path>
                <a:path w="1068704">
                  <a:moveTo>
                    <a:pt x="572207" y="0"/>
                  </a:moveTo>
                  <a:lnTo>
                    <a:pt x="1068122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F653D2CE-4BC1-BA5F-C416-7B4BDE6DD125}"/>
                </a:ext>
              </a:extLst>
            </p:cNvPr>
            <p:cNvSpPr/>
            <p:nvPr/>
          </p:nvSpPr>
          <p:spPr>
            <a:xfrm>
              <a:off x="5426500" y="1996746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64E4D4E7-81CC-170C-C802-35A5B67C2540}"/>
                </a:ext>
              </a:extLst>
            </p:cNvPr>
            <p:cNvSpPr/>
            <p:nvPr/>
          </p:nvSpPr>
          <p:spPr>
            <a:xfrm>
              <a:off x="4889216" y="2166148"/>
              <a:ext cx="387985" cy="271780"/>
            </a:xfrm>
            <a:custGeom>
              <a:avLst/>
              <a:gdLst/>
              <a:ahLst/>
              <a:cxnLst/>
              <a:rect l="l" t="t" r="r" b="b"/>
              <a:pathLst>
                <a:path w="387985" h="271780">
                  <a:moveTo>
                    <a:pt x="387924" y="271545"/>
                  </a:moveTo>
                  <a:lnTo>
                    <a:pt x="0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B86888D8-A562-F04D-70D8-FDD3312A5B0E}"/>
                </a:ext>
              </a:extLst>
            </p:cNvPr>
            <p:cNvSpPr/>
            <p:nvPr/>
          </p:nvSpPr>
          <p:spPr>
            <a:xfrm>
              <a:off x="5045032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01CBDFB7-F83B-A6D0-7F5B-8E7F1DC01D13}"/>
                </a:ext>
              </a:extLst>
            </p:cNvPr>
            <p:cNvSpPr/>
            <p:nvPr/>
          </p:nvSpPr>
          <p:spPr>
            <a:xfrm>
              <a:off x="5045032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11994D1B-3BDB-41BB-9371-B80FDB0DFE05}"/>
                </a:ext>
              </a:extLst>
            </p:cNvPr>
            <p:cNvSpPr/>
            <p:nvPr/>
          </p:nvSpPr>
          <p:spPr>
            <a:xfrm>
              <a:off x="4880432" y="1567519"/>
              <a:ext cx="405765" cy="324485"/>
            </a:xfrm>
            <a:custGeom>
              <a:avLst/>
              <a:gdLst/>
              <a:ahLst/>
              <a:cxnLst/>
              <a:rect l="l" t="t" r="r" b="b"/>
              <a:pathLst>
                <a:path w="405764" h="324485">
                  <a:moveTo>
                    <a:pt x="405492" y="0"/>
                  </a:moveTo>
                  <a:lnTo>
                    <a:pt x="0" y="324396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A30ADEF5-9212-CF2C-7761-A566A55BE947}"/>
                </a:ext>
              </a:extLst>
            </p:cNvPr>
            <p:cNvSpPr/>
            <p:nvPr/>
          </p:nvSpPr>
          <p:spPr>
            <a:xfrm>
              <a:off x="5045032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15EABB1A-768D-68DC-02C8-E2E883B71A1C}"/>
                </a:ext>
              </a:extLst>
            </p:cNvPr>
            <p:cNvSpPr/>
            <p:nvPr/>
          </p:nvSpPr>
          <p:spPr>
            <a:xfrm>
              <a:off x="5045032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>
              <a:extLst>
                <a:ext uri="{FF2B5EF4-FFF2-40B4-BE49-F238E27FC236}">
                  <a16:creationId xmlns:a16="http://schemas.microsoft.com/office/drawing/2014/main" id="{6E81A4BB-D855-D20D-2157-D5E3E0C16CD2}"/>
                </a:ext>
              </a:extLst>
            </p:cNvPr>
            <p:cNvSpPr/>
            <p:nvPr/>
          </p:nvSpPr>
          <p:spPr>
            <a:xfrm>
              <a:off x="5652154" y="2166147"/>
              <a:ext cx="387985" cy="271780"/>
            </a:xfrm>
            <a:custGeom>
              <a:avLst/>
              <a:gdLst/>
              <a:ahLst/>
              <a:cxnLst/>
              <a:rect l="l" t="t" r="r" b="b"/>
              <a:pathLst>
                <a:path w="387985" h="271780">
                  <a:moveTo>
                    <a:pt x="0" y="271547"/>
                  </a:moveTo>
                  <a:lnTo>
                    <a:pt x="387923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>
              <a:extLst>
                <a:ext uri="{FF2B5EF4-FFF2-40B4-BE49-F238E27FC236}">
                  <a16:creationId xmlns:a16="http://schemas.microsoft.com/office/drawing/2014/main" id="{1D26F36B-22EE-5323-EF3F-85604F477E61}"/>
                </a:ext>
              </a:extLst>
            </p:cNvPr>
            <p:cNvSpPr/>
            <p:nvPr/>
          </p:nvSpPr>
          <p:spPr>
            <a:xfrm>
              <a:off x="5807969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1988784A-2333-5A88-31CB-A9210700E4C2}"/>
                </a:ext>
              </a:extLst>
            </p:cNvPr>
            <p:cNvSpPr/>
            <p:nvPr/>
          </p:nvSpPr>
          <p:spPr>
            <a:xfrm>
              <a:off x="5807969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5">
            <a:extLst>
              <a:ext uri="{FF2B5EF4-FFF2-40B4-BE49-F238E27FC236}">
                <a16:creationId xmlns:a16="http://schemas.microsoft.com/office/drawing/2014/main" id="{C219C71F-BA2E-BC76-5F90-B039194E252B}"/>
              </a:ext>
            </a:extLst>
          </p:cNvPr>
          <p:cNvSpPr txBox="1"/>
          <p:nvPr/>
        </p:nvSpPr>
        <p:spPr>
          <a:xfrm>
            <a:off x="2841961" y="2421680"/>
            <a:ext cx="3811495" cy="2186495"/>
          </a:xfrm>
          <a:prstGeom prst="rect">
            <a:avLst/>
          </a:prstGeom>
        </p:spPr>
        <p:txBody>
          <a:bodyPr vert="horz" wrap="square" lIns="0" tIns="62102" rIns="0" bIns="0" rtlCol="0">
            <a:spAutoFit/>
          </a:bodyPr>
          <a:lstStyle/>
          <a:p>
            <a:pPr marL="25698">
              <a:spcBef>
                <a:spcPts val="489"/>
              </a:spcBef>
            </a:pP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Variables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>
              <a:latin typeface="Trebuchet MS"/>
              <a:cs typeface="Trebuchet MS"/>
            </a:endParaRPr>
          </a:p>
          <a:p>
            <a:pPr marL="368344">
              <a:spcBef>
                <a:spcPts val="425"/>
              </a:spcBef>
            </a:pPr>
            <a:r>
              <a:rPr sz="1686" i="1" spc="476" dirty="0">
                <a:latin typeface="Trebuchet MS"/>
                <a:cs typeface="Trebuchet MS"/>
              </a:rPr>
              <a:t>X</a:t>
            </a:r>
            <a:r>
              <a:rPr sz="1686" i="1" spc="125" dirty="0">
                <a:latin typeface="Trebuchet MS"/>
                <a:cs typeface="Trebuchet MS"/>
              </a:rPr>
              <a:t> </a:t>
            </a:r>
            <a:r>
              <a:rPr sz="1686" spc="442" dirty="0">
                <a:latin typeface="Trebuchet MS"/>
                <a:cs typeface="Trebuchet MS"/>
              </a:rPr>
              <a:t>=</a:t>
            </a:r>
            <a:r>
              <a:rPr sz="1686" spc="-1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(WA</a:t>
            </a:r>
            <a:r>
              <a:rPr sz="1686" i="1" dirty="0">
                <a:latin typeface="Trebuchet MS"/>
                <a:cs typeface="Trebuchet MS"/>
              </a:rPr>
              <a:t>,</a:t>
            </a:r>
            <a:r>
              <a:rPr sz="1686" i="1" spc="-209" dirty="0">
                <a:latin typeface="Trebuchet MS"/>
                <a:cs typeface="Trebuchet MS"/>
              </a:rPr>
              <a:t> </a:t>
            </a:r>
            <a:r>
              <a:rPr sz="1686" spc="54" dirty="0">
                <a:latin typeface="Trebuchet MS"/>
                <a:cs typeface="Trebuchet MS"/>
              </a:rPr>
              <a:t>NT</a:t>
            </a:r>
            <a:r>
              <a:rPr sz="1686" i="1" spc="54" dirty="0">
                <a:latin typeface="Trebuchet MS"/>
                <a:cs typeface="Trebuchet MS"/>
              </a:rPr>
              <a:t>,</a:t>
            </a:r>
            <a:r>
              <a:rPr sz="1686" i="1" spc="-212" dirty="0">
                <a:latin typeface="Trebuchet MS"/>
                <a:cs typeface="Trebuchet MS"/>
              </a:rPr>
              <a:t> </a:t>
            </a:r>
            <a:r>
              <a:rPr sz="1686" spc="40" dirty="0">
                <a:latin typeface="Trebuchet MS"/>
                <a:cs typeface="Trebuchet MS"/>
              </a:rPr>
              <a:t>SA</a:t>
            </a:r>
            <a:r>
              <a:rPr sz="1686" i="1" spc="40" dirty="0">
                <a:latin typeface="Trebuchet MS"/>
                <a:cs typeface="Trebuchet MS"/>
              </a:rPr>
              <a:t>,</a:t>
            </a:r>
            <a:r>
              <a:rPr sz="1686" i="1" spc="-209" dirty="0">
                <a:latin typeface="Trebuchet MS"/>
                <a:cs typeface="Trebuchet MS"/>
              </a:rPr>
              <a:t> </a:t>
            </a:r>
            <a:r>
              <a:rPr sz="1686" spc="-20" dirty="0">
                <a:latin typeface="Trebuchet MS"/>
                <a:cs typeface="Trebuchet MS"/>
              </a:rPr>
              <a:t>Q</a:t>
            </a:r>
            <a:r>
              <a:rPr sz="1686" i="1" spc="-20" dirty="0">
                <a:latin typeface="Trebuchet MS"/>
                <a:cs typeface="Trebuchet MS"/>
              </a:rPr>
              <a:t>,</a:t>
            </a:r>
            <a:r>
              <a:rPr sz="1686" i="1" spc="-212" dirty="0">
                <a:latin typeface="Trebuchet MS"/>
                <a:cs typeface="Trebuchet MS"/>
              </a:rPr>
              <a:t> </a:t>
            </a:r>
            <a:r>
              <a:rPr sz="1686" spc="71" dirty="0">
                <a:latin typeface="Trebuchet MS"/>
                <a:cs typeface="Trebuchet MS"/>
              </a:rPr>
              <a:t>NSW</a:t>
            </a:r>
            <a:r>
              <a:rPr sz="1686" i="1" spc="71" dirty="0">
                <a:latin typeface="Trebuchet MS"/>
                <a:cs typeface="Trebuchet MS"/>
              </a:rPr>
              <a:t>,</a:t>
            </a:r>
            <a:r>
              <a:rPr sz="1686" i="1" spc="-209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V</a:t>
            </a:r>
            <a:r>
              <a:rPr sz="1686" i="1" dirty="0">
                <a:latin typeface="Trebuchet MS"/>
                <a:cs typeface="Trebuchet MS"/>
              </a:rPr>
              <a:t>,</a:t>
            </a:r>
            <a:r>
              <a:rPr sz="1686" i="1" spc="-212" dirty="0">
                <a:latin typeface="Trebuchet MS"/>
                <a:cs typeface="Trebuchet MS"/>
              </a:rPr>
              <a:t> </a:t>
            </a:r>
            <a:r>
              <a:rPr sz="1686" spc="94" dirty="0">
                <a:latin typeface="Trebuchet MS"/>
                <a:cs typeface="Trebuchet MS"/>
              </a:rPr>
              <a:t>T)</a:t>
            </a:r>
            <a:endParaRPr sz="1686">
              <a:latin typeface="Trebuchet MS"/>
              <a:cs typeface="Trebuchet MS"/>
            </a:endParaRPr>
          </a:p>
          <a:p>
            <a:pPr marL="368344">
              <a:spcBef>
                <a:spcPts val="425"/>
              </a:spcBef>
            </a:pPr>
            <a:r>
              <a:rPr sz="1686" dirty="0">
                <a:latin typeface="Trebuchet MS"/>
                <a:cs typeface="Trebuchet MS"/>
              </a:rPr>
              <a:t>Domain</a:t>
            </a:r>
            <a:r>
              <a:rPr sz="1771" i="1" baseline="-12698" dirty="0">
                <a:latin typeface="Calibri"/>
                <a:cs typeface="Calibri"/>
              </a:rPr>
              <a:t>i</a:t>
            </a:r>
            <a:r>
              <a:rPr sz="1771" i="1" spc="51" baseline="-12698" dirty="0">
                <a:latin typeface="Calibri"/>
                <a:cs typeface="Calibri"/>
              </a:rPr>
              <a:t>  </a:t>
            </a:r>
            <a:r>
              <a:rPr sz="1686" spc="-202" dirty="0">
                <a:latin typeface="Lucida Sans Unicode"/>
                <a:cs typeface="Lucida Sans Unicode"/>
              </a:rPr>
              <a:t>∈</a:t>
            </a:r>
            <a:r>
              <a:rPr sz="1686" spc="-24" dirty="0">
                <a:latin typeface="Lucida Sans Unicode"/>
                <a:cs typeface="Lucida Sans Unicode"/>
              </a:rPr>
              <a:t> </a:t>
            </a:r>
            <a:r>
              <a:rPr sz="1686" spc="91" dirty="0">
                <a:latin typeface="Lucida Sans Unicode"/>
                <a:cs typeface="Lucida Sans Unicode"/>
              </a:rPr>
              <a:t>{</a:t>
            </a:r>
            <a:r>
              <a:rPr sz="1686" spc="9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686" i="1" spc="91" dirty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1686" i="1" spc="-202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spc="-77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686" i="1" spc="-77" dirty="0">
                <a:solidFill>
                  <a:srgbClr val="00FF00"/>
                </a:solidFill>
                <a:latin typeface="Trebuchet MS"/>
                <a:cs typeface="Trebuchet MS"/>
              </a:rPr>
              <a:t>,</a:t>
            </a:r>
            <a:r>
              <a:rPr sz="1686" i="1" spc="-202" dirty="0">
                <a:solidFill>
                  <a:srgbClr val="00FF00"/>
                </a:solidFill>
                <a:latin typeface="Trebuchet MS"/>
                <a:cs typeface="Trebuchet MS"/>
              </a:rPr>
              <a:t> </a:t>
            </a:r>
            <a:r>
              <a:rPr sz="1686" spc="226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686" spc="226" dirty="0">
                <a:solidFill>
                  <a:srgbClr val="0000FF"/>
                </a:solidFill>
                <a:latin typeface="Lucida Sans Unicode"/>
                <a:cs typeface="Lucida Sans Unicode"/>
              </a:rPr>
              <a:t>}</a:t>
            </a:r>
            <a:endParaRPr sz="1686">
              <a:latin typeface="Lucida Sans Unicode"/>
              <a:cs typeface="Lucida Sans Unicode"/>
            </a:endParaRPr>
          </a:p>
          <a:p>
            <a:pPr marL="25698">
              <a:spcBef>
                <a:spcPts val="428"/>
              </a:spcBef>
            </a:pP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Factors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>
              <a:latin typeface="Trebuchet MS"/>
              <a:cs typeface="Trebuchet MS"/>
            </a:endParaRPr>
          </a:p>
          <a:p>
            <a:pPr marL="368344">
              <a:spcBef>
                <a:spcPts val="425"/>
              </a:spcBef>
            </a:pPr>
            <a:r>
              <a:rPr sz="1686" i="1" spc="199" dirty="0">
                <a:latin typeface="Trebuchet MS"/>
                <a:cs typeface="Trebuchet MS"/>
              </a:rPr>
              <a:t>f</a:t>
            </a:r>
            <a:r>
              <a:rPr sz="1771" spc="298" baseline="-12698" dirty="0">
                <a:latin typeface="Trebuchet MS"/>
                <a:cs typeface="Trebuchet MS"/>
              </a:rPr>
              <a:t>1</a:t>
            </a:r>
            <a:r>
              <a:rPr sz="1686" spc="199" dirty="0">
                <a:latin typeface="Trebuchet MS"/>
                <a:cs typeface="Trebuchet MS"/>
              </a:rPr>
              <a:t>(</a:t>
            </a:r>
            <a:r>
              <a:rPr sz="1686" i="1" spc="199" dirty="0">
                <a:latin typeface="Trebuchet MS"/>
                <a:cs typeface="Trebuchet MS"/>
              </a:rPr>
              <a:t>X</a:t>
            </a:r>
            <a:r>
              <a:rPr sz="1686" spc="199" dirty="0">
                <a:latin typeface="Trebuchet MS"/>
                <a:cs typeface="Trebuchet MS"/>
              </a:rPr>
              <a:t>)</a:t>
            </a:r>
            <a:r>
              <a:rPr sz="1686" spc="-20" dirty="0">
                <a:latin typeface="Trebuchet MS"/>
                <a:cs typeface="Trebuchet MS"/>
              </a:rPr>
              <a:t> </a:t>
            </a:r>
            <a:r>
              <a:rPr sz="1686" spc="442" dirty="0">
                <a:latin typeface="Trebuchet MS"/>
                <a:cs typeface="Trebuchet MS"/>
              </a:rPr>
              <a:t>=</a:t>
            </a:r>
            <a:r>
              <a:rPr sz="1686" spc="-2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[WA</a:t>
            </a:r>
            <a:r>
              <a:rPr sz="1686" spc="-20" dirty="0">
                <a:latin typeface="Trebuchet MS"/>
                <a:cs typeface="Trebuchet MS"/>
              </a:rPr>
              <a:t> </a:t>
            </a:r>
            <a:r>
              <a:rPr sz="1686" spc="-664" dirty="0">
                <a:latin typeface="Lucida Sans Unicode"/>
                <a:cs typeface="Lucida Sans Unicode"/>
              </a:rPr>
              <a:t>/</a:t>
            </a:r>
            <a:r>
              <a:rPr sz="1686" spc="216" dirty="0">
                <a:latin typeface="Trebuchet MS"/>
                <a:cs typeface="Trebuchet MS"/>
              </a:rPr>
              <a:t>=</a:t>
            </a:r>
            <a:r>
              <a:rPr sz="1686" spc="-20" dirty="0">
                <a:latin typeface="Trebuchet MS"/>
                <a:cs typeface="Trebuchet MS"/>
              </a:rPr>
              <a:t> </a:t>
            </a:r>
            <a:r>
              <a:rPr sz="1686" spc="37" dirty="0">
                <a:latin typeface="Trebuchet MS"/>
                <a:cs typeface="Trebuchet MS"/>
              </a:rPr>
              <a:t>NT]</a:t>
            </a:r>
            <a:endParaRPr sz="1686">
              <a:latin typeface="Trebuchet MS"/>
              <a:cs typeface="Trebuchet MS"/>
            </a:endParaRPr>
          </a:p>
          <a:p>
            <a:pPr marL="368344">
              <a:spcBef>
                <a:spcPts val="428"/>
              </a:spcBef>
            </a:pPr>
            <a:r>
              <a:rPr sz="1686" i="1" spc="199" dirty="0">
                <a:latin typeface="Trebuchet MS"/>
                <a:cs typeface="Trebuchet MS"/>
              </a:rPr>
              <a:t>f</a:t>
            </a:r>
            <a:r>
              <a:rPr sz="1771" spc="298" baseline="-12698" dirty="0">
                <a:latin typeface="Trebuchet MS"/>
                <a:cs typeface="Trebuchet MS"/>
              </a:rPr>
              <a:t>2</a:t>
            </a:r>
            <a:r>
              <a:rPr sz="1686" spc="199" dirty="0">
                <a:latin typeface="Trebuchet MS"/>
                <a:cs typeface="Trebuchet MS"/>
              </a:rPr>
              <a:t>(</a:t>
            </a:r>
            <a:r>
              <a:rPr sz="1686" i="1" spc="199" dirty="0">
                <a:latin typeface="Trebuchet MS"/>
                <a:cs typeface="Trebuchet MS"/>
              </a:rPr>
              <a:t>X</a:t>
            </a:r>
            <a:r>
              <a:rPr sz="1686" spc="199" dirty="0">
                <a:latin typeface="Trebuchet MS"/>
                <a:cs typeface="Trebuchet MS"/>
              </a:rPr>
              <a:t>)</a:t>
            </a:r>
            <a:r>
              <a:rPr sz="1686" spc="-24" dirty="0">
                <a:latin typeface="Trebuchet MS"/>
                <a:cs typeface="Trebuchet MS"/>
              </a:rPr>
              <a:t> </a:t>
            </a:r>
            <a:r>
              <a:rPr sz="1686" spc="442" dirty="0">
                <a:latin typeface="Trebuchet MS"/>
                <a:cs typeface="Trebuchet MS"/>
              </a:rPr>
              <a:t>=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spc="54" dirty="0">
                <a:latin typeface="Trebuchet MS"/>
                <a:cs typeface="Trebuchet MS"/>
              </a:rPr>
              <a:t>[NT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spc="-664" dirty="0">
                <a:latin typeface="Lucida Sans Unicode"/>
                <a:cs typeface="Lucida Sans Unicode"/>
              </a:rPr>
              <a:t>/</a:t>
            </a:r>
            <a:r>
              <a:rPr sz="1686" spc="216" dirty="0">
                <a:latin typeface="Trebuchet MS"/>
                <a:cs typeface="Trebuchet MS"/>
              </a:rPr>
              <a:t>=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Trebuchet MS"/>
                <a:cs typeface="Trebuchet MS"/>
              </a:rPr>
              <a:t>Q]</a:t>
            </a:r>
            <a:endParaRPr sz="1686">
              <a:latin typeface="Trebuchet MS"/>
              <a:cs typeface="Trebuchet MS"/>
            </a:endParaRPr>
          </a:p>
          <a:p>
            <a:pPr marL="368344">
              <a:spcBef>
                <a:spcPts val="425"/>
              </a:spcBef>
            </a:pPr>
            <a:r>
              <a:rPr sz="1686" spc="-17" dirty="0">
                <a:latin typeface="Trebuchet MS"/>
                <a:cs typeface="Trebuchet MS"/>
              </a:rPr>
              <a:t>...</a:t>
            </a:r>
            <a:endParaRPr sz="1686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8392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3A35-F02F-3FB0-DF32-F72F367B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1" dirty="0"/>
              <a:t>Factors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C913-1202-1D34-6481-3F55D56D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7915-F55E-FFC8-E09A-09187B4A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9012D708-B8E0-12DD-08E5-C7674203A6C1}"/>
              </a:ext>
            </a:extLst>
          </p:cNvPr>
          <p:cNvGrpSpPr/>
          <p:nvPr/>
        </p:nvGrpSpPr>
        <p:grpSpPr>
          <a:xfrm>
            <a:off x="1946160" y="1268016"/>
            <a:ext cx="5052970" cy="1555551"/>
            <a:chOff x="1337464" y="1326214"/>
            <a:chExt cx="7491730" cy="230632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062371D0-001B-83F9-F0D4-1810AC15F314}"/>
                </a:ext>
              </a:extLst>
            </p:cNvPr>
            <p:cNvSpPr/>
            <p:nvPr/>
          </p:nvSpPr>
          <p:spPr>
            <a:xfrm>
              <a:off x="1350179" y="1640922"/>
              <a:ext cx="7466330" cy="1978660"/>
            </a:xfrm>
            <a:custGeom>
              <a:avLst/>
              <a:gdLst/>
              <a:ahLst/>
              <a:cxnLst/>
              <a:rect l="l" t="t" r="r" b="b"/>
              <a:pathLst>
                <a:path w="7466330" h="1978660">
                  <a:moveTo>
                    <a:pt x="0" y="0"/>
                  </a:moveTo>
                  <a:lnTo>
                    <a:pt x="0" y="1978336"/>
                  </a:lnTo>
                  <a:lnTo>
                    <a:pt x="7465997" y="1978336"/>
                  </a:lnTo>
                  <a:lnTo>
                    <a:pt x="7465997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A08B153-71D0-CD60-42B6-0CF812921EFD}"/>
                </a:ext>
              </a:extLst>
            </p:cNvPr>
            <p:cNvSpPr/>
            <p:nvPr/>
          </p:nvSpPr>
          <p:spPr>
            <a:xfrm>
              <a:off x="1477334" y="1326214"/>
              <a:ext cx="4707890" cy="629920"/>
            </a:xfrm>
            <a:custGeom>
              <a:avLst/>
              <a:gdLst/>
              <a:ahLst/>
              <a:cxnLst/>
              <a:rect l="l" t="t" r="r" b="b"/>
              <a:pathLst>
                <a:path w="4707890" h="629919">
                  <a:moveTo>
                    <a:pt x="4707594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707594" y="629417"/>
                  </a:lnTo>
                  <a:lnTo>
                    <a:pt x="4707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150BF520-BBB4-61CC-1C3E-DB027177BF5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334" y="1326214"/>
              <a:ext cx="642132" cy="629417"/>
            </a:xfrm>
            <a:prstGeom prst="rect">
              <a:avLst/>
            </a:prstGeom>
          </p:spPr>
        </p:pic>
      </p:grpSp>
      <p:grpSp>
        <p:nvGrpSpPr>
          <p:cNvPr id="10" name="object 7">
            <a:extLst>
              <a:ext uri="{FF2B5EF4-FFF2-40B4-BE49-F238E27FC236}">
                <a16:creationId xmlns:a16="http://schemas.microsoft.com/office/drawing/2014/main" id="{0E3E37B4-8882-D756-04B0-4EB450149143}"/>
              </a:ext>
            </a:extLst>
          </p:cNvPr>
          <p:cNvGrpSpPr/>
          <p:nvPr/>
        </p:nvGrpSpPr>
        <p:grpSpPr>
          <a:xfrm>
            <a:off x="1332850" y="3177428"/>
            <a:ext cx="6279594" cy="1252749"/>
            <a:chOff x="428146" y="4157181"/>
            <a:chExt cx="9310370" cy="1857375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9B6C8F6D-9A2C-8E11-454D-CA12B60B68B2}"/>
                </a:ext>
              </a:extLst>
            </p:cNvPr>
            <p:cNvSpPr/>
            <p:nvPr/>
          </p:nvSpPr>
          <p:spPr>
            <a:xfrm>
              <a:off x="440862" y="4478248"/>
              <a:ext cx="9284970" cy="1524000"/>
            </a:xfrm>
            <a:custGeom>
              <a:avLst/>
              <a:gdLst/>
              <a:ahLst/>
              <a:cxnLst/>
              <a:rect l="l" t="t" r="r" b="b"/>
              <a:pathLst>
                <a:path w="9284970" h="1524000">
                  <a:moveTo>
                    <a:pt x="0" y="0"/>
                  </a:moveTo>
                  <a:lnTo>
                    <a:pt x="0" y="1523398"/>
                  </a:lnTo>
                  <a:lnTo>
                    <a:pt x="9284633" y="1523398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81208884-83F3-49E2-F801-DD1BDFE7605C}"/>
                </a:ext>
              </a:extLst>
            </p:cNvPr>
            <p:cNvSpPr/>
            <p:nvPr/>
          </p:nvSpPr>
          <p:spPr>
            <a:xfrm>
              <a:off x="568017" y="4157181"/>
              <a:ext cx="4164329" cy="642620"/>
            </a:xfrm>
            <a:custGeom>
              <a:avLst/>
              <a:gdLst/>
              <a:ahLst/>
              <a:cxnLst/>
              <a:rect l="l" t="t" r="r" b="b"/>
              <a:pathLst>
                <a:path w="4164329" h="642620">
                  <a:moveTo>
                    <a:pt x="416407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164070" y="642132"/>
                  </a:lnTo>
                  <a:lnTo>
                    <a:pt x="4164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A90C20B0-C020-8676-A37F-28E75E8997B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017" y="4157182"/>
              <a:ext cx="642132" cy="642132"/>
            </a:xfrm>
            <a:prstGeom prst="rect">
              <a:avLst/>
            </a:prstGeom>
          </p:spPr>
        </p:pic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C42498F3-71B3-719C-5D69-BCFC37FEF40D}"/>
              </a:ext>
            </a:extLst>
          </p:cNvPr>
          <p:cNvSpPr txBox="1"/>
          <p:nvPr/>
        </p:nvSpPr>
        <p:spPr>
          <a:xfrm>
            <a:off x="1770619" y="1325208"/>
            <a:ext cx="5133917" cy="3001004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788514">
              <a:spcBef>
                <a:spcPts val="94"/>
              </a:spcBef>
              <a:tabLst>
                <a:tab pos="1936378" algn="l"/>
              </a:tabLst>
            </a:pP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Definition:</a:t>
            </a:r>
            <a:r>
              <a:rPr sz="1686" b="1" dirty="0">
                <a:solidFill>
                  <a:srgbClr val="008000"/>
                </a:solidFill>
                <a:latin typeface="Trebuchet MS"/>
                <a:cs typeface="Trebuchet MS"/>
              </a:rPr>
              <a:t>	scope</a:t>
            </a:r>
            <a:r>
              <a:rPr sz="1686" b="1" spc="3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86" b="1" dirty="0">
                <a:solidFill>
                  <a:srgbClr val="008000"/>
                </a:solidFill>
                <a:latin typeface="Trebuchet MS"/>
                <a:cs typeface="Trebuchet MS"/>
              </a:rPr>
              <a:t>and</a:t>
            </a:r>
            <a:r>
              <a:rPr sz="1686" b="1" spc="3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arity</a:t>
            </a:r>
            <a:endParaRPr sz="1686" dirty="0">
              <a:latin typeface="Trebuchet MS"/>
              <a:cs typeface="Trebuchet MS"/>
            </a:endParaRPr>
          </a:p>
          <a:p>
            <a:pPr marL="321231">
              <a:spcBef>
                <a:spcPts val="1649"/>
              </a:spcBef>
            </a:pPr>
            <a:r>
              <a:rPr sz="1686" b="1" dirty="0">
                <a:latin typeface="Trebuchet MS"/>
                <a:cs typeface="Trebuchet MS"/>
              </a:rPr>
              <a:t>Scope</a:t>
            </a:r>
            <a:r>
              <a:rPr sz="1686" b="1" spc="-6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of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spc="-61" dirty="0">
                <a:latin typeface="Trebuchet MS"/>
                <a:cs typeface="Trebuchet MS"/>
              </a:rPr>
              <a:t>factor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i="1" spc="223" dirty="0">
                <a:latin typeface="Trebuchet MS"/>
                <a:cs typeface="Trebuchet MS"/>
              </a:rPr>
              <a:t>f</a:t>
            </a:r>
            <a:r>
              <a:rPr sz="1771" i="1" spc="333" baseline="-12698" dirty="0">
                <a:latin typeface="Calibri"/>
                <a:cs typeface="Calibri"/>
              </a:rPr>
              <a:t>j</a:t>
            </a:r>
            <a:r>
              <a:rPr sz="1771" i="1" spc="-167" baseline="-12698" dirty="0">
                <a:latin typeface="Calibri"/>
                <a:cs typeface="Calibri"/>
              </a:rPr>
              <a:t> </a:t>
            </a:r>
            <a:r>
              <a:rPr sz="1686" dirty="0">
                <a:latin typeface="Trebuchet MS"/>
                <a:cs typeface="Trebuchet MS"/>
              </a:rPr>
              <a:t>:</a:t>
            </a:r>
            <a:r>
              <a:rPr sz="1686" spc="125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set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of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variables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it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depends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Trebuchet MS"/>
                <a:cs typeface="Trebuchet MS"/>
              </a:rPr>
              <a:t>on.</a:t>
            </a:r>
            <a:endParaRPr sz="1686" dirty="0">
              <a:latin typeface="Trebuchet MS"/>
              <a:cs typeface="Trebuchet MS"/>
            </a:endParaRPr>
          </a:p>
          <a:p>
            <a:pPr marL="321231">
              <a:spcBef>
                <a:spcPts val="425"/>
              </a:spcBef>
              <a:tabLst>
                <a:tab pos="1401422" algn="l"/>
              </a:tabLst>
            </a:pPr>
            <a:r>
              <a:rPr sz="1686" b="1" dirty="0">
                <a:latin typeface="Trebuchet MS"/>
                <a:cs typeface="Trebuchet MS"/>
              </a:rPr>
              <a:t>Arity</a:t>
            </a:r>
            <a:r>
              <a:rPr sz="1686" b="1" spc="-1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of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i="1" spc="206" dirty="0">
                <a:latin typeface="Trebuchet MS"/>
                <a:cs typeface="Trebuchet MS"/>
              </a:rPr>
              <a:t>f</a:t>
            </a:r>
            <a:r>
              <a:rPr sz="1771" i="1" spc="308" baseline="-12698" dirty="0">
                <a:latin typeface="Calibri"/>
                <a:cs typeface="Calibri"/>
              </a:rPr>
              <a:t>j</a:t>
            </a:r>
            <a:r>
              <a:rPr sz="1771" i="1" baseline="-12698" dirty="0">
                <a:latin typeface="Calibri"/>
                <a:cs typeface="Calibri"/>
              </a:rPr>
              <a:t>	</a:t>
            </a:r>
            <a:r>
              <a:rPr sz="1686" dirty="0">
                <a:latin typeface="Trebuchet MS"/>
                <a:cs typeface="Trebuchet MS"/>
              </a:rPr>
              <a:t>is</a:t>
            </a:r>
            <a:r>
              <a:rPr sz="1686" spc="-77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the</a:t>
            </a:r>
            <a:r>
              <a:rPr sz="1686" spc="-67" dirty="0">
                <a:latin typeface="Trebuchet MS"/>
                <a:cs typeface="Trebuchet MS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number</a:t>
            </a:r>
            <a:r>
              <a:rPr sz="1686" spc="-6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of</a:t>
            </a:r>
            <a:r>
              <a:rPr sz="1686" spc="-67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variables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in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the</a:t>
            </a:r>
            <a:r>
              <a:rPr sz="1686" spc="-67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scope.</a:t>
            </a:r>
            <a:endParaRPr sz="1686" dirty="0">
              <a:latin typeface="Trebuchet MS"/>
              <a:cs typeface="Trebuchet MS"/>
            </a:endParaRPr>
          </a:p>
          <a:p>
            <a:pPr marL="321231">
              <a:spcBef>
                <a:spcPts val="428"/>
              </a:spcBef>
            </a:pPr>
            <a:r>
              <a:rPr sz="1686" b="1" dirty="0">
                <a:latin typeface="Trebuchet MS"/>
                <a:cs typeface="Trebuchet MS"/>
              </a:rPr>
              <a:t>Unary</a:t>
            </a:r>
            <a:r>
              <a:rPr sz="1686" b="1" spc="-13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factors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(arity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1);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b="1" dirty="0">
                <a:latin typeface="Trebuchet MS"/>
                <a:cs typeface="Trebuchet MS"/>
              </a:rPr>
              <a:t>Binary</a:t>
            </a:r>
            <a:r>
              <a:rPr sz="1686" b="1" spc="-13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factors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(arity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Trebuchet MS"/>
                <a:cs typeface="Trebuchet MS"/>
              </a:rPr>
              <a:t>2).</a:t>
            </a:r>
            <a:endParaRPr sz="1686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552"/>
              </a:spcBef>
            </a:pPr>
            <a:endParaRPr sz="1686" dirty="0">
              <a:latin typeface="Trebuchet MS"/>
              <a:cs typeface="Trebuchet MS"/>
            </a:endParaRPr>
          </a:p>
          <a:p>
            <a:pPr marL="175178">
              <a:spcBef>
                <a:spcPts val="3"/>
              </a:spcBef>
              <a:tabLst>
                <a:tab pos="1188124" algn="l"/>
              </a:tabLst>
            </a:pPr>
            <a:r>
              <a:rPr sz="1686" b="1" spc="-7" dirty="0">
                <a:solidFill>
                  <a:srgbClr val="FFA500"/>
                </a:solidFill>
                <a:latin typeface="Trebuchet MS"/>
                <a:cs typeface="Trebuchet MS"/>
              </a:rPr>
              <a:t>Example:</a:t>
            </a:r>
            <a:r>
              <a:rPr sz="1686" b="1" dirty="0">
                <a:solidFill>
                  <a:srgbClr val="FFA500"/>
                </a:solidFill>
                <a:latin typeface="Trebuchet MS"/>
                <a:cs typeface="Trebuchet MS"/>
              </a:rPr>
              <a:t>	map</a:t>
            </a:r>
            <a:r>
              <a:rPr sz="1686" b="1" spc="118" dirty="0">
                <a:solidFill>
                  <a:srgbClr val="FFA5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FFA500"/>
                </a:solidFill>
                <a:latin typeface="Trebuchet MS"/>
                <a:cs typeface="Trebuchet MS"/>
              </a:rPr>
              <a:t>coloring</a:t>
            </a:r>
            <a:endParaRPr sz="1686" dirty="0">
              <a:latin typeface="Trebuchet MS"/>
              <a:cs typeface="Trebuchet MS"/>
            </a:endParaRPr>
          </a:p>
          <a:p>
            <a:pPr marL="251417" indent="-217152">
              <a:spcBef>
                <a:spcPts val="1683"/>
              </a:spcBef>
              <a:buFont typeface="Cambria"/>
              <a:buChar char="•"/>
              <a:tabLst>
                <a:tab pos="251417" algn="l"/>
              </a:tabLst>
            </a:pPr>
            <a:r>
              <a:rPr sz="1686" dirty="0">
                <a:latin typeface="Trebuchet MS"/>
                <a:cs typeface="Trebuchet MS"/>
              </a:rPr>
              <a:t>Scope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of</a:t>
            </a:r>
            <a:r>
              <a:rPr sz="1686" spc="17" dirty="0">
                <a:latin typeface="Trebuchet MS"/>
                <a:cs typeface="Trebuchet MS"/>
              </a:rPr>
              <a:t> </a:t>
            </a:r>
            <a:r>
              <a:rPr sz="1686" i="1" spc="202" dirty="0">
                <a:latin typeface="Trebuchet MS"/>
                <a:cs typeface="Trebuchet MS"/>
              </a:rPr>
              <a:t>f</a:t>
            </a:r>
            <a:r>
              <a:rPr sz="1771" spc="304" baseline="-12698" dirty="0">
                <a:latin typeface="Calibri"/>
                <a:cs typeface="Calibri"/>
              </a:rPr>
              <a:t>1</a:t>
            </a:r>
            <a:r>
              <a:rPr sz="1686" spc="202" dirty="0">
                <a:latin typeface="Trebuchet MS"/>
                <a:cs typeface="Trebuchet MS"/>
              </a:rPr>
              <a:t>(</a:t>
            </a:r>
            <a:r>
              <a:rPr sz="1686" i="1" spc="202" dirty="0">
                <a:latin typeface="Trebuchet MS"/>
                <a:cs typeface="Trebuchet MS"/>
              </a:rPr>
              <a:t>X</a:t>
            </a:r>
            <a:r>
              <a:rPr sz="1686" spc="202" dirty="0">
                <a:latin typeface="Trebuchet MS"/>
                <a:cs typeface="Trebuchet MS"/>
              </a:rPr>
              <a:t>)</a:t>
            </a:r>
            <a:r>
              <a:rPr sz="1686" spc="-67" dirty="0">
                <a:latin typeface="Trebuchet MS"/>
                <a:cs typeface="Trebuchet MS"/>
              </a:rPr>
              <a:t> </a:t>
            </a:r>
            <a:r>
              <a:rPr sz="1686" spc="442" dirty="0">
                <a:latin typeface="Trebuchet MS"/>
                <a:cs typeface="Trebuchet MS"/>
              </a:rPr>
              <a:t>=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[WA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603" dirty="0">
                <a:latin typeface="Cambria"/>
                <a:cs typeface="Cambria"/>
              </a:rPr>
              <a:t>/</a:t>
            </a:r>
            <a:r>
              <a:rPr sz="1686" spc="216" dirty="0">
                <a:latin typeface="Trebuchet MS"/>
                <a:cs typeface="Trebuchet MS"/>
              </a:rPr>
              <a:t>=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54" dirty="0">
                <a:latin typeface="Trebuchet MS"/>
                <a:cs typeface="Trebuchet MS"/>
              </a:rPr>
              <a:t>NT]</a:t>
            </a:r>
            <a:r>
              <a:rPr sz="1686" spc="1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is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spc="57" dirty="0">
                <a:latin typeface="Cambria"/>
                <a:cs typeface="Cambria"/>
              </a:rPr>
              <a:t>{</a:t>
            </a:r>
            <a:r>
              <a:rPr sz="1686" spc="57" dirty="0">
                <a:latin typeface="Trebuchet MS"/>
                <a:cs typeface="Trebuchet MS"/>
              </a:rPr>
              <a:t>WA</a:t>
            </a:r>
            <a:r>
              <a:rPr sz="1686" i="1" spc="57" dirty="0">
                <a:latin typeface="Trebuchet MS"/>
                <a:cs typeface="Trebuchet MS"/>
              </a:rPr>
              <a:t>,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spc="152" dirty="0">
                <a:latin typeface="Trebuchet MS"/>
                <a:cs typeface="Trebuchet MS"/>
              </a:rPr>
              <a:t>NT</a:t>
            </a:r>
            <a:r>
              <a:rPr sz="1686" spc="152" dirty="0">
                <a:latin typeface="Cambria"/>
                <a:cs typeface="Cambria"/>
              </a:rPr>
              <a:t>}</a:t>
            </a:r>
            <a:endParaRPr sz="1686" dirty="0">
              <a:latin typeface="Cambria"/>
              <a:cs typeface="Cambria"/>
            </a:endParaRPr>
          </a:p>
          <a:p>
            <a:pPr marL="251417" indent="-217152">
              <a:spcBef>
                <a:spcPts val="425"/>
              </a:spcBef>
              <a:buFont typeface="Cambria"/>
              <a:buChar char="•"/>
              <a:tabLst>
                <a:tab pos="251417" algn="l"/>
              </a:tabLst>
            </a:pPr>
            <a:r>
              <a:rPr sz="1686" i="1" spc="118" dirty="0">
                <a:latin typeface="Trebuchet MS"/>
                <a:cs typeface="Trebuchet MS"/>
              </a:rPr>
              <a:t>f</a:t>
            </a:r>
            <a:r>
              <a:rPr sz="1771" spc="177" baseline="-12698" dirty="0">
                <a:latin typeface="Calibri"/>
                <a:cs typeface="Calibri"/>
              </a:rPr>
              <a:t>1</a:t>
            </a:r>
            <a:r>
              <a:rPr sz="1771" spc="465" baseline="-12698" dirty="0">
                <a:latin typeface="Calibri"/>
                <a:cs typeface="Calibri"/>
              </a:rPr>
              <a:t> </a:t>
            </a:r>
            <a:r>
              <a:rPr sz="1686" dirty="0">
                <a:latin typeface="Trebuchet MS"/>
                <a:cs typeface="Trebuchet MS"/>
              </a:rPr>
              <a:t>is</a:t>
            </a:r>
            <a:r>
              <a:rPr sz="1686" spc="-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</a:t>
            </a:r>
            <a:r>
              <a:rPr sz="1686" spc="-3" dirty="0">
                <a:latin typeface="Trebuchet MS"/>
                <a:cs typeface="Trebuchet MS"/>
              </a:rPr>
              <a:t> </a:t>
            </a:r>
            <a:r>
              <a:rPr sz="1686" spc="-47" dirty="0">
                <a:latin typeface="Trebuchet MS"/>
                <a:cs typeface="Trebuchet MS"/>
              </a:rPr>
              <a:t>binary</a:t>
            </a:r>
            <a:r>
              <a:rPr sz="1686" spc="-7" dirty="0">
                <a:latin typeface="Trebuchet MS"/>
                <a:cs typeface="Trebuchet MS"/>
              </a:rPr>
              <a:t> factor</a:t>
            </a:r>
            <a:endParaRPr sz="1686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58093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B9F7-85E3-94CB-0EE8-6F0E9E18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66">
              <a:lnSpc>
                <a:spcPts val="1916"/>
              </a:lnSpc>
            </a:pPr>
            <a:r>
              <a:rPr lang="en-US" sz="2400" spc="-34" dirty="0">
                <a:solidFill>
                  <a:srgbClr val="0000A0"/>
                </a:solidFill>
                <a:latin typeface="Trebuchet MS"/>
                <a:cs typeface="Trebuchet MS"/>
              </a:rPr>
              <a:t>Assignment</a:t>
            </a:r>
            <a:r>
              <a:rPr lang="en-US" sz="2400" spc="-74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2400" spc="-77" dirty="0">
                <a:solidFill>
                  <a:srgbClr val="0000A0"/>
                </a:solidFill>
                <a:latin typeface="Trebuchet MS"/>
                <a:cs typeface="Trebuchet MS"/>
              </a:rPr>
              <a:t>weights</a:t>
            </a:r>
            <a:r>
              <a:rPr lang="en-US" sz="2400" spc="-6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2400" spc="-67" dirty="0">
                <a:solidFill>
                  <a:srgbClr val="0000A0"/>
                </a:solidFill>
                <a:latin typeface="Trebuchet MS"/>
                <a:cs typeface="Trebuchet MS"/>
              </a:rPr>
              <a:t>(example)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D371-3A52-B4C0-F803-A32CFA4B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6593-68FC-9008-CD2C-6D4710A1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AF74-1BD3-CF58-2C98-60B626CE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BBBEE6-4D7E-029E-6B23-F4EB7C4D4378}"/>
              </a:ext>
            </a:extLst>
          </p:cNvPr>
          <p:cNvGrpSpPr/>
          <p:nvPr/>
        </p:nvGrpSpPr>
        <p:grpSpPr>
          <a:xfrm rot="5400000">
            <a:off x="3230920" y="1114783"/>
            <a:ext cx="3423846" cy="3839551"/>
            <a:chOff x="3250144" y="1194277"/>
            <a:chExt cx="3042748" cy="3097866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95E595E8-B4F8-20F7-14A3-F9C0921CE607}"/>
                </a:ext>
              </a:extLst>
            </p:cNvPr>
            <p:cNvSpPr txBox="1"/>
            <p:nvPr/>
          </p:nvSpPr>
          <p:spPr>
            <a:xfrm>
              <a:off x="3429402" y="3785475"/>
              <a:ext cx="499172" cy="506668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vert270" wrap="square" lIns="0" tIns="43685" rIns="0" bIns="0" rtlCol="0">
              <a:spAutoFit/>
            </a:bodyPr>
            <a:lstStyle/>
            <a:p>
              <a:pPr marL="40261">
                <a:spcBef>
                  <a:spcPts val="343"/>
                </a:spcBef>
              </a:pPr>
              <a:r>
                <a:rPr sz="1050" i="1" spc="67" dirty="0">
                  <a:latin typeface="Calibri"/>
                  <a:cs typeface="Calibri"/>
                </a:rPr>
                <a:t>x</a:t>
              </a:r>
              <a:r>
                <a:rPr sz="1100" spc="101" baseline="-10416" dirty="0">
                  <a:latin typeface="Calibri"/>
                  <a:cs typeface="Calibri"/>
                </a:rPr>
                <a:t>1</a:t>
              </a:r>
              <a:r>
                <a:rPr sz="1100" spc="182" baseline="-10416" dirty="0">
                  <a:latin typeface="Calibri"/>
                  <a:cs typeface="Calibri"/>
                </a:rPr>
                <a:t>  </a:t>
              </a:r>
              <a:r>
                <a:rPr sz="1050" i="1" spc="77" dirty="0">
                  <a:latin typeface="Calibri"/>
                  <a:cs typeface="Calibri"/>
                </a:rPr>
                <a:t>f</a:t>
              </a:r>
              <a:r>
                <a:rPr sz="1100" spc="116" baseline="-10416" dirty="0">
                  <a:latin typeface="Calibri"/>
                  <a:cs typeface="Calibri"/>
                </a:rPr>
                <a:t>1</a:t>
              </a:r>
              <a:r>
                <a:rPr sz="1050" spc="77" dirty="0">
                  <a:latin typeface="Calibri"/>
                  <a:cs typeface="Calibri"/>
                </a:rPr>
                <a:t>(</a:t>
              </a:r>
              <a:r>
                <a:rPr sz="1050" i="1" spc="77" dirty="0">
                  <a:latin typeface="Calibri"/>
                  <a:cs typeface="Calibri"/>
                </a:rPr>
                <a:t>x</a:t>
              </a:r>
              <a:r>
                <a:rPr sz="1100" spc="116" baseline="-10416" dirty="0">
                  <a:latin typeface="Calibri"/>
                  <a:cs typeface="Calibri"/>
                </a:rPr>
                <a:t>1</a:t>
              </a:r>
              <a:r>
                <a:rPr sz="1050" spc="77" dirty="0">
                  <a:latin typeface="Calibri"/>
                  <a:cs typeface="Calibri"/>
                </a:rPr>
                <a:t>)</a:t>
              </a:r>
              <a:endParaRPr sz="1050">
                <a:latin typeface="Calibri"/>
                <a:cs typeface="Calibri"/>
              </a:endParaRPr>
            </a:p>
            <a:p>
              <a:pPr marL="58678">
                <a:spcBef>
                  <a:spcPts val="324"/>
                </a:spcBef>
                <a:tabLst>
                  <a:tab pos="307525" algn="l"/>
                </a:tabLst>
              </a:pPr>
              <a:r>
                <a:rPr sz="1050" spc="7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050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0</a:t>
              </a:r>
              <a:endParaRPr sz="1050">
                <a:latin typeface="Trebuchet MS"/>
                <a:cs typeface="Trebuchet MS"/>
              </a:endParaRPr>
            </a:p>
            <a:p>
              <a:pPr marL="57822">
                <a:spcBef>
                  <a:spcPts val="324"/>
                </a:spcBef>
                <a:tabLst>
                  <a:tab pos="307525" algn="l"/>
                </a:tabLst>
              </a:pPr>
              <a:r>
                <a:rPr sz="1050" spc="4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050" dirty="0">
                  <a:solidFill>
                    <a:srgbClr val="0000FF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1</a:t>
              </a:r>
              <a:endParaRPr sz="1050">
                <a:latin typeface="Trebuchet MS"/>
                <a:cs typeface="Trebuchet MS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8220A88-89BE-84ED-07C7-2B8E74A71849}"/>
                </a:ext>
              </a:extLst>
            </p:cNvPr>
            <p:cNvSpPr txBox="1"/>
            <p:nvPr/>
          </p:nvSpPr>
          <p:spPr>
            <a:xfrm>
              <a:off x="3250144" y="2821366"/>
              <a:ext cx="854747" cy="808184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vert270" wrap="square" lIns="0" tIns="43685" rIns="0" bIns="0" rtlCol="0">
              <a:spAutoFit/>
            </a:bodyPr>
            <a:lstStyle/>
            <a:p>
              <a:pPr marL="40261">
                <a:spcBef>
                  <a:spcPts val="343"/>
                </a:spcBef>
              </a:pPr>
              <a:r>
                <a:rPr sz="1050" i="1" spc="67" dirty="0">
                  <a:latin typeface="Calibri"/>
                  <a:cs typeface="Calibri"/>
                </a:rPr>
                <a:t>x</a:t>
              </a:r>
              <a:r>
                <a:rPr sz="1100" spc="101" baseline="-10416" dirty="0">
                  <a:latin typeface="Calibri"/>
                  <a:cs typeface="Calibri"/>
                </a:rPr>
                <a:t>1</a:t>
              </a:r>
              <a:r>
                <a:rPr sz="1100" spc="182" baseline="-10416" dirty="0">
                  <a:latin typeface="Calibri"/>
                  <a:cs typeface="Calibri"/>
                </a:rPr>
                <a:t>  </a:t>
              </a:r>
              <a:r>
                <a:rPr sz="1050" i="1" spc="67" dirty="0">
                  <a:latin typeface="Calibri"/>
                  <a:cs typeface="Calibri"/>
                </a:rPr>
                <a:t>x</a:t>
              </a:r>
              <a:r>
                <a:rPr sz="1100" spc="101" baseline="-10416" dirty="0">
                  <a:latin typeface="Calibri"/>
                  <a:cs typeface="Calibri"/>
                </a:rPr>
                <a:t>2</a:t>
              </a:r>
              <a:r>
                <a:rPr sz="1100" spc="182" baseline="-10416" dirty="0">
                  <a:latin typeface="Calibri"/>
                  <a:cs typeface="Calibri"/>
                </a:rPr>
                <a:t>  </a:t>
              </a:r>
              <a:r>
                <a:rPr sz="1050" i="1" spc="77" dirty="0">
                  <a:latin typeface="Calibri"/>
                  <a:cs typeface="Calibri"/>
                </a:rPr>
                <a:t>f</a:t>
              </a:r>
              <a:r>
                <a:rPr sz="1100" spc="116" baseline="-10416" dirty="0">
                  <a:latin typeface="Calibri"/>
                  <a:cs typeface="Calibri"/>
                </a:rPr>
                <a:t>2</a:t>
              </a:r>
              <a:r>
                <a:rPr sz="1050" spc="77" dirty="0">
                  <a:latin typeface="Calibri"/>
                  <a:cs typeface="Calibri"/>
                </a:rPr>
                <a:t>(</a:t>
              </a:r>
              <a:r>
                <a:rPr sz="1050" i="1" spc="77" dirty="0">
                  <a:latin typeface="Calibri"/>
                  <a:cs typeface="Calibri"/>
                </a:rPr>
                <a:t>x</a:t>
              </a:r>
              <a:r>
                <a:rPr sz="1100" spc="116" baseline="-10416" dirty="0">
                  <a:latin typeface="Calibri"/>
                  <a:cs typeface="Calibri"/>
                </a:rPr>
                <a:t>1</a:t>
              </a:r>
              <a:r>
                <a:rPr sz="1050" i="1" spc="77" dirty="0">
                  <a:latin typeface="Calibri"/>
                  <a:cs typeface="Calibri"/>
                </a:rPr>
                <a:t>,</a:t>
              </a:r>
              <a:r>
                <a:rPr sz="1050" i="1" spc="-47" dirty="0">
                  <a:latin typeface="Calibri"/>
                  <a:cs typeface="Calibri"/>
                </a:rPr>
                <a:t> </a:t>
              </a:r>
              <a:r>
                <a:rPr sz="1050" i="1" spc="61" dirty="0">
                  <a:latin typeface="Calibri"/>
                  <a:cs typeface="Calibri"/>
                </a:rPr>
                <a:t>x</a:t>
              </a:r>
              <a:r>
                <a:rPr sz="1100" spc="91" baseline="-10416" dirty="0">
                  <a:latin typeface="Calibri"/>
                  <a:cs typeface="Calibri"/>
                </a:rPr>
                <a:t>2</a:t>
              </a:r>
              <a:r>
                <a:rPr sz="1050" spc="61" dirty="0">
                  <a:latin typeface="Calibri"/>
                  <a:cs typeface="Calibri"/>
                </a:rPr>
                <a:t>)</a:t>
              </a:r>
              <a:endParaRPr sz="1050">
                <a:latin typeface="Calibri"/>
                <a:cs typeface="Calibri"/>
              </a:endParaRPr>
            </a:p>
            <a:p>
              <a:pPr marL="58678">
                <a:spcBef>
                  <a:spcPts val="324"/>
                </a:spcBef>
                <a:tabLst>
                  <a:tab pos="216295" algn="l"/>
                  <a:tab pos="537098" algn="l"/>
                </a:tabLst>
              </a:pPr>
              <a:r>
                <a:rPr sz="1050" spc="7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050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1050" spc="7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050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1</a:t>
              </a:r>
              <a:endParaRPr sz="1050">
                <a:latin typeface="Trebuchet MS"/>
                <a:cs typeface="Trebuchet MS"/>
              </a:endParaRPr>
            </a:p>
            <a:p>
              <a:pPr marL="58678">
                <a:spcBef>
                  <a:spcPts val="324"/>
                </a:spcBef>
                <a:tabLst>
                  <a:tab pos="215439" algn="l"/>
                  <a:tab pos="537098" algn="l"/>
                </a:tabLst>
              </a:pPr>
              <a:r>
                <a:rPr sz="1050" spc="7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050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1050" spc="4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050" dirty="0">
                  <a:solidFill>
                    <a:srgbClr val="0000FF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0</a:t>
              </a:r>
              <a:endParaRPr sz="1050">
                <a:latin typeface="Trebuchet MS"/>
                <a:cs typeface="Trebuchet MS"/>
              </a:endParaRPr>
            </a:p>
            <a:p>
              <a:pPr marL="57822">
                <a:spcBef>
                  <a:spcPts val="324"/>
                </a:spcBef>
                <a:tabLst>
                  <a:tab pos="216295" algn="l"/>
                  <a:tab pos="537098" algn="l"/>
                </a:tabLst>
              </a:pPr>
              <a:r>
                <a:rPr sz="1050" spc="4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050" dirty="0">
                  <a:solidFill>
                    <a:srgbClr val="0000FF"/>
                  </a:solidFill>
                  <a:latin typeface="Trebuchet MS"/>
                  <a:cs typeface="Trebuchet MS"/>
                </a:rPr>
                <a:t>	</a:t>
              </a:r>
              <a:r>
                <a:rPr sz="1050" spc="7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050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0</a:t>
              </a:r>
              <a:endParaRPr sz="1050">
                <a:latin typeface="Trebuchet MS"/>
                <a:cs typeface="Trebuchet MS"/>
              </a:endParaRPr>
            </a:p>
            <a:p>
              <a:pPr marL="57822">
                <a:spcBef>
                  <a:spcPts val="326"/>
                </a:spcBef>
                <a:tabLst>
                  <a:tab pos="215439" algn="l"/>
                  <a:tab pos="537098" algn="l"/>
                </a:tabLst>
              </a:pPr>
              <a:r>
                <a:rPr sz="1050" spc="4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050" dirty="0">
                  <a:solidFill>
                    <a:srgbClr val="0000FF"/>
                  </a:solidFill>
                  <a:latin typeface="Trebuchet MS"/>
                  <a:cs typeface="Trebuchet MS"/>
                </a:rPr>
                <a:t>	</a:t>
              </a:r>
              <a:r>
                <a:rPr sz="1050" spc="4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050" dirty="0">
                  <a:solidFill>
                    <a:srgbClr val="0000FF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1</a:t>
              </a:r>
              <a:endParaRPr sz="1050">
                <a:latin typeface="Trebuchet MS"/>
                <a:cs typeface="Trebuchet MS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397AAB5F-97A5-241B-1F16-3B398A3FEDF6}"/>
                </a:ext>
              </a:extLst>
            </p:cNvPr>
            <p:cNvSpPr txBox="1"/>
            <p:nvPr/>
          </p:nvSpPr>
          <p:spPr>
            <a:xfrm>
              <a:off x="3250144" y="1857258"/>
              <a:ext cx="854747" cy="808184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vert270" wrap="square" lIns="0" tIns="43685" rIns="0" bIns="0" rtlCol="0">
              <a:spAutoFit/>
            </a:bodyPr>
            <a:lstStyle/>
            <a:p>
              <a:pPr marL="40261">
                <a:spcBef>
                  <a:spcPts val="343"/>
                </a:spcBef>
              </a:pPr>
              <a:r>
                <a:rPr sz="1050" i="1" spc="67" dirty="0">
                  <a:latin typeface="Calibri"/>
                  <a:cs typeface="Calibri"/>
                </a:rPr>
                <a:t>x</a:t>
              </a:r>
              <a:r>
                <a:rPr sz="1100" spc="101" baseline="-10416" dirty="0">
                  <a:latin typeface="Calibri"/>
                  <a:cs typeface="Calibri"/>
                </a:rPr>
                <a:t>2</a:t>
              </a:r>
              <a:r>
                <a:rPr sz="1100" spc="182" baseline="-10416" dirty="0">
                  <a:latin typeface="Calibri"/>
                  <a:cs typeface="Calibri"/>
                </a:rPr>
                <a:t>  </a:t>
              </a:r>
              <a:r>
                <a:rPr sz="1050" i="1" spc="67" dirty="0">
                  <a:latin typeface="Calibri"/>
                  <a:cs typeface="Calibri"/>
                </a:rPr>
                <a:t>x</a:t>
              </a:r>
              <a:r>
                <a:rPr sz="1100" spc="101" baseline="-10416" dirty="0">
                  <a:latin typeface="Calibri"/>
                  <a:cs typeface="Calibri"/>
                </a:rPr>
                <a:t>3</a:t>
              </a:r>
              <a:r>
                <a:rPr sz="1100" spc="182" baseline="-10416" dirty="0">
                  <a:latin typeface="Calibri"/>
                  <a:cs typeface="Calibri"/>
                </a:rPr>
                <a:t>  </a:t>
              </a:r>
              <a:r>
                <a:rPr sz="1050" i="1" spc="77" dirty="0">
                  <a:latin typeface="Calibri"/>
                  <a:cs typeface="Calibri"/>
                </a:rPr>
                <a:t>f</a:t>
              </a:r>
              <a:r>
                <a:rPr sz="1100" spc="116" baseline="-10416" dirty="0">
                  <a:latin typeface="Calibri"/>
                  <a:cs typeface="Calibri"/>
                </a:rPr>
                <a:t>3</a:t>
              </a:r>
              <a:r>
                <a:rPr sz="1050" spc="77" dirty="0">
                  <a:latin typeface="Calibri"/>
                  <a:cs typeface="Calibri"/>
                </a:rPr>
                <a:t>(</a:t>
              </a:r>
              <a:r>
                <a:rPr sz="1050" i="1" spc="77" dirty="0">
                  <a:latin typeface="Calibri"/>
                  <a:cs typeface="Calibri"/>
                </a:rPr>
                <a:t>x</a:t>
              </a:r>
              <a:r>
                <a:rPr sz="1100" spc="116" baseline="-10416" dirty="0">
                  <a:latin typeface="Calibri"/>
                  <a:cs typeface="Calibri"/>
                </a:rPr>
                <a:t>2</a:t>
              </a:r>
              <a:r>
                <a:rPr sz="1050" i="1" spc="77" dirty="0">
                  <a:latin typeface="Calibri"/>
                  <a:cs typeface="Calibri"/>
                </a:rPr>
                <a:t>,</a:t>
              </a:r>
              <a:r>
                <a:rPr sz="1050" i="1" spc="-47" dirty="0">
                  <a:latin typeface="Calibri"/>
                  <a:cs typeface="Calibri"/>
                </a:rPr>
                <a:t> </a:t>
              </a:r>
              <a:r>
                <a:rPr sz="1050" i="1" spc="61" dirty="0">
                  <a:latin typeface="Calibri"/>
                  <a:cs typeface="Calibri"/>
                </a:rPr>
                <a:t>x</a:t>
              </a:r>
              <a:r>
                <a:rPr sz="1100" spc="91" baseline="-10416" dirty="0">
                  <a:latin typeface="Calibri"/>
                  <a:cs typeface="Calibri"/>
                </a:rPr>
                <a:t>3</a:t>
              </a:r>
              <a:r>
                <a:rPr sz="1050" spc="61" dirty="0">
                  <a:latin typeface="Calibri"/>
                  <a:cs typeface="Calibri"/>
                </a:rPr>
                <a:t>)</a:t>
              </a:r>
              <a:endParaRPr sz="1050">
                <a:latin typeface="Calibri"/>
                <a:cs typeface="Calibri"/>
              </a:endParaRPr>
            </a:p>
            <a:p>
              <a:pPr marL="58678">
                <a:spcBef>
                  <a:spcPts val="324"/>
                </a:spcBef>
                <a:tabLst>
                  <a:tab pos="216295" algn="l"/>
                  <a:tab pos="537098" algn="l"/>
                </a:tabLst>
              </a:pPr>
              <a:r>
                <a:rPr sz="1050" spc="7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050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1050" spc="7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050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3</a:t>
              </a:r>
              <a:endParaRPr sz="1050">
                <a:latin typeface="Trebuchet MS"/>
                <a:cs typeface="Trebuchet MS"/>
              </a:endParaRPr>
            </a:p>
            <a:p>
              <a:pPr marL="58678">
                <a:spcBef>
                  <a:spcPts val="324"/>
                </a:spcBef>
                <a:tabLst>
                  <a:tab pos="215439" algn="l"/>
                  <a:tab pos="537098" algn="l"/>
                </a:tabLst>
              </a:pPr>
              <a:r>
                <a:rPr sz="1050" spc="7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050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1050" spc="4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050" dirty="0">
                  <a:solidFill>
                    <a:srgbClr val="0000FF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2</a:t>
              </a:r>
              <a:endParaRPr sz="1050">
                <a:latin typeface="Trebuchet MS"/>
                <a:cs typeface="Trebuchet MS"/>
              </a:endParaRPr>
            </a:p>
            <a:p>
              <a:pPr marL="57822">
                <a:spcBef>
                  <a:spcPts val="324"/>
                </a:spcBef>
                <a:tabLst>
                  <a:tab pos="216295" algn="l"/>
                  <a:tab pos="537098" algn="l"/>
                </a:tabLst>
              </a:pPr>
              <a:r>
                <a:rPr sz="1050" spc="4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050" dirty="0">
                  <a:solidFill>
                    <a:srgbClr val="0000FF"/>
                  </a:solidFill>
                  <a:latin typeface="Trebuchet MS"/>
                  <a:cs typeface="Trebuchet MS"/>
                </a:rPr>
                <a:t>	</a:t>
              </a:r>
              <a:r>
                <a:rPr sz="1050" spc="7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050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2</a:t>
              </a:r>
              <a:endParaRPr sz="1050">
                <a:latin typeface="Trebuchet MS"/>
                <a:cs typeface="Trebuchet MS"/>
              </a:endParaRPr>
            </a:p>
            <a:p>
              <a:pPr marL="57822">
                <a:spcBef>
                  <a:spcPts val="326"/>
                </a:spcBef>
                <a:tabLst>
                  <a:tab pos="215439" algn="l"/>
                  <a:tab pos="537098" algn="l"/>
                </a:tabLst>
              </a:pPr>
              <a:r>
                <a:rPr sz="1050" spc="4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050" dirty="0">
                  <a:solidFill>
                    <a:srgbClr val="0000FF"/>
                  </a:solidFill>
                  <a:latin typeface="Trebuchet MS"/>
                  <a:cs typeface="Trebuchet MS"/>
                </a:rPr>
                <a:t>	</a:t>
              </a:r>
              <a:r>
                <a:rPr sz="1050" spc="4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050" dirty="0">
                  <a:solidFill>
                    <a:srgbClr val="0000FF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3</a:t>
              </a:r>
              <a:endParaRPr sz="1050">
                <a:latin typeface="Trebuchet MS"/>
                <a:cs typeface="Trebuchet MS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AEE32565-71F6-69A5-3EAF-32BDAB67143E}"/>
                </a:ext>
              </a:extLst>
            </p:cNvPr>
            <p:cNvSpPr txBox="1"/>
            <p:nvPr/>
          </p:nvSpPr>
          <p:spPr>
            <a:xfrm>
              <a:off x="3429403" y="1194277"/>
              <a:ext cx="499172" cy="506668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vert270" wrap="square" lIns="0" tIns="43685" rIns="0" bIns="0" rtlCol="0">
              <a:spAutoFit/>
            </a:bodyPr>
            <a:lstStyle/>
            <a:p>
              <a:pPr marL="40261">
                <a:spcBef>
                  <a:spcPts val="343"/>
                </a:spcBef>
              </a:pPr>
              <a:r>
                <a:rPr sz="1050" i="1" spc="67" dirty="0">
                  <a:latin typeface="Calibri"/>
                  <a:cs typeface="Calibri"/>
                </a:rPr>
                <a:t>x</a:t>
              </a:r>
              <a:r>
                <a:rPr sz="1100" spc="101" baseline="-10416" dirty="0">
                  <a:latin typeface="Calibri"/>
                  <a:cs typeface="Calibri"/>
                </a:rPr>
                <a:t>3</a:t>
              </a:r>
              <a:r>
                <a:rPr sz="1100" spc="182" baseline="-10416" dirty="0">
                  <a:latin typeface="Calibri"/>
                  <a:cs typeface="Calibri"/>
                </a:rPr>
                <a:t>  </a:t>
              </a:r>
              <a:r>
                <a:rPr sz="1050" i="1" spc="77" dirty="0">
                  <a:latin typeface="Calibri"/>
                  <a:cs typeface="Calibri"/>
                </a:rPr>
                <a:t>f</a:t>
              </a:r>
              <a:r>
                <a:rPr sz="1100" spc="116" baseline="-10416" dirty="0">
                  <a:latin typeface="Calibri"/>
                  <a:cs typeface="Calibri"/>
                </a:rPr>
                <a:t>4</a:t>
              </a:r>
              <a:r>
                <a:rPr sz="1050" spc="77" dirty="0">
                  <a:latin typeface="Calibri"/>
                  <a:cs typeface="Calibri"/>
                </a:rPr>
                <a:t>(</a:t>
              </a:r>
              <a:r>
                <a:rPr sz="1050" i="1" spc="77" dirty="0">
                  <a:latin typeface="Calibri"/>
                  <a:cs typeface="Calibri"/>
                </a:rPr>
                <a:t>x</a:t>
              </a:r>
              <a:r>
                <a:rPr sz="1100" spc="116" baseline="-10416" dirty="0">
                  <a:latin typeface="Calibri"/>
                  <a:cs typeface="Calibri"/>
                </a:rPr>
                <a:t>3</a:t>
              </a:r>
              <a:r>
                <a:rPr sz="1050" spc="77" dirty="0">
                  <a:latin typeface="Calibri"/>
                  <a:cs typeface="Calibri"/>
                </a:rPr>
                <a:t>)</a:t>
              </a:r>
              <a:endParaRPr sz="1050">
                <a:latin typeface="Calibri"/>
                <a:cs typeface="Calibri"/>
              </a:endParaRPr>
            </a:p>
            <a:p>
              <a:pPr marL="58678">
                <a:spcBef>
                  <a:spcPts val="324"/>
                </a:spcBef>
                <a:tabLst>
                  <a:tab pos="307525" algn="l"/>
                </a:tabLst>
              </a:pPr>
              <a:r>
                <a:rPr sz="1050" spc="7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050" dirty="0">
                  <a:solidFill>
                    <a:srgbClr val="FF0000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2</a:t>
              </a:r>
              <a:endParaRPr sz="1050">
                <a:latin typeface="Trebuchet MS"/>
                <a:cs typeface="Trebuchet MS"/>
              </a:endParaRPr>
            </a:p>
            <a:p>
              <a:pPr marL="57822">
                <a:spcBef>
                  <a:spcPts val="324"/>
                </a:spcBef>
                <a:tabLst>
                  <a:tab pos="307525" algn="l"/>
                </a:tabLst>
              </a:pPr>
              <a:r>
                <a:rPr sz="1050" spc="40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050" dirty="0">
                  <a:solidFill>
                    <a:srgbClr val="0000FF"/>
                  </a:solidFill>
                  <a:latin typeface="Trebuchet MS"/>
                  <a:cs typeface="Trebuchet MS"/>
                </a:rPr>
                <a:t>	</a:t>
              </a:r>
              <a:r>
                <a:rPr sz="1050" spc="-34" dirty="0">
                  <a:latin typeface="Trebuchet MS"/>
                  <a:cs typeface="Trebuchet MS"/>
                </a:rPr>
                <a:t>1</a:t>
              </a:r>
              <a:endParaRPr sz="1050">
                <a:latin typeface="Trebuchet MS"/>
                <a:cs typeface="Trebuchet MS"/>
              </a:endParaRPr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0B53A424-4A35-D26F-0DB2-0FD383C3DFBB}"/>
                </a:ext>
              </a:extLst>
            </p:cNvPr>
            <p:cNvSpPr txBox="1"/>
            <p:nvPr/>
          </p:nvSpPr>
          <p:spPr>
            <a:xfrm>
              <a:off x="4014593" y="1982096"/>
              <a:ext cx="2278299" cy="1522572"/>
            </a:xfrm>
            <a:prstGeom prst="rect">
              <a:avLst/>
            </a:prstGeom>
            <a:ln w="3815">
              <a:solidFill>
                <a:srgbClr val="000000"/>
              </a:solidFill>
            </a:ln>
          </p:spPr>
          <p:txBody>
            <a:bodyPr vert="vert270" wrap="square" lIns="0" tIns="61246" rIns="0" bIns="0" rtlCol="0">
              <a:spAutoFit/>
            </a:bodyPr>
            <a:lstStyle/>
            <a:p>
              <a:pPr marL="53967" algn="just">
                <a:spcBef>
                  <a:spcPts val="482"/>
                </a:spcBef>
                <a:tabLst>
                  <a:tab pos="881885" algn="l"/>
                </a:tabLst>
              </a:pPr>
              <a:r>
                <a:rPr sz="1400" i="1" spc="91" dirty="0">
                  <a:latin typeface="Calibri"/>
                  <a:cs typeface="Calibri"/>
                </a:rPr>
                <a:t>x</a:t>
              </a:r>
              <a:r>
                <a:rPr sz="1600" spc="136" baseline="-13227" dirty="0">
                  <a:latin typeface="Calibri"/>
                  <a:cs typeface="Calibri"/>
                </a:rPr>
                <a:t>1</a:t>
              </a:r>
              <a:r>
                <a:rPr sz="1600" spc="253" baseline="-13227" dirty="0">
                  <a:latin typeface="Calibri"/>
                  <a:cs typeface="Calibri"/>
                </a:rPr>
                <a:t>  </a:t>
              </a:r>
              <a:r>
                <a:rPr sz="1400" i="1" spc="91" dirty="0">
                  <a:latin typeface="Calibri"/>
                  <a:cs typeface="Calibri"/>
                </a:rPr>
                <a:t>x</a:t>
              </a:r>
              <a:r>
                <a:rPr sz="1600" spc="136" baseline="-13227" dirty="0">
                  <a:latin typeface="Calibri"/>
                  <a:cs typeface="Calibri"/>
                </a:rPr>
                <a:t>2</a:t>
              </a:r>
              <a:r>
                <a:rPr sz="1600" spc="258" baseline="-13227" dirty="0">
                  <a:latin typeface="Calibri"/>
                  <a:cs typeface="Calibri"/>
                </a:rPr>
                <a:t>  </a:t>
              </a:r>
              <a:r>
                <a:rPr sz="1400" i="1" spc="67" dirty="0">
                  <a:latin typeface="Calibri"/>
                  <a:cs typeface="Calibri"/>
                </a:rPr>
                <a:t>x</a:t>
              </a:r>
              <a:r>
                <a:rPr sz="1600" spc="101" baseline="-13227" dirty="0">
                  <a:latin typeface="Calibri"/>
                  <a:cs typeface="Calibri"/>
                </a:rPr>
                <a:t>3</a:t>
              </a:r>
              <a:r>
                <a:rPr sz="1600" baseline="-13227" dirty="0">
                  <a:latin typeface="Calibri"/>
                  <a:cs typeface="Calibri"/>
                </a:rPr>
                <a:t>	</a:t>
              </a:r>
              <a:r>
                <a:rPr sz="1400" spc="-7" dirty="0">
                  <a:latin typeface="Trebuchet MS"/>
                  <a:cs typeface="Trebuchet MS"/>
                </a:rPr>
                <a:t>Weight</a:t>
              </a:r>
              <a:endParaRPr sz="1400" dirty="0">
                <a:latin typeface="Trebuchet MS"/>
                <a:cs typeface="Trebuchet MS"/>
              </a:endParaRPr>
            </a:p>
            <a:p>
              <a:pPr marL="77095" marR="48827" indent="1285" algn="just">
                <a:lnSpc>
                  <a:spcPct val="137800"/>
                </a:lnSpc>
              </a:pP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68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68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492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3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2</a:t>
              </a:r>
              <a:r>
                <a:rPr sz="1400" spc="54" dirty="0">
                  <a:latin typeface="Calibri"/>
                  <a:cs typeface="Calibri"/>
                </a:rPr>
                <a:t> </a:t>
              </a:r>
              <a:r>
                <a:rPr sz="1400" spc="287" dirty="0">
                  <a:latin typeface="Calibri"/>
                  <a:cs typeface="Calibri"/>
                </a:rPr>
                <a:t>=</a:t>
              </a:r>
              <a:r>
                <a:rPr sz="1400" spc="57" dirty="0">
                  <a:latin typeface="Calibri"/>
                  <a:cs typeface="Calibri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68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67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482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2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54" dirty="0">
                  <a:latin typeface="Calibri"/>
                  <a:cs typeface="Calibri"/>
                </a:rPr>
                <a:t> </a:t>
              </a:r>
              <a:r>
                <a:rPr sz="1400" spc="287" dirty="0">
                  <a:latin typeface="Calibri"/>
                  <a:cs typeface="Calibri"/>
                </a:rPr>
                <a:t>=</a:t>
              </a:r>
              <a:r>
                <a:rPr sz="1400" spc="57" dirty="0">
                  <a:latin typeface="Calibri"/>
                  <a:cs typeface="Calibri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67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675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492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2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2</a:t>
              </a:r>
              <a:r>
                <a:rPr sz="1400" spc="54" dirty="0">
                  <a:latin typeface="Calibri"/>
                  <a:cs typeface="Calibri"/>
                </a:rPr>
                <a:t> </a:t>
              </a:r>
              <a:r>
                <a:rPr sz="1400" spc="287" dirty="0">
                  <a:latin typeface="Calibri"/>
                  <a:cs typeface="Calibri"/>
                </a:rPr>
                <a:t>=</a:t>
              </a:r>
              <a:r>
                <a:rPr sz="1400" spc="57" dirty="0">
                  <a:latin typeface="Calibri"/>
                  <a:cs typeface="Calibri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67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664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482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3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54" dirty="0">
                  <a:latin typeface="Calibri"/>
                  <a:cs typeface="Calibri"/>
                </a:rPr>
                <a:t> </a:t>
              </a:r>
              <a:r>
                <a:rPr sz="1400" spc="287" dirty="0">
                  <a:latin typeface="Calibri"/>
                  <a:cs typeface="Calibri"/>
                </a:rPr>
                <a:t>=</a:t>
              </a:r>
              <a:r>
                <a:rPr sz="1400" spc="57" dirty="0">
                  <a:latin typeface="Calibri"/>
                  <a:cs typeface="Calibri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675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68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492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3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2</a:t>
              </a:r>
              <a:r>
                <a:rPr sz="1400" spc="54" dirty="0">
                  <a:latin typeface="Calibri"/>
                  <a:cs typeface="Calibri"/>
                </a:rPr>
                <a:t> </a:t>
              </a:r>
              <a:r>
                <a:rPr sz="1400" spc="287" dirty="0">
                  <a:latin typeface="Calibri"/>
                  <a:cs typeface="Calibri"/>
                </a:rPr>
                <a:t>=</a:t>
              </a:r>
              <a:r>
                <a:rPr sz="1400" spc="57" dirty="0">
                  <a:latin typeface="Calibri"/>
                  <a:cs typeface="Calibri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675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675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482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2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54" dirty="0">
                  <a:latin typeface="Calibri"/>
                  <a:cs typeface="Calibri"/>
                </a:rPr>
                <a:t> </a:t>
              </a:r>
              <a:r>
                <a:rPr sz="1400" spc="287" dirty="0">
                  <a:latin typeface="Calibri"/>
                  <a:cs typeface="Calibri"/>
                </a:rPr>
                <a:t>=</a:t>
              </a:r>
              <a:r>
                <a:rPr sz="1400" spc="57" dirty="0">
                  <a:latin typeface="Calibri"/>
                  <a:cs typeface="Calibri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0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664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675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71" dirty="0">
                  <a:solidFill>
                    <a:srgbClr val="FF0000"/>
                  </a:solidFill>
                  <a:latin typeface="Trebuchet MS"/>
                  <a:cs typeface="Trebuchet MS"/>
                </a:rPr>
                <a:t>R</a:t>
              </a:r>
              <a:r>
                <a:rPr sz="1400" spc="492" dirty="0">
                  <a:solidFill>
                    <a:srgbClr val="FF0000"/>
                  </a:solidFill>
                  <a:latin typeface="Trebuchet MS"/>
                  <a:cs typeface="Trebuchet MS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2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2</a:t>
              </a:r>
              <a:r>
                <a:rPr sz="1400" spc="54" dirty="0">
                  <a:latin typeface="Calibri"/>
                  <a:cs typeface="Calibri"/>
                </a:rPr>
                <a:t> </a:t>
              </a:r>
              <a:r>
                <a:rPr sz="1400" spc="287" dirty="0">
                  <a:latin typeface="Calibri"/>
                  <a:cs typeface="Calibri"/>
                </a:rPr>
                <a:t>=</a:t>
              </a:r>
              <a:r>
                <a:rPr sz="1400" spc="57" dirty="0">
                  <a:latin typeface="Calibri"/>
                  <a:cs typeface="Calibri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4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664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664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108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sz="1400" spc="482" dirty="0">
                  <a:solidFill>
                    <a:srgbClr val="0000FF"/>
                  </a:solidFill>
                  <a:latin typeface="Trebuchet MS"/>
                  <a:cs typeface="Trebuchet MS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3</a:t>
              </a:r>
              <a:r>
                <a:rPr sz="1400" spc="-3" dirty="0">
                  <a:latin typeface="Calibri"/>
                  <a:cs typeface="Calibri"/>
                </a:rPr>
                <a:t> </a:t>
              </a:r>
              <a:r>
                <a:rPr sz="1400" spc="-728" dirty="0">
                  <a:latin typeface="SimSun-ExtB"/>
                  <a:cs typeface="SimSun-ExtB"/>
                </a:rPr>
                <a:t>·</a:t>
              </a:r>
              <a:r>
                <a:rPr sz="1400" spc="-280" dirty="0">
                  <a:latin typeface="SimSun-ExtB"/>
                  <a:cs typeface="SimSun-ExtB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1</a:t>
              </a:r>
              <a:r>
                <a:rPr sz="1400" spc="54" dirty="0">
                  <a:latin typeface="Calibri"/>
                  <a:cs typeface="Calibri"/>
                </a:rPr>
                <a:t> </a:t>
              </a:r>
              <a:r>
                <a:rPr sz="1400" spc="287" dirty="0">
                  <a:latin typeface="Calibri"/>
                  <a:cs typeface="Calibri"/>
                </a:rPr>
                <a:t>=</a:t>
              </a:r>
              <a:r>
                <a:rPr sz="1400" spc="57" dirty="0">
                  <a:latin typeface="Calibri"/>
                  <a:cs typeface="Calibri"/>
                </a:rPr>
                <a:t> </a:t>
              </a:r>
              <a:r>
                <a:rPr sz="1400" spc="-7" dirty="0">
                  <a:latin typeface="Calibri"/>
                  <a:cs typeface="Calibri"/>
                </a:rPr>
                <a:t>3</a:t>
              </a:r>
              <a:endParaRPr sz="14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023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AD2E-F9DB-C286-B158-77F59EC0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2900-BCD3-C9D6-985B-92658ED95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87638-48DF-F40B-13E1-DEB7ECAE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CD12-ECC8-81B3-0EAD-CDF1780D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 dirty="0"/>
          </a:p>
        </p:txBody>
      </p:sp>
      <p:grpSp>
        <p:nvGrpSpPr>
          <p:cNvPr id="13" name="object 3">
            <a:extLst>
              <a:ext uri="{FF2B5EF4-FFF2-40B4-BE49-F238E27FC236}">
                <a16:creationId xmlns:a16="http://schemas.microsoft.com/office/drawing/2014/main" id="{4E31315B-1ED5-E513-8E27-0F23C786CE6E}"/>
              </a:ext>
            </a:extLst>
          </p:cNvPr>
          <p:cNvGrpSpPr/>
          <p:nvPr/>
        </p:nvGrpSpPr>
        <p:grpSpPr>
          <a:xfrm>
            <a:off x="2278455" y="1268016"/>
            <a:ext cx="4850389" cy="1600093"/>
            <a:chOff x="1487781" y="1326214"/>
            <a:chExt cx="7191375" cy="237236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B7C5913-0CB3-C0A8-EC59-0099EFFF2128}"/>
                </a:ext>
              </a:extLst>
            </p:cNvPr>
            <p:cNvSpPr/>
            <p:nvPr/>
          </p:nvSpPr>
          <p:spPr>
            <a:xfrm>
              <a:off x="1500497" y="1640922"/>
              <a:ext cx="7165975" cy="2045335"/>
            </a:xfrm>
            <a:custGeom>
              <a:avLst/>
              <a:gdLst/>
              <a:ahLst/>
              <a:cxnLst/>
              <a:rect l="l" t="t" r="r" b="b"/>
              <a:pathLst>
                <a:path w="7165975" h="2045335">
                  <a:moveTo>
                    <a:pt x="0" y="0"/>
                  </a:moveTo>
                  <a:lnTo>
                    <a:pt x="0" y="2044840"/>
                  </a:lnTo>
                  <a:lnTo>
                    <a:pt x="7165362" y="2044840"/>
                  </a:lnTo>
                  <a:lnTo>
                    <a:pt x="7165362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95474A12-3DAA-C0AF-9BFE-39E0B007BD21}"/>
                </a:ext>
              </a:extLst>
            </p:cNvPr>
            <p:cNvSpPr/>
            <p:nvPr/>
          </p:nvSpPr>
          <p:spPr>
            <a:xfrm>
              <a:off x="1627652" y="1326214"/>
              <a:ext cx="5191760" cy="629920"/>
            </a:xfrm>
            <a:custGeom>
              <a:avLst/>
              <a:gdLst/>
              <a:ahLst/>
              <a:cxnLst/>
              <a:rect l="l" t="t" r="r" b="b"/>
              <a:pathLst>
                <a:path w="5191759" h="629919">
                  <a:moveTo>
                    <a:pt x="5191552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5191552" y="629417"/>
                  </a:lnTo>
                  <a:lnTo>
                    <a:pt x="5191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6E8C865F-1817-0C16-2DE3-FD9610367A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652" y="1326214"/>
              <a:ext cx="642132" cy="629417"/>
            </a:xfrm>
            <a:prstGeom prst="rect">
              <a:avLst/>
            </a:prstGeom>
          </p:spPr>
        </p:pic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19458D2A-36F2-9662-20F1-B09309D11FAA}"/>
              </a:ext>
            </a:extLst>
          </p:cNvPr>
          <p:cNvSpPr txBox="1"/>
          <p:nvPr/>
        </p:nvSpPr>
        <p:spPr>
          <a:xfrm>
            <a:off x="2389988" y="1325208"/>
            <a:ext cx="4626821" cy="736153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501548">
              <a:spcBef>
                <a:spcPts val="94"/>
              </a:spcBef>
              <a:tabLst>
                <a:tab pos="1648984" algn="l"/>
              </a:tabLst>
            </a:pP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Definition:</a:t>
            </a:r>
            <a:r>
              <a:rPr sz="1686" b="1" dirty="0">
                <a:solidFill>
                  <a:srgbClr val="008000"/>
                </a:solidFill>
                <a:latin typeface="Trebuchet MS"/>
                <a:cs typeface="Trebuchet MS"/>
              </a:rPr>
              <a:t>	assignment</a:t>
            </a:r>
            <a:r>
              <a:rPr sz="1686" b="1" spc="27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weight</a:t>
            </a:r>
            <a:endParaRPr sz="1686" dirty="0">
              <a:latin typeface="Trebuchet MS"/>
              <a:cs typeface="Trebuchet MS"/>
            </a:endParaRPr>
          </a:p>
          <a:p>
            <a:pPr marL="34265">
              <a:spcBef>
                <a:spcPts val="1649"/>
              </a:spcBef>
            </a:pPr>
            <a:r>
              <a:rPr sz="1686" dirty="0">
                <a:latin typeface="Trebuchet MS"/>
                <a:cs typeface="Trebuchet MS"/>
              </a:rPr>
              <a:t>Each</a:t>
            </a:r>
            <a:r>
              <a:rPr sz="1686" spc="-77" dirty="0">
                <a:latin typeface="Trebuchet MS"/>
                <a:cs typeface="Trebuchet MS"/>
              </a:rPr>
              <a:t> </a:t>
            </a:r>
            <a:r>
              <a:rPr sz="1686" b="1" dirty="0">
                <a:latin typeface="Trebuchet MS"/>
                <a:cs typeface="Trebuchet MS"/>
              </a:rPr>
              <a:t>assignment</a:t>
            </a:r>
            <a:r>
              <a:rPr sz="1686" b="1" spc="24" dirty="0">
                <a:latin typeface="Trebuchet MS"/>
                <a:cs typeface="Trebuchet MS"/>
              </a:rPr>
              <a:t> </a:t>
            </a:r>
            <a:r>
              <a:rPr sz="1686" i="1" spc="239" dirty="0">
                <a:latin typeface="Calibri"/>
                <a:cs typeface="Calibri"/>
              </a:rPr>
              <a:t>x</a:t>
            </a:r>
            <a:r>
              <a:rPr sz="1686" i="1" spc="64" dirty="0">
                <a:latin typeface="Calibri"/>
                <a:cs typeface="Calibri"/>
              </a:rPr>
              <a:t> </a:t>
            </a:r>
            <a:r>
              <a:rPr sz="1686" spc="479" dirty="0">
                <a:latin typeface="Calibri"/>
                <a:cs typeface="Calibri"/>
              </a:rPr>
              <a:t>=</a:t>
            </a:r>
            <a:r>
              <a:rPr sz="1686" spc="61" dirty="0">
                <a:latin typeface="Calibri"/>
                <a:cs typeface="Calibri"/>
              </a:rPr>
              <a:t> </a:t>
            </a:r>
            <a:r>
              <a:rPr sz="1686" spc="148" dirty="0">
                <a:latin typeface="Calibri"/>
                <a:cs typeface="Calibri"/>
              </a:rPr>
              <a:t>(</a:t>
            </a:r>
            <a:r>
              <a:rPr sz="1686" i="1" spc="148" dirty="0">
                <a:latin typeface="Calibri"/>
                <a:cs typeface="Calibri"/>
              </a:rPr>
              <a:t>x</a:t>
            </a:r>
            <a:r>
              <a:rPr sz="1771" spc="223" baseline="-12698" dirty="0">
                <a:latin typeface="Calibri"/>
                <a:cs typeface="Calibri"/>
              </a:rPr>
              <a:t>1</a:t>
            </a:r>
            <a:r>
              <a:rPr sz="1686" i="1" spc="148" dirty="0">
                <a:latin typeface="Calibri"/>
                <a:cs typeface="Calibri"/>
              </a:rPr>
              <a:t>,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i="1" spc="51" dirty="0">
                <a:latin typeface="Calibri"/>
                <a:cs typeface="Calibri"/>
              </a:rPr>
              <a:t>.</a:t>
            </a:r>
            <a:r>
              <a:rPr sz="1686" i="1" spc="-98" dirty="0">
                <a:latin typeface="Calibri"/>
                <a:cs typeface="Calibri"/>
              </a:rPr>
              <a:t> </a:t>
            </a:r>
            <a:r>
              <a:rPr sz="1686" i="1" spc="51" dirty="0">
                <a:latin typeface="Calibri"/>
                <a:cs typeface="Calibri"/>
              </a:rPr>
              <a:t>.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i="1" spc="51" dirty="0">
                <a:latin typeface="Calibri"/>
                <a:cs typeface="Calibri"/>
              </a:rPr>
              <a:t>.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i="1" spc="51" dirty="0">
                <a:latin typeface="Calibri"/>
                <a:cs typeface="Calibri"/>
              </a:rPr>
              <a:t>,</a:t>
            </a:r>
            <a:r>
              <a:rPr sz="1686" i="1" spc="-98" dirty="0">
                <a:latin typeface="Calibri"/>
                <a:cs typeface="Calibri"/>
              </a:rPr>
              <a:t> </a:t>
            </a:r>
            <a:r>
              <a:rPr sz="1686" i="1" spc="236" dirty="0">
                <a:latin typeface="Calibri"/>
                <a:cs typeface="Calibri"/>
              </a:rPr>
              <a:t>x</a:t>
            </a:r>
            <a:r>
              <a:rPr sz="1771" i="1" spc="354" baseline="-12698" dirty="0">
                <a:latin typeface="Calibri"/>
                <a:cs typeface="Calibri"/>
              </a:rPr>
              <a:t>n</a:t>
            </a:r>
            <a:r>
              <a:rPr sz="1686" spc="236" dirty="0">
                <a:latin typeface="Calibri"/>
                <a:cs typeface="Calibri"/>
              </a:rPr>
              <a:t>)</a:t>
            </a:r>
            <a:r>
              <a:rPr sz="1686" spc="145" dirty="0">
                <a:latin typeface="Calibri"/>
                <a:cs typeface="Calibri"/>
              </a:rPr>
              <a:t> </a:t>
            </a:r>
            <a:r>
              <a:rPr sz="1686" dirty="0">
                <a:latin typeface="Trebuchet MS"/>
                <a:cs typeface="Trebuchet MS"/>
              </a:rPr>
              <a:t>has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</a:t>
            </a:r>
            <a:r>
              <a:rPr sz="1686" spc="27" dirty="0">
                <a:latin typeface="Trebuchet MS"/>
                <a:cs typeface="Trebuchet MS"/>
              </a:rPr>
              <a:t> </a:t>
            </a:r>
            <a:r>
              <a:rPr sz="1686" b="1" spc="-7" dirty="0">
                <a:latin typeface="Trebuchet MS"/>
                <a:cs typeface="Trebuchet MS"/>
              </a:rPr>
              <a:t>weight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 dirty="0">
              <a:latin typeface="Trebuchet MS"/>
              <a:cs typeface="Trebuchet MS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10200EF6-D571-40A5-521D-00C7B356B60D}"/>
              </a:ext>
            </a:extLst>
          </p:cNvPr>
          <p:cNvSpPr txBox="1"/>
          <p:nvPr/>
        </p:nvSpPr>
        <p:spPr>
          <a:xfrm>
            <a:off x="3664947" y="2235403"/>
            <a:ext cx="1188077" cy="271539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8566">
              <a:spcBef>
                <a:spcPts val="94"/>
              </a:spcBef>
            </a:pPr>
            <a:r>
              <a:rPr sz="1686" spc="37" dirty="0">
                <a:latin typeface="Trebuchet MS"/>
                <a:cs typeface="Trebuchet MS"/>
              </a:rPr>
              <a:t>Weight</a:t>
            </a:r>
            <a:r>
              <a:rPr sz="1686" spc="37" dirty="0">
                <a:latin typeface="Calibri"/>
                <a:cs typeface="Calibri"/>
              </a:rPr>
              <a:t>(</a:t>
            </a:r>
            <a:r>
              <a:rPr sz="1686" i="1" spc="37" dirty="0">
                <a:latin typeface="Calibri"/>
                <a:cs typeface="Calibri"/>
              </a:rPr>
              <a:t>x</a:t>
            </a:r>
            <a:r>
              <a:rPr sz="1686" spc="37" dirty="0">
                <a:latin typeface="Calibri"/>
                <a:cs typeface="Calibri"/>
              </a:rPr>
              <a:t>)</a:t>
            </a:r>
            <a:r>
              <a:rPr sz="1686" spc="118" dirty="0">
                <a:latin typeface="Calibri"/>
                <a:cs typeface="Calibri"/>
              </a:rPr>
              <a:t> </a:t>
            </a:r>
            <a:r>
              <a:rPr sz="1686" spc="445" dirty="0">
                <a:latin typeface="Calibri"/>
                <a:cs typeface="Calibri"/>
              </a:rPr>
              <a:t>=</a:t>
            </a:r>
            <a:endParaRPr sz="1686">
              <a:latin typeface="Calibri"/>
              <a:cs typeface="Calibri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7FB13CBA-CF29-720E-8E49-58D80B72BC61}"/>
              </a:ext>
            </a:extLst>
          </p:cNvPr>
          <p:cNvSpPr txBox="1"/>
          <p:nvPr/>
        </p:nvSpPr>
        <p:spPr>
          <a:xfrm>
            <a:off x="4969347" y="2028790"/>
            <a:ext cx="171744" cy="192400"/>
          </a:xfrm>
          <a:prstGeom prst="rect">
            <a:avLst/>
          </a:prstGeom>
        </p:spPr>
        <p:txBody>
          <a:bodyPr vert="horz" wrap="square" lIns="0" tIns="10707" rIns="0" bIns="0" rtlCol="0">
            <a:spAutoFit/>
          </a:bodyPr>
          <a:lstStyle/>
          <a:p>
            <a:pPr marL="8566">
              <a:spcBef>
                <a:spcPts val="84"/>
              </a:spcBef>
            </a:pPr>
            <a:r>
              <a:rPr sz="1180" i="1" spc="236" dirty="0">
                <a:latin typeface="Calibri"/>
                <a:cs typeface="Calibri"/>
              </a:rPr>
              <a:t>m</a:t>
            </a:r>
            <a:endParaRPr sz="1180">
              <a:latin typeface="Calibri"/>
              <a:cs typeface="Calibri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F6CE013A-617D-1280-91B1-D7655AD0AA3B}"/>
              </a:ext>
            </a:extLst>
          </p:cNvPr>
          <p:cNvSpPr txBox="1"/>
          <p:nvPr/>
        </p:nvSpPr>
        <p:spPr>
          <a:xfrm>
            <a:off x="4896024" y="2028786"/>
            <a:ext cx="318220" cy="738205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19701">
              <a:spcBef>
                <a:spcPts val="94"/>
              </a:spcBef>
            </a:pPr>
            <a:r>
              <a:rPr sz="1686" spc="1029" dirty="0">
                <a:latin typeface="Arial MT"/>
                <a:cs typeface="Arial MT"/>
              </a:rPr>
              <a:t>Y</a:t>
            </a:r>
            <a:endParaRPr sz="1686">
              <a:latin typeface="Arial MT"/>
              <a:cs typeface="Arial MT"/>
            </a:endParaRPr>
          </a:p>
          <a:p>
            <a:pPr>
              <a:spcBef>
                <a:spcPts val="189"/>
              </a:spcBef>
            </a:pPr>
            <a:endParaRPr sz="1686">
              <a:latin typeface="Arial MT"/>
              <a:cs typeface="Arial MT"/>
            </a:endParaRPr>
          </a:p>
          <a:p>
            <a:pPr marL="8566"/>
            <a:r>
              <a:rPr sz="1180" i="1" spc="276" dirty="0">
                <a:latin typeface="Calibri"/>
                <a:cs typeface="Calibri"/>
              </a:rPr>
              <a:t>j</a:t>
            </a:r>
            <a:r>
              <a:rPr sz="1180" spc="276" dirty="0">
                <a:latin typeface="Calibri"/>
                <a:cs typeface="Calibri"/>
              </a:rPr>
              <a:t>=1</a:t>
            </a:r>
            <a:endParaRPr sz="1180">
              <a:latin typeface="Calibri"/>
              <a:cs typeface="Calibri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795FDC33-2B3A-94D1-45FD-DA70C60BD8AB}"/>
              </a:ext>
            </a:extLst>
          </p:cNvPr>
          <p:cNvSpPr txBox="1"/>
          <p:nvPr/>
        </p:nvSpPr>
        <p:spPr>
          <a:xfrm>
            <a:off x="5339727" y="2333275"/>
            <a:ext cx="89084" cy="192400"/>
          </a:xfrm>
          <a:prstGeom prst="rect">
            <a:avLst/>
          </a:prstGeom>
        </p:spPr>
        <p:txBody>
          <a:bodyPr vert="horz" wrap="square" lIns="0" tIns="10707" rIns="0" bIns="0" rtlCol="0">
            <a:spAutoFit/>
          </a:bodyPr>
          <a:lstStyle/>
          <a:p>
            <a:pPr marL="8566">
              <a:spcBef>
                <a:spcPts val="84"/>
              </a:spcBef>
            </a:pPr>
            <a:r>
              <a:rPr sz="1180" i="1" spc="243" dirty="0">
                <a:latin typeface="Calibri"/>
                <a:cs typeface="Calibri"/>
              </a:rPr>
              <a:t>j</a:t>
            </a:r>
            <a:endParaRPr sz="1180">
              <a:latin typeface="Calibri"/>
              <a:cs typeface="Calibri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EAD9AF5E-232C-0460-7D2B-E3C133096715}"/>
              </a:ext>
            </a:extLst>
          </p:cNvPr>
          <p:cNvSpPr txBox="1"/>
          <p:nvPr/>
        </p:nvSpPr>
        <p:spPr>
          <a:xfrm>
            <a:off x="5233246" y="2235403"/>
            <a:ext cx="508809" cy="271539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8566">
              <a:spcBef>
                <a:spcPts val="94"/>
              </a:spcBef>
              <a:tabLst>
                <a:tab pos="206444" algn="l"/>
              </a:tabLst>
            </a:pPr>
            <a:r>
              <a:rPr sz="1686" i="1" spc="283" dirty="0">
                <a:latin typeface="Calibri"/>
                <a:cs typeface="Calibri"/>
              </a:rPr>
              <a:t>f</a:t>
            </a:r>
            <a:r>
              <a:rPr sz="1686" i="1" dirty="0">
                <a:latin typeface="Calibri"/>
                <a:cs typeface="Calibri"/>
              </a:rPr>
              <a:t>	</a:t>
            </a:r>
            <a:r>
              <a:rPr sz="1686" spc="162" dirty="0">
                <a:latin typeface="Calibri"/>
                <a:cs typeface="Calibri"/>
              </a:rPr>
              <a:t>(</a:t>
            </a:r>
            <a:r>
              <a:rPr sz="1686" i="1" spc="162" dirty="0">
                <a:latin typeface="Calibri"/>
                <a:cs typeface="Calibri"/>
              </a:rPr>
              <a:t>x</a:t>
            </a:r>
            <a:r>
              <a:rPr sz="1686" spc="162" dirty="0">
                <a:latin typeface="Calibri"/>
                <a:cs typeface="Calibri"/>
              </a:rPr>
              <a:t>)</a:t>
            </a:r>
            <a:endParaRPr sz="1686">
              <a:latin typeface="Calibri"/>
              <a:cs typeface="Calibri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129131CB-AE51-D745-C1CC-225FB20E92BD}"/>
              </a:ext>
            </a:extLst>
          </p:cNvPr>
          <p:cNvSpPr txBox="1"/>
          <p:nvPr/>
        </p:nvSpPr>
        <p:spPr>
          <a:xfrm>
            <a:off x="1435909" y="3277312"/>
            <a:ext cx="5472891" cy="1135173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8566">
              <a:spcBef>
                <a:spcPts val="94"/>
              </a:spcBef>
            </a:pPr>
            <a:r>
              <a:rPr sz="1686" spc="-57" dirty="0">
                <a:solidFill>
                  <a:srgbClr val="0000A0"/>
                </a:solidFill>
                <a:latin typeface="Trebuchet MS"/>
                <a:cs typeface="Trebuchet MS"/>
              </a:rPr>
              <a:t>Objective</a:t>
            </a:r>
            <a:r>
              <a:rPr sz="1686" spc="-57" dirty="0">
                <a:latin typeface="Trebuchet MS"/>
                <a:cs typeface="Trebuchet MS"/>
              </a:rPr>
              <a:t>:</a:t>
            </a:r>
            <a:r>
              <a:rPr sz="1686" spc="37" dirty="0">
                <a:latin typeface="Trebuchet MS"/>
                <a:cs typeface="Trebuchet MS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find</a:t>
            </a:r>
            <a:r>
              <a:rPr sz="1686" spc="-84" dirty="0">
                <a:latin typeface="Trebuchet MS"/>
                <a:cs typeface="Trebuchet MS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the</a:t>
            </a:r>
            <a:r>
              <a:rPr sz="1686" spc="-91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maximum</a:t>
            </a:r>
            <a:r>
              <a:rPr sz="1686" spc="-88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weight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assignment</a:t>
            </a: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1686"/>
              </a:spcBef>
            </a:pPr>
            <a:endParaRPr sz="1686" dirty="0">
              <a:latin typeface="Trebuchet MS"/>
              <a:cs typeface="Trebuchet MS"/>
            </a:endParaRPr>
          </a:p>
          <a:p>
            <a:pPr marL="2405375">
              <a:lnSpc>
                <a:spcPts val="1777"/>
              </a:lnSpc>
            </a:pPr>
            <a:r>
              <a:rPr sz="1686" spc="57" dirty="0">
                <a:latin typeface="Calibri"/>
                <a:cs typeface="Calibri"/>
              </a:rPr>
              <a:t>arg</a:t>
            </a:r>
            <a:r>
              <a:rPr sz="1686" spc="-71" dirty="0">
                <a:latin typeface="Calibri"/>
                <a:cs typeface="Calibri"/>
              </a:rPr>
              <a:t> </a:t>
            </a:r>
            <a:r>
              <a:rPr sz="1686" spc="94" dirty="0">
                <a:latin typeface="Calibri"/>
                <a:cs typeface="Calibri"/>
              </a:rPr>
              <a:t>max</a:t>
            </a:r>
            <a:r>
              <a:rPr sz="1686" spc="-94" dirty="0">
                <a:latin typeface="Calibri"/>
                <a:cs typeface="Calibri"/>
              </a:rPr>
              <a:t> </a:t>
            </a:r>
            <a:r>
              <a:rPr sz="1686" spc="30" dirty="0">
                <a:latin typeface="Trebuchet MS"/>
                <a:cs typeface="Trebuchet MS"/>
              </a:rPr>
              <a:t>Weight</a:t>
            </a:r>
            <a:r>
              <a:rPr sz="1686" spc="30" dirty="0">
                <a:latin typeface="Calibri"/>
                <a:cs typeface="Calibri"/>
              </a:rPr>
              <a:t>(</a:t>
            </a:r>
            <a:r>
              <a:rPr sz="1686" i="1" spc="30" dirty="0">
                <a:latin typeface="Calibri"/>
                <a:cs typeface="Calibri"/>
              </a:rPr>
              <a:t>x</a:t>
            </a:r>
            <a:r>
              <a:rPr sz="1686" spc="30" dirty="0">
                <a:latin typeface="Calibri"/>
                <a:cs typeface="Calibri"/>
              </a:rPr>
              <a:t>)</a:t>
            </a:r>
            <a:endParaRPr sz="1686" dirty="0">
              <a:latin typeface="Calibri"/>
              <a:cs typeface="Calibri"/>
            </a:endParaRPr>
          </a:p>
          <a:p>
            <a:pPr marL="2900498">
              <a:lnSpc>
                <a:spcPts val="1170"/>
              </a:lnSpc>
            </a:pPr>
            <a:r>
              <a:rPr sz="1180" i="1" spc="223" dirty="0">
                <a:latin typeface="Calibri"/>
                <a:cs typeface="Calibri"/>
              </a:rPr>
              <a:t>x</a:t>
            </a:r>
            <a:endParaRPr sz="118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75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15192-9D3F-083F-EA9A-678F47E8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01305-5BB0-4E8E-DDD6-FD35676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 dirty="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D463E37D-1EB4-193E-B8C6-418BD52B0303}"/>
              </a:ext>
            </a:extLst>
          </p:cNvPr>
          <p:cNvGrpSpPr/>
          <p:nvPr/>
        </p:nvGrpSpPr>
        <p:grpSpPr>
          <a:xfrm>
            <a:off x="2376491" y="341827"/>
            <a:ext cx="4395544" cy="4530884"/>
            <a:chOff x="1824851" y="252805"/>
            <a:chExt cx="6517005" cy="671766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B1449A46-845B-0577-09C9-1FC9EF9EAFA7}"/>
                </a:ext>
              </a:extLst>
            </p:cNvPr>
            <p:cNvSpPr/>
            <p:nvPr/>
          </p:nvSpPr>
          <p:spPr>
            <a:xfrm>
              <a:off x="1837869" y="573872"/>
              <a:ext cx="6490970" cy="6383655"/>
            </a:xfrm>
            <a:custGeom>
              <a:avLst/>
              <a:gdLst/>
              <a:ahLst/>
              <a:cxnLst/>
              <a:rect l="l" t="t" r="r" b="b"/>
              <a:pathLst>
                <a:path w="6490970" h="6383655">
                  <a:moveTo>
                    <a:pt x="0" y="0"/>
                  </a:moveTo>
                  <a:lnTo>
                    <a:pt x="0" y="6383315"/>
                  </a:lnTo>
                  <a:lnTo>
                    <a:pt x="6490619" y="6383315"/>
                  </a:lnTo>
                  <a:lnTo>
                    <a:pt x="6490619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9AE004F6-C7CB-E141-B6A2-A7CA07DFA997}"/>
                </a:ext>
              </a:extLst>
            </p:cNvPr>
            <p:cNvSpPr/>
            <p:nvPr/>
          </p:nvSpPr>
          <p:spPr>
            <a:xfrm>
              <a:off x="1965024" y="252805"/>
              <a:ext cx="4164329" cy="642620"/>
            </a:xfrm>
            <a:custGeom>
              <a:avLst/>
              <a:gdLst/>
              <a:ahLst/>
              <a:cxnLst/>
              <a:rect l="l" t="t" r="r" b="b"/>
              <a:pathLst>
                <a:path w="4164329" h="642619">
                  <a:moveTo>
                    <a:pt x="416407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164070" y="642132"/>
                  </a:lnTo>
                  <a:lnTo>
                    <a:pt x="4164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6CF8B6A3-EDB4-5EDC-B8F3-C7F71F65B1F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5024" y="252805"/>
              <a:ext cx="642132" cy="642132"/>
            </a:xfrm>
            <a:prstGeom prst="rect">
              <a:avLst/>
            </a:prstGeom>
          </p:spPr>
        </p:pic>
      </p:grpSp>
      <p:sp>
        <p:nvSpPr>
          <p:cNvPr id="10" name="object 6">
            <a:extLst>
              <a:ext uri="{FF2B5EF4-FFF2-40B4-BE49-F238E27FC236}">
                <a16:creationId xmlns:a16="http://schemas.microsoft.com/office/drawing/2014/main" id="{5BE9A7D3-0E3E-A18D-9677-C5C15A8A686F}"/>
              </a:ext>
            </a:extLst>
          </p:cNvPr>
          <p:cNvSpPr txBox="1">
            <a:spLocks/>
          </p:cNvSpPr>
          <p:nvPr/>
        </p:nvSpPr>
        <p:spPr>
          <a:xfrm>
            <a:off x="2981330" y="416291"/>
            <a:ext cx="2808727" cy="245571"/>
          </a:xfrm>
          <a:prstGeom prst="rect">
            <a:avLst/>
          </a:prstGeom>
        </p:spPr>
        <p:txBody>
          <a:bodyPr vert="horz" wrap="square" lIns="0" tIns="11992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66">
              <a:spcBef>
                <a:spcPts val="94"/>
              </a:spcBef>
              <a:tabLst>
                <a:tab pos="1021513" algn="l"/>
              </a:tabLst>
            </a:pPr>
            <a:r>
              <a:rPr lang="en-US" sz="1686" spc="-7" dirty="0">
                <a:solidFill>
                  <a:srgbClr val="FFA500"/>
                </a:solidFill>
              </a:rPr>
              <a:t>Example:</a:t>
            </a:r>
            <a:r>
              <a:rPr lang="en-US" sz="1686" dirty="0">
                <a:solidFill>
                  <a:srgbClr val="FFA500"/>
                </a:solidFill>
              </a:rPr>
              <a:t>	map</a:t>
            </a:r>
            <a:r>
              <a:rPr lang="en-US" sz="1686" spc="118" dirty="0">
                <a:solidFill>
                  <a:srgbClr val="FFA500"/>
                </a:solidFill>
              </a:rPr>
              <a:t> </a:t>
            </a:r>
            <a:r>
              <a:rPr lang="en-US" sz="1686" spc="-30" dirty="0">
                <a:solidFill>
                  <a:srgbClr val="FFA500"/>
                </a:solidFill>
              </a:rPr>
              <a:t>coloring</a:t>
            </a:r>
            <a:endParaRPr lang="en-US" sz="1686" dirty="0"/>
          </a:p>
        </p:txBody>
      </p:sp>
      <p:grpSp>
        <p:nvGrpSpPr>
          <p:cNvPr id="11" name="object 7">
            <a:extLst>
              <a:ext uri="{FF2B5EF4-FFF2-40B4-BE49-F238E27FC236}">
                <a16:creationId xmlns:a16="http://schemas.microsoft.com/office/drawing/2014/main" id="{721A8702-1F37-8381-1F0C-98A63C1109F7}"/>
              </a:ext>
            </a:extLst>
          </p:cNvPr>
          <p:cNvGrpSpPr/>
          <p:nvPr/>
        </p:nvGrpSpPr>
        <p:grpSpPr>
          <a:xfrm>
            <a:off x="3646615" y="1130848"/>
            <a:ext cx="311367" cy="311367"/>
            <a:chOff x="3707986" y="1422637"/>
            <a:chExt cx="461645" cy="461645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4A05811F-68E2-4D86-F6A2-E4124F806961}"/>
                </a:ext>
              </a:extLst>
            </p:cNvPr>
            <p:cNvSpPr/>
            <p:nvPr/>
          </p:nvSpPr>
          <p:spPr>
            <a:xfrm>
              <a:off x="3709891" y="1424542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FF653621-1D9B-805F-19A1-3C9A919D414C}"/>
                </a:ext>
              </a:extLst>
            </p:cNvPr>
            <p:cNvSpPr/>
            <p:nvPr/>
          </p:nvSpPr>
          <p:spPr>
            <a:xfrm>
              <a:off x="3709891" y="1424542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61B07919-424C-2E4D-E6E2-68C846A753C1}"/>
              </a:ext>
            </a:extLst>
          </p:cNvPr>
          <p:cNvSpPr txBox="1"/>
          <p:nvPr/>
        </p:nvSpPr>
        <p:spPr>
          <a:xfrm>
            <a:off x="3694023" y="1190038"/>
            <a:ext cx="216715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30" dirty="0">
                <a:latin typeface="Trebuchet MS"/>
                <a:cs typeface="Trebuchet MS"/>
              </a:rPr>
              <a:t>WA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15" name="object 11">
            <a:extLst>
              <a:ext uri="{FF2B5EF4-FFF2-40B4-BE49-F238E27FC236}">
                <a16:creationId xmlns:a16="http://schemas.microsoft.com/office/drawing/2014/main" id="{060CAD56-2418-C12F-806B-7241B672E706}"/>
              </a:ext>
            </a:extLst>
          </p:cNvPr>
          <p:cNvGrpSpPr/>
          <p:nvPr/>
        </p:nvGrpSpPr>
        <p:grpSpPr>
          <a:xfrm>
            <a:off x="4161195" y="873558"/>
            <a:ext cx="311367" cy="311367"/>
            <a:chOff x="4470923" y="1041169"/>
            <a:chExt cx="461645" cy="461645"/>
          </a:xfrm>
        </p:grpSpPr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902EBE20-498B-A407-B8C2-39D133FCB2F0}"/>
                </a:ext>
              </a:extLst>
            </p:cNvPr>
            <p:cNvSpPr/>
            <p:nvPr/>
          </p:nvSpPr>
          <p:spPr>
            <a:xfrm>
              <a:off x="4472828" y="1043074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4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007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875144A8-89D0-9288-6E6E-37BCA5EFD4ED}"/>
                </a:ext>
              </a:extLst>
            </p:cNvPr>
            <p:cNvSpPr/>
            <p:nvPr/>
          </p:nvSpPr>
          <p:spPr>
            <a:xfrm>
              <a:off x="4472828" y="1043074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4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4">
            <a:extLst>
              <a:ext uri="{FF2B5EF4-FFF2-40B4-BE49-F238E27FC236}">
                <a16:creationId xmlns:a16="http://schemas.microsoft.com/office/drawing/2014/main" id="{6D01865F-78D6-CAA2-0DA3-720A71A5469E}"/>
              </a:ext>
            </a:extLst>
          </p:cNvPr>
          <p:cNvSpPr txBox="1"/>
          <p:nvPr/>
        </p:nvSpPr>
        <p:spPr>
          <a:xfrm>
            <a:off x="4217665" y="932748"/>
            <a:ext cx="198727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74" dirty="0">
                <a:latin typeface="Trebuchet MS"/>
                <a:cs typeface="Trebuchet MS"/>
              </a:rPr>
              <a:t>NT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19" name="object 15">
            <a:extLst>
              <a:ext uri="{FF2B5EF4-FFF2-40B4-BE49-F238E27FC236}">
                <a16:creationId xmlns:a16="http://schemas.microsoft.com/office/drawing/2014/main" id="{9B59790A-D002-ADAA-9082-4D3DE0FC4725}"/>
              </a:ext>
            </a:extLst>
          </p:cNvPr>
          <p:cNvGrpSpPr/>
          <p:nvPr/>
        </p:nvGrpSpPr>
        <p:grpSpPr>
          <a:xfrm>
            <a:off x="4161195" y="1388138"/>
            <a:ext cx="311367" cy="311367"/>
            <a:chOff x="4470923" y="1804106"/>
            <a:chExt cx="461645" cy="461645"/>
          </a:xfrm>
        </p:grpSpPr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31E5B0B5-EE60-9EED-49C4-1682A703D573}"/>
                </a:ext>
              </a:extLst>
            </p:cNvPr>
            <p:cNvSpPr/>
            <p:nvPr/>
          </p:nvSpPr>
          <p:spPr>
            <a:xfrm>
              <a:off x="4472828" y="180601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104F6FB6-40A1-C2A8-7B3C-C01E63C9DF56}"/>
                </a:ext>
              </a:extLst>
            </p:cNvPr>
            <p:cNvSpPr/>
            <p:nvPr/>
          </p:nvSpPr>
          <p:spPr>
            <a:xfrm>
              <a:off x="4472828" y="180601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8">
            <a:extLst>
              <a:ext uri="{FF2B5EF4-FFF2-40B4-BE49-F238E27FC236}">
                <a16:creationId xmlns:a16="http://schemas.microsoft.com/office/drawing/2014/main" id="{06900D24-C18B-7667-86E4-32EE1E20D2B1}"/>
              </a:ext>
            </a:extLst>
          </p:cNvPr>
          <p:cNvSpPr txBox="1"/>
          <p:nvPr/>
        </p:nvSpPr>
        <p:spPr>
          <a:xfrm>
            <a:off x="4228541" y="1447329"/>
            <a:ext cx="176884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64" dirty="0">
                <a:latin typeface="Trebuchet MS"/>
                <a:cs typeface="Trebuchet MS"/>
              </a:rPr>
              <a:t>SA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23" name="object 19">
            <a:extLst>
              <a:ext uri="{FF2B5EF4-FFF2-40B4-BE49-F238E27FC236}">
                <a16:creationId xmlns:a16="http://schemas.microsoft.com/office/drawing/2014/main" id="{8E697805-672D-DA43-D7A5-ECA7AF682613}"/>
              </a:ext>
            </a:extLst>
          </p:cNvPr>
          <p:cNvGrpSpPr/>
          <p:nvPr/>
        </p:nvGrpSpPr>
        <p:grpSpPr>
          <a:xfrm>
            <a:off x="3934995" y="976472"/>
            <a:ext cx="1052310" cy="503670"/>
            <a:chOff x="4135550" y="1193756"/>
            <a:chExt cx="1560195" cy="746760"/>
          </a:xfrm>
        </p:grpSpPr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3E46A969-9B03-74AB-9A7D-DB2AF98DE748}"/>
                </a:ext>
              </a:extLst>
            </p:cNvPr>
            <p:cNvSpPr/>
            <p:nvPr/>
          </p:nvSpPr>
          <p:spPr>
            <a:xfrm>
              <a:off x="4143488" y="1374312"/>
              <a:ext cx="353695" cy="177165"/>
            </a:xfrm>
            <a:custGeom>
              <a:avLst/>
              <a:gdLst/>
              <a:ahLst/>
              <a:cxnLst/>
              <a:rect l="l" t="t" r="r" b="b"/>
              <a:pathLst>
                <a:path w="353695" h="177165">
                  <a:moveTo>
                    <a:pt x="0" y="176754"/>
                  </a:moveTo>
                  <a:lnTo>
                    <a:pt x="353505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166D9FAE-B4BC-7697-B747-1590E5A2E875}"/>
                </a:ext>
              </a:extLst>
            </p:cNvPr>
            <p:cNvSpPr/>
            <p:nvPr/>
          </p:nvSpPr>
          <p:spPr>
            <a:xfrm>
              <a:off x="4282094" y="142454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82D97FA9-5FA0-5671-94F4-6F8FF2183B93}"/>
                </a:ext>
              </a:extLst>
            </p:cNvPr>
            <p:cNvSpPr/>
            <p:nvPr/>
          </p:nvSpPr>
          <p:spPr>
            <a:xfrm>
              <a:off x="4282094" y="142454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A122FA8A-1A29-7AC7-F400-910B0A67B289}"/>
                </a:ext>
              </a:extLst>
            </p:cNvPr>
            <p:cNvSpPr/>
            <p:nvPr/>
          </p:nvSpPr>
          <p:spPr>
            <a:xfrm>
              <a:off x="4143488" y="1755782"/>
              <a:ext cx="353695" cy="177165"/>
            </a:xfrm>
            <a:custGeom>
              <a:avLst/>
              <a:gdLst/>
              <a:ahLst/>
              <a:cxnLst/>
              <a:rect l="l" t="t" r="r" b="b"/>
              <a:pathLst>
                <a:path w="353695" h="177164">
                  <a:moveTo>
                    <a:pt x="0" y="0"/>
                  </a:moveTo>
                  <a:lnTo>
                    <a:pt x="353506" y="176753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778CE5FC-E5AE-13DA-9238-C8B3EEF30516}"/>
                </a:ext>
              </a:extLst>
            </p:cNvPr>
            <p:cNvSpPr/>
            <p:nvPr/>
          </p:nvSpPr>
          <p:spPr>
            <a:xfrm>
              <a:off x="4282094" y="180601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33099494-F446-2CC4-D603-04C7C4BBC8DD}"/>
                </a:ext>
              </a:extLst>
            </p:cNvPr>
            <p:cNvSpPr/>
            <p:nvPr/>
          </p:nvSpPr>
          <p:spPr>
            <a:xfrm>
              <a:off x="4282094" y="180601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6568EEA8-6503-7890-1B4C-F358138817A9}"/>
                </a:ext>
              </a:extLst>
            </p:cNvPr>
            <p:cNvSpPr/>
            <p:nvPr/>
          </p:nvSpPr>
          <p:spPr>
            <a:xfrm>
              <a:off x="4701710" y="1500838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190733"/>
                  </a:moveTo>
                  <a:lnTo>
                    <a:pt x="0" y="305172"/>
                  </a:lnTo>
                </a:path>
                <a:path h="305435">
                  <a:moveTo>
                    <a:pt x="0" y="0"/>
                  </a:moveTo>
                  <a:lnTo>
                    <a:pt x="0" y="114439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9E35F33D-7CC9-965A-BF35-18EE5726559E}"/>
                </a:ext>
              </a:extLst>
            </p:cNvPr>
            <p:cNvSpPr/>
            <p:nvPr/>
          </p:nvSpPr>
          <p:spPr>
            <a:xfrm>
              <a:off x="4663563" y="1615277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B6999C82-F69C-0177-ECFE-BD09699A9367}"/>
                </a:ext>
              </a:extLst>
            </p:cNvPr>
            <p:cNvSpPr/>
            <p:nvPr/>
          </p:nvSpPr>
          <p:spPr>
            <a:xfrm>
              <a:off x="5235766" y="119566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699DD7D0-7064-50B8-6F75-1910C3D3C386}"/>
                </a:ext>
              </a:extLst>
            </p:cNvPr>
            <p:cNvSpPr/>
            <p:nvPr/>
          </p:nvSpPr>
          <p:spPr>
            <a:xfrm>
              <a:off x="5235766" y="119566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0">
            <a:extLst>
              <a:ext uri="{FF2B5EF4-FFF2-40B4-BE49-F238E27FC236}">
                <a16:creationId xmlns:a16="http://schemas.microsoft.com/office/drawing/2014/main" id="{EDCB67AB-C585-9791-549E-9E7EA2399A3D}"/>
              </a:ext>
            </a:extLst>
          </p:cNvPr>
          <p:cNvSpPr txBox="1"/>
          <p:nvPr/>
        </p:nvSpPr>
        <p:spPr>
          <a:xfrm>
            <a:off x="4774840" y="1035665"/>
            <a:ext cx="113497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34" dirty="0">
                <a:latin typeface="Trebuchet MS"/>
                <a:cs typeface="Trebuchet MS"/>
              </a:rPr>
              <a:t>Q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35" name="object 31">
            <a:extLst>
              <a:ext uri="{FF2B5EF4-FFF2-40B4-BE49-F238E27FC236}">
                <a16:creationId xmlns:a16="http://schemas.microsoft.com/office/drawing/2014/main" id="{4B8AFAF2-4FAA-D1F1-48AD-05F61CBBB010}"/>
              </a:ext>
            </a:extLst>
          </p:cNvPr>
          <p:cNvGrpSpPr/>
          <p:nvPr/>
        </p:nvGrpSpPr>
        <p:grpSpPr>
          <a:xfrm>
            <a:off x="5190357" y="1388138"/>
            <a:ext cx="311367" cy="311367"/>
            <a:chOff x="5996799" y="1804106"/>
            <a:chExt cx="461645" cy="461645"/>
          </a:xfrm>
        </p:grpSpPr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9813C2E6-E7B2-D487-46B2-D402EBD4C953}"/>
                </a:ext>
              </a:extLst>
            </p:cNvPr>
            <p:cNvSpPr/>
            <p:nvPr/>
          </p:nvSpPr>
          <p:spPr>
            <a:xfrm>
              <a:off x="5998704" y="180601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007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3C1606B0-6415-B488-1102-070C7DAB0D23}"/>
                </a:ext>
              </a:extLst>
            </p:cNvPr>
            <p:cNvSpPr/>
            <p:nvPr/>
          </p:nvSpPr>
          <p:spPr>
            <a:xfrm>
              <a:off x="5998704" y="180601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4">
            <a:extLst>
              <a:ext uri="{FF2B5EF4-FFF2-40B4-BE49-F238E27FC236}">
                <a16:creationId xmlns:a16="http://schemas.microsoft.com/office/drawing/2014/main" id="{B3E632DE-5EF1-1CA9-08F8-C2DCF8486D6C}"/>
              </a:ext>
            </a:extLst>
          </p:cNvPr>
          <p:cNvSpPr txBox="1"/>
          <p:nvPr/>
        </p:nvSpPr>
        <p:spPr>
          <a:xfrm>
            <a:off x="5193361" y="1447329"/>
            <a:ext cx="305371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67" dirty="0">
                <a:latin typeface="Trebuchet MS"/>
                <a:cs typeface="Trebuchet MS"/>
              </a:rPr>
              <a:t>NSW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39" name="object 35">
            <a:extLst>
              <a:ext uri="{FF2B5EF4-FFF2-40B4-BE49-F238E27FC236}">
                <a16:creationId xmlns:a16="http://schemas.microsoft.com/office/drawing/2014/main" id="{A1D4B261-1D10-0815-FD72-EC9164DD2B90}"/>
              </a:ext>
            </a:extLst>
          </p:cNvPr>
          <p:cNvGrpSpPr/>
          <p:nvPr/>
        </p:nvGrpSpPr>
        <p:grpSpPr>
          <a:xfrm>
            <a:off x="4432252" y="1053659"/>
            <a:ext cx="798762" cy="1418070"/>
            <a:chOff x="4872803" y="1308195"/>
            <a:chExt cx="1184275" cy="2102485"/>
          </a:xfrm>
        </p:grpSpPr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696C4D8F-86AD-AE43-16A8-DD03A30EC5BF}"/>
                </a:ext>
              </a:extLst>
            </p:cNvPr>
            <p:cNvSpPr/>
            <p:nvPr/>
          </p:nvSpPr>
          <p:spPr>
            <a:xfrm>
              <a:off x="5235766" y="2340068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6F218367-1192-6941-D7B6-EAEE704BCA96}"/>
                </a:ext>
              </a:extLst>
            </p:cNvPr>
            <p:cNvSpPr/>
            <p:nvPr/>
          </p:nvSpPr>
          <p:spPr>
            <a:xfrm>
              <a:off x="5235766" y="2340068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C1E3F9C9-9556-4C32-E58C-7CAB562FE644}"/>
                </a:ext>
              </a:extLst>
            </p:cNvPr>
            <p:cNvSpPr/>
            <p:nvPr/>
          </p:nvSpPr>
          <p:spPr>
            <a:xfrm>
              <a:off x="5235766" y="2950418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007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AB7E3830-AC85-6C1E-C7CE-98A73FB22F6A}"/>
                </a:ext>
              </a:extLst>
            </p:cNvPr>
            <p:cNvSpPr/>
            <p:nvPr/>
          </p:nvSpPr>
          <p:spPr>
            <a:xfrm>
              <a:off x="5235766" y="2950418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AC5A81BC-F27F-D0A5-6CED-B23BFB9C9A06}"/>
                </a:ext>
              </a:extLst>
            </p:cNvPr>
            <p:cNvSpPr/>
            <p:nvPr/>
          </p:nvSpPr>
          <p:spPr>
            <a:xfrm>
              <a:off x="4926146" y="1316843"/>
              <a:ext cx="314325" cy="62865"/>
            </a:xfrm>
            <a:custGeom>
              <a:avLst/>
              <a:gdLst/>
              <a:ahLst/>
              <a:cxnLst/>
              <a:rect l="l" t="t" r="r" b="b"/>
              <a:pathLst>
                <a:path w="314325" h="62865">
                  <a:moveTo>
                    <a:pt x="0" y="0"/>
                  </a:moveTo>
                  <a:lnTo>
                    <a:pt x="314064" y="62811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ECFC2D41-2E37-9ED4-E69D-3FFB623B3E93}"/>
                </a:ext>
              </a:extLst>
            </p:cNvPr>
            <p:cNvSpPr/>
            <p:nvPr/>
          </p:nvSpPr>
          <p:spPr>
            <a:xfrm>
              <a:off x="5045032" y="131010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>
              <a:extLst>
                <a:ext uri="{FF2B5EF4-FFF2-40B4-BE49-F238E27FC236}">
                  <a16:creationId xmlns:a16="http://schemas.microsoft.com/office/drawing/2014/main" id="{BA8EC6B4-6D3E-5D85-279C-6D0E7675ECD0}"/>
                </a:ext>
              </a:extLst>
            </p:cNvPr>
            <p:cNvSpPr/>
            <p:nvPr/>
          </p:nvSpPr>
          <p:spPr>
            <a:xfrm>
              <a:off x="5045032" y="131010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>
              <a:extLst>
                <a:ext uri="{FF2B5EF4-FFF2-40B4-BE49-F238E27FC236}">
                  <a16:creationId xmlns:a16="http://schemas.microsoft.com/office/drawing/2014/main" id="{96FD600C-3A8D-49C2-F5CB-59AED508859B}"/>
                </a:ext>
              </a:extLst>
            </p:cNvPr>
            <p:cNvSpPr/>
            <p:nvPr/>
          </p:nvSpPr>
          <p:spPr>
            <a:xfrm>
              <a:off x="5643368" y="1567522"/>
              <a:ext cx="405765" cy="324485"/>
            </a:xfrm>
            <a:custGeom>
              <a:avLst/>
              <a:gdLst/>
              <a:ahLst/>
              <a:cxnLst/>
              <a:rect l="l" t="t" r="r" b="b"/>
              <a:pathLst>
                <a:path w="405764" h="324485">
                  <a:moveTo>
                    <a:pt x="405495" y="324392"/>
                  </a:moveTo>
                  <a:lnTo>
                    <a:pt x="0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56DA97B9-ED6A-AC33-7752-4237BFAE0535}"/>
                </a:ext>
              </a:extLst>
            </p:cNvPr>
            <p:cNvSpPr/>
            <p:nvPr/>
          </p:nvSpPr>
          <p:spPr>
            <a:xfrm>
              <a:off x="5807969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C5E4CDA1-3787-41A4-0A8C-B5E5C3AE5360}"/>
                </a:ext>
              </a:extLst>
            </p:cNvPr>
            <p:cNvSpPr/>
            <p:nvPr/>
          </p:nvSpPr>
          <p:spPr>
            <a:xfrm>
              <a:off x="5807969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>
              <a:extLst>
                <a:ext uri="{FF2B5EF4-FFF2-40B4-BE49-F238E27FC236}">
                  <a16:creationId xmlns:a16="http://schemas.microsoft.com/office/drawing/2014/main" id="{8D000431-9953-A57B-C994-19F4CC08B131}"/>
                </a:ext>
              </a:extLst>
            </p:cNvPr>
            <p:cNvSpPr/>
            <p:nvPr/>
          </p:nvSpPr>
          <p:spPr>
            <a:xfrm>
              <a:off x="4930586" y="2034893"/>
              <a:ext cx="1068705" cy="0"/>
            </a:xfrm>
            <a:custGeom>
              <a:avLst/>
              <a:gdLst/>
              <a:ahLst/>
              <a:cxnLst/>
              <a:rect l="l" t="t" r="r" b="b"/>
              <a:pathLst>
                <a:path w="1068704">
                  <a:moveTo>
                    <a:pt x="0" y="0"/>
                  </a:moveTo>
                  <a:lnTo>
                    <a:pt x="495914" y="0"/>
                  </a:lnTo>
                </a:path>
                <a:path w="1068704">
                  <a:moveTo>
                    <a:pt x="572207" y="0"/>
                  </a:moveTo>
                  <a:lnTo>
                    <a:pt x="1068122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7">
              <a:extLst>
                <a:ext uri="{FF2B5EF4-FFF2-40B4-BE49-F238E27FC236}">
                  <a16:creationId xmlns:a16="http://schemas.microsoft.com/office/drawing/2014/main" id="{31D4BB5F-D47A-1EBF-F778-A2E90C3F9D46}"/>
                </a:ext>
              </a:extLst>
            </p:cNvPr>
            <p:cNvSpPr/>
            <p:nvPr/>
          </p:nvSpPr>
          <p:spPr>
            <a:xfrm>
              <a:off x="5426500" y="1996746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C7423045-E07A-7D07-01C8-3327452B3B86}"/>
                </a:ext>
              </a:extLst>
            </p:cNvPr>
            <p:cNvSpPr/>
            <p:nvPr/>
          </p:nvSpPr>
          <p:spPr>
            <a:xfrm>
              <a:off x="4889216" y="2166148"/>
              <a:ext cx="387985" cy="271780"/>
            </a:xfrm>
            <a:custGeom>
              <a:avLst/>
              <a:gdLst/>
              <a:ahLst/>
              <a:cxnLst/>
              <a:rect l="l" t="t" r="r" b="b"/>
              <a:pathLst>
                <a:path w="387985" h="271780">
                  <a:moveTo>
                    <a:pt x="387924" y="271545"/>
                  </a:moveTo>
                  <a:lnTo>
                    <a:pt x="0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>
              <a:extLst>
                <a:ext uri="{FF2B5EF4-FFF2-40B4-BE49-F238E27FC236}">
                  <a16:creationId xmlns:a16="http://schemas.microsoft.com/office/drawing/2014/main" id="{7148A3EF-7E33-B16E-92BC-374DF2314BC2}"/>
                </a:ext>
              </a:extLst>
            </p:cNvPr>
            <p:cNvSpPr/>
            <p:nvPr/>
          </p:nvSpPr>
          <p:spPr>
            <a:xfrm>
              <a:off x="5045032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64565146-F1D1-02A1-F577-BAFAE6ECFA49}"/>
                </a:ext>
              </a:extLst>
            </p:cNvPr>
            <p:cNvSpPr/>
            <p:nvPr/>
          </p:nvSpPr>
          <p:spPr>
            <a:xfrm>
              <a:off x="5045032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>
              <a:extLst>
                <a:ext uri="{FF2B5EF4-FFF2-40B4-BE49-F238E27FC236}">
                  <a16:creationId xmlns:a16="http://schemas.microsoft.com/office/drawing/2014/main" id="{52B0631D-3F52-233B-D6B8-C47AA417399A}"/>
                </a:ext>
              </a:extLst>
            </p:cNvPr>
            <p:cNvSpPr/>
            <p:nvPr/>
          </p:nvSpPr>
          <p:spPr>
            <a:xfrm>
              <a:off x="4880432" y="1567519"/>
              <a:ext cx="405765" cy="324485"/>
            </a:xfrm>
            <a:custGeom>
              <a:avLst/>
              <a:gdLst/>
              <a:ahLst/>
              <a:cxnLst/>
              <a:rect l="l" t="t" r="r" b="b"/>
              <a:pathLst>
                <a:path w="405764" h="324485">
                  <a:moveTo>
                    <a:pt x="405492" y="0"/>
                  </a:moveTo>
                  <a:lnTo>
                    <a:pt x="0" y="324396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>
              <a:extLst>
                <a:ext uri="{FF2B5EF4-FFF2-40B4-BE49-F238E27FC236}">
                  <a16:creationId xmlns:a16="http://schemas.microsoft.com/office/drawing/2014/main" id="{AF956560-AE93-6D50-C807-197073D26D00}"/>
                </a:ext>
              </a:extLst>
            </p:cNvPr>
            <p:cNvSpPr/>
            <p:nvPr/>
          </p:nvSpPr>
          <p:spPr>
            <a:xfrm>
              <a:off x="5045032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>
              <a:extLst>
                <a:ext uri="{FF2B5EF4-FFF2-40B4-BE49-F238E27FC236}">
                  <a16:creationId xmlns:a16="http://schemas.microsoft.com/office/drawing/2014/main" id="{4B5AAFEB-37B4-7203-F775-CD3C90F8FF56}"/>
                </a:ext>
              </a:extLst>
            </p:cNvPr>
            <p:cNvSpPr/>
            <p:nvPr/>
          </p:nvSpPr>
          <p:spPr>
            <a:xfrm>
              <a:off x="5045032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>
              <a:extLst>
                <a:ext uri="{FF2B5EF4-FFF2-40B4-BE49-F238E27FC236}">
                  <a16:creationId xmlns:a16="http://schemas.microsoft.com/office/drawing/2014/main" id="{3DBB6FD6-6530-2562-331E-629C43781A6E}"/>
                </a:ext>
              </a:extLst>
            </p:cNvPr>
            <p:cNvSpPr/>
            <p:nvPr/>
          </p:nvSpPr>
          <p:spPr>
            <a:xfrm>
              <a:off x="5652154" y="2166147"/>
              <a:ext cx="387985" cy="271780"/>
            </a:xfrm>
            <a:custGeom>
              <a:avLst/>
              <a:gdLst/>
              <a:ahLst/>
              <a:cxnLst/>
              <a:rect l="l" t="t" r="r" b="b"/>
              <a:pathLst>
                <a:path w="387985" h="271780">
                  <a:moveTo>
                    <a:pt x="0" y="271547"/>
                  </a:moveTo>
                  <a:lnTo>
                    <a:pt x="387923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>
              <a:extLst>
                <a:ext uri="{FF2B5EF4-FFF2-40B4-BE49-F238E27FC236}">
                  <a16:creationId xmlns:a16="http://schemas.microsoft.com/office/drawing/2014/main" id="{499CDF5C-E4F8-77D1-F4A4-D2B7828E8C8A}"/>
                </a:ext>
              </a:extLst>
            </p:cNvPr>
            <p:cNvSpPr/>
            <p:nvPr/>
          </p:nvSpPr>
          <p:spPr>
            <a:xfrm>
              <a:off x="5807969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>
              <a:extLst>
                <a:ext uri="{FF2B5EF4-FFF2-40B4-BE49-F238E27FC236}">
                  <a16:creationId xmlns:a16="http://schemas.microsoft.com/office/drawing/2014/main" id="{2CA4DD22-7A46-EBFB-DAFE-1156E6E0692B}"/>
                </a:ext>
              </a:extLst>
            </p:cNvPr>
            <p:cNvSpPr/>
            <p:nvPr/>
          </p:nvSpPr>
          <p:spPr>
            <a:xfrm>
              <a:off x="5807969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57">
            <a:extLst>
              <a:ext uri="{FF2B5EF4-FFF2-40B4-BE49-F238E27FC236}">
                <a16:creationId xmlns:a16="http://schemas.microsoft.com/office/drawing/2014/main" id="{A13745FF-E892-19B8-FF03-DC47501E5227}"/>
              </a:ext>
            </a:extLst>
          </p:cNvPr>
          <p:cNvSpPr txBox="1"/>
          <p:nvPr/>
        </p:nvSpPr>
        <p:spPr>
          <a:xfrm>
            <a:off x="2488228" y="1807535"/>
            <a:ext cx="4171977" cy="2948812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514397" algn="ctr">
              <a:spcBef>
                <a:spcPts val="81"/>
              </a:spcBef>
            </a:pPr>
            <a:r>
              <a:rPr sz="1012" spc="54" dirty="0">
                <a:latin typeface="Trebuchet MS"/>
                <a:cs typeface="Trebuchet MS"/>
              </a:rPr>
              <a:t>V</a:t>
            </a:r>
            <a:endParaRPr sz="1012" dirty="0">
              <a:latin typeface="Trebuchet MS"/>
              <a:cs typeface="Trebuchet MS"/>
            </a:endParaRPr>
          </a:p>
          <a:p>
            <a:pPr>
              <a:spcBef>
                <a:spcPts val="853"/>
              </a:spcBef>
            </a:pPr>
            <a:endParaRPr sz="1012" dirty="0">
              <a:latin typeface="Trebuchet MS"/>
              <a:cs typeface="Trebuchet MS"/>
            </a:endParaRPr>
          </a:p>
          <a:p>
            <a:pPr marL="514397" algn="ctr"/>
            <a:r>
              <a:rPr sz="1012" spc="71" dirty="0">
                <a:latin typeface="Trebuchet MS"/>
                <a:cs typeface="Trebuchet MS"/>
              </a:rPr>
              <a:t>T</a:t>
            </a:r>
            <a:endParaRPr sz="1012" dirty="0">
              <a:latin typeface="Trebuchet MS"/>
              <a:cs typeface="Trebuchet MS"/>
            </a:endParaRPr>
          </a:p>
          <a:p>
            <a:pPr marL="34265">
              <a:spcBef>
                <a:spcPts val="786"/>
              </a:spcBef>
            </a:pP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Assignment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 dirty="0">
              <a:latin typeface="Trebuchet MS"/>
              <a:cs typeface="Trebuchet MS"/>
            </a:endParaRPr>
          </a:p>
          <a:p>
            <a:pPr marL="376911">
              <a:spcBef>
                <a:spcPts val="398"/>
              </a:spcBef>
            </a:pPr>
            <a:r>
              <a:rPr sz="1180" i="1" spc="169" dirty="0">
                <a:latin typeface="Calibri"/>
                <a:cs typeface="Calibri"/>
              </a:rPr>
              <a:t>x</a:t>
            </a:r>
            <a:r>
              <a:rPr sz="1180" i="1" spc="67" dirty="0">
                <a:latin typeface="Calibri"/>
                <a:cs typeface="Calibri"/>
              </a:rPr>
              <a:t> </a:t>
            </a:r>
            <a:r>
              <a:rPr sz="1180" spc="67" dirty="0">
                <a:latin typeface="Tahoma"/>
                <a:cs typeface="Tahoma"/>
              </a:rPr>
              <a:t>=</a:t>
            </a:r>
            <a:r>
              <a:rPr sz="1180" spc="-30" dirty="0">
                <a:latin typeface="Tahoma"/>
                <a:cs typeface="Tahoma"/>
              </a:rPr>
              <a:t> </a:t>
            </a:r>
            <a:r>
              <a:rPr sz="1180" spc="40" dirty="0">
                <a:latin typeface="SimSun-ExtB"/>
                <a:cs typeface="SimSun-ExtB"/>
              </a:rPr>
              <a:t>{</a:t>
            </a:r>
            <a:r>
              <a:rPr sz="1180" spc="40" dirty="0">
                <a:latin typeface="Trebuchet MS"/>
                <a:cs typeface="Trebuchet MS"/>
              </a:rPr>
              <a:t>WA</a:t>
            </a:r>
            <a:r>
              <a:rPr sz="1180" spc="-20" dirty="0">
                <a:latin typeface="Trebuchet MS"/>
                <a:cs typeface="Trebuchet MS"/>
              </a:rPr>
              <a:t> </a:t>
            </a:r>
            <a:r>
              <a:rPr sz="1180" spc="-88" dirty="0">
                <a:latin typeface="Tahoma"/>
                <a:cs typeface="Tahoma"/>
              </a:rPr>
              <a:t>:</a:t>
            </a:r>
            <a:r>
              <a:rPr sz="1180" spc="-30" dirty="0"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15" dirty="0">
                <a:solidFill>
                  <a:srgbClr val="FF0000"/>
                </a:solidFill>
                <a:latin typeface="Trebuchet MS"/>
                <a:cs typeface="Trebuchet MS"/>
              </a:rPr>
              <a:t>NT</a:t>
            </a:r>
            <a:r>
              <a:rPr sz="118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180" i="1" dirty="0">
                <a:solidFill>
                  <a:srgbClr val="00FF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1180" spc="94" dirty="0">
                <a:solidFill>
                  <a:srgbClr val="00FF00"/>
                </a:solidFill>
                <a:latin typeface="Trebuchet MS"/>
                <a:cs typeface="Trebuchet MS"/>
              </a:rPr>
              <a:t>SA</a:t>
            </a:r>
            <a:r>
              <a:rPr sz="1180" spc="-20" dirty="0">
                <a:solidFill>
                  <a:srgbClr val="00FF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00FF00"/>
                </a:solidFill>
                <a:latin typeface="Tahoma"/>
                <a:cs typeface="Tahoma"/>
              </a:rPr>
              <a:t>:</a:t>
            </a:r>
            <a:r>
              <a:rPr sz="1180" spc="-30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sz="1180" spc="81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180" i="1" spc="81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80" spc="77" dirty="0">
                <a:solidFill>
                  <a:srgbClr val="0000FF"/>
                </a:solidFill>
                <a:latin typeface="Trebuchet MS"/>
                <a:cs typeface="Trebuchet MS"/>
              </a:rPr>
              <a:t>Q</a:t>
            </a:r>
            <a:r>
              <a:rPr sz="1180" spc="-1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08" dirty="0">
                <a:solidFill>
                  <a:srgbClr val="FF0000"/>
                </a:solidFill>
                <a:latin typeface="Trebuchet MS"/>
                <a:cs typeface="Trebuchet MS"/>
              </a:rPr>
              <a:t>NSW</a:t>
            </a:r>
            <a:r>
              <a:rPr sz="1180" spc="-1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180" i="1" dirty="0">
                <a:solidFill>
                  <a:srgbClr val="00FF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1180" spc="101" dirty="0">
                <a:solidFill>
                  <a:srgbClr val="00FF00"/>
                </a:solidFill>
                <a:latin typeface="Trebuchet MS"/>
                <a:cs typeface="Trebuchet MS"/>
              </a:rPr>
              <a:t>V</a:t>
            </a:r>
            <a:r>
              <a:rPr sz="1180" spc="-17" dirty="0">
                <a:solidFill>
                  <a:srgbClr val="00FF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00FF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28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180" spc="-1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spc="-17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180" spc="-17" dirty="0">
                <a:solidFill>
                  <a:srgbClr val="00FF00"/>
                </a:solidFill>
                <a:latin typeface="SimSun-ExtB"/>
                <a:cs typeface="SimSun-ExtB"/>
              </a:rPr>
              <a:t>}</a:t>
            </a:r>
            <a:endParaRPr sz="1180" dirty="0">
              <a:latin typeface="SimSun-ExtB"/>
              <a:cs typeface="SimSun-ExtB"/>
            </a:endParaRPr>
          </a:p>
          <a:p>
            <a:pPr marL="34265">
              <a:spcBef>
                <a:spcPts val="326"/>
              </a:spcBef>
            </a:pP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Weight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 dirty="0">
              <a:latin typeface="Trebuchet MS"/>
              <a:cs typeface="Trebuchet MS"/>
            </a:endParaRPr>
          </a:p>
          <a:p>
            <a:pPr marL="153333">
              <a:spcBef>
                <a:spcPts val="428"/>
              </a:spcBef>
            </a:pPr>
            <a:r>
              <a:rPr sz="1686" dirty="0">
                <a:latin typeface="Trebuchet MS"/>
                <a:cs typeface="Trebuchet MS"/>
              </a:rPr>
              <a:t>Weight</a:t>
            </a:r>
            <a:r>
              <a:rPr sz="1686" dirty="0">
                <a:latin typeface="Tahoma"/>
                <a:cs typeface="Tahoma"/>
              </a:rPr>
              <a:t>(</a:t>
            </a:r>
            <a:r>
              <a:rPr sz="1686" i="1" dirty="0">
                <a:latin typeface="Calibri"/>
                <a:cs typeface="Calibri"/>
              </a:rPr>
              <a:t>x</a:t>
            </a:r>
            <a:r>
              <a:rPr sz="1686" dirty="0">
                <a:latin typeface="Tahoma"/>
                <a:cs typeface="Tahoma"/>
              </a:rPr>
              <a:t>)</a:t>
            </a:r>
            <a:r>
              <a:rPr sz="1686" spc="-47" dirty="0">
                <a:latin typeface="Tahoma"/>
                <a:cs typeface="Tahoma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endParaRPr lang="en-US" sz="1686" dirty="0">
              <a:latin typeface="Tahoma"/>
              <a:cs typeface="Tahoma"/>
            </a:endParaRPr>
          </a:p>
          <a:p>
            <a:pPr marL="34265">
              <a:spcBef>
                <a:spcPts val="425"/>
              </a:spcBef>
            </a:pPr>
            <a:r>
              <a:rPr lang="en-US" sz="1686" spc="-7" dirty="0">
                <a:solidFill>
                  <a:srgbClr val="0000A0"/>
                </a:solidFill>
                <a:latin typeface="Trebuchet MS"/>
                <a:cs typeface="Trebuchet MS"/>
              </a:rPr>
              <a:t>Assignment</a:t>
            </a:r>
            <a:r>
              <a:rPr lang="en-US" sz="1686" spc="-7" dirty="0">
                <a:latin typeface="Trebuchet MS"/>
                <a:cs typeface="Trebuchet MS"/>
              </a:rPr>
              <a:t>:</a:t>
            </a:r>
            <a:endParaRPr lang="en-US" sz="1686" dirty="0">
              <a:latin typeface="Trebuchet MS"/>
              <a:cs typeface="Trebuchet MS"/>
            </a:endParaRPr>
          </a:p>
          <a:p>
            <a:pPr marL="376911">
              <a:spcBef>
                <a:spcPts val="398"/>
              </a:spcBef>
            </a:pPr>
            <a:r>
              <a:rPr sz="1180" i="1" spc="81" dirty="0">
                <a:latin typeface="Calibri"/>
                <a:cs typeface="Calibri"/>
              </a:rPr>
              <a:t>x</a:t>
            </a:r>
            <a:r>
              <a:rPr sz="1265" spc="121" baseline="28888" dirty="0">
                <a:latin typeface="Lucida Sans Unicode"/>
                <a:cs typeface="Lucida Sans Unicode"/>
              </a:rPr>
              <a:t>′</a:t>
            </a:r>
            <a:r>
              <a:rPr sz="1265" spc="192" baseline="28888" dirty="0">
                <a:latin typeface="Lucida Sans Unicode"/>
                <a:cs typeface="Lucida Sans Unicode"/>
              </a:rPr>
              <a:t> </a:t>
            </a:r>
            <a:r>
              <a:rPr sz="1180" spc="67" dirty="0">
                <a:latin typeface="Tahoma"/>
                <a:cs typeface="Tahoma"/>
              </a:rPr>
              <a:t>=</a:t>
            </a:r>
            <a:r>
              <a:rPr sz="1180" spc="-34" dirty="0">
                <a:latin typeface="Tahoma"/>
                <a:cs typeface="Tahoma"/>
              </a:rPr>
              <a:t> </a:t>
            </a:r>
            <a:r>
              <a:rPr sz="1180" spc="40" dirty="0">
                <a:latin typeface="SimSun-ExtB"/>
                <a:cs typeface="SimSun-ExtB"/>
              </a:rPr>
              <a:t>{</a:t>
            </a:r>
            <a:r>
              <a:rPr sz="1180" spc="40" dirty="0">
                <a:latin typeface="Trebuchet MS"/>
                <a:cs typeface="Trebuchet MS"/>
              </a:rPr>
              <a:t>WA</a:t>
            </a:r>
            <a:r>
              <a:rPr sz="1180" spc="-17" dirty="0">
                <a:latin typeface="Trebuchet MS"/>
                <a:cs typeface="Trebuchet MS"/>
              </a:rPr>
              <a:t> </a:t>
            </a:r>
            <a:r>
              <a:rPr sz="1180" spc="-88" dirty="0">
                <a:latin typeface="Tahoma"/>
                <a:cs typeface="Tahoma"/>
              </a:rPr>
              <a:t>:</a:t>
            </a:r>
            <a:r>
              <a:rPr sz="1180" spc="-34" dirty="0"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15" dirty="0">
                <a:solidFill>
                  <a:srgbClr val="FF0000"/>
                </a:solidFill>
                <a:latin typeface="Trebuchet MS"/>
                <a:cs typeface="Trebuchet MS"/>
              </a:rPr>
              <a:t>NT</a:t>
            </a:r>
            <a:r>
              <a:rPr sz="118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94" dirty="0">
                <a:solidFill>
                  <a:srgbClr val="FF0000"/>
                </a:solidFill>
                <a:latin typeface="Trebuchet MS"/>
                <a:cs typeface="Trebuchet MS"/>
              </a:rPr>
              <a:t>SA</a:t>
            </a:r>
            <a:r>
              <a:rPr sz="118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spc="81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180" i="1" spc="81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80" spc="77" dirty="0">
                <a:solidFill>
                  <a:srgbClr val="0000FF"/>
                </a:solidFill>
                <a:latin typeface="Trebuchet MS"/>
                <a:cs typeface="Trebuchet MS"/>
              </a:rPr>
              <a:t>Q</a:t>
            </a:r>
            <a:r>
              <a:rPr sz="1180" spc="-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08" dirty="0">
                <a:solidFill>
                  <a:srgbClr val="FF0000"/>
                </a:solidFill>
                <a:latin typeface="Trebuchet MS"/>
                <a:cs typeface="Trebuchet MS"/>
              </a:rPr>
              <a:t>NSW</a:t>
            </a:r>
            <a:r>
              <a:rPr sz="118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180" i="1" dirty="0">
                <a:solidFill>
                  <a:srgbClr val="00FF00"/>
                </a:solidFill>
                <a:latin typeface="Calibri"/>
                <a:cs typeface="Calibri"/>
              </a:rPr>
              <a:t>,</a:t>
            </a:r>
            <a:r>
              <a:rPr sz="1180" i="1" spc="-67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1180" spc="101" dirty="0">
                <a:solidFill>
                  <a:srgbClr val="00FF00"/>
                </a:solidFill>
                <a:latin typeface="Trebuchet MS"/>
                <a:cs typeface="Trebuchet MS"/>
              </a:rPr>
              <a:t>V</a:t>
            </a:r>
            <a:r>
              <a:rPr sz="1180" spc="-17" dirty="0">
                <a:solidFill>
                  <a:srgbClr val="00FF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00FF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28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18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spc="-17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180" spc="-17" dirty="0">
                <a:solidFill>
                  <a:srgbClr val="00FF00"/>
                </a:solidFill>
                <a:latin typeface="SimSun-ExtB"/>
                <a:cs typeface="SimSun-ExtB"/>
              </a:rPr>
              <a:t>}</a:t>
            </a:r>
            <a:endParaRPr sz="1180" dirty="0">
              <a:latin typeface="SimSun-ExtB"/>
              <a:cs typeface="SimSun-ExtB"/>
            </a:endParaRPr>
          </a:p>
          <a:p>
            <a:pPr marL="34265">
              <a:spcBef>
                <a:spcPts val="326"/>
              </a:spcBef>
            </a:pP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Weight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 dirty="0">
              <a:latin typeface="Trebuchet MS"/>
              <a:cs typeface="Trebuchet MS"/>
            </a:endParaRPr>
          </a:p>
          <a:p>
            <a:pPr marL="122496">
              <a:spcBef>
                <a:spcPts val="425"/>
              </a:spcBef>
            </a:pPr>
            <a:r>
              <a:rPr sz="1686" dirty="0">
                <a:latin typeface="Trebuchet MS"/>
                <a:cs typeface="Trebuchet MS"/>
              </a:rPr>
              <a:t>Weight</a:t>
            </a:r>
            <a:r>
              <a:rPr sz="1686" dirty="0">
                <a:latin typeface="Tahoma"/>
                <a:cs typeface="Tahoma"/>
              </a:rPr>
              <a:t>(</a:t>
            </a:r>
            <a:r>
              <a:rPr sz="1686" i="1" dirty="0">
                <a:latin typeface="Calibri"/>
                <a:cs typeface="Calibri"/>
              </a:rPr>
              <a:t>x</a:t>
            </a:r>
            <a:r>
              <a:rPr sz="1771" baseline="28571" dirty="0">
                <a:latin typeface="Lucida Sans Unicode"/>
                <a:cs typeface="Lucida Sans Unicode"/>
              </a:rPr>
              <a:t>′</a:t>
            </a:r>
            <a:r>
              <a:rPr sz="1686" dirty="0">
                <a:latin typeface="Tahoma"/>
                <a:cs typeface="Tahoma"/>
              </a:rPr>
              <a:t>)</a:t>
            </a:r>
            <a:r>
              <a:rPr sz="1686" spc="-44" dirty="0">
                <a:latin typeface="Tahoma"/>
                <a:cs typeface="Tahoma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endParaRPr sz="1686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49055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15192-9D3F-083F-EA9A-678F47E8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01305-5BB0-4E8E-DDD6-FD35676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 dirty="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D463E37D-1EB4-193E-B8C6-418BD52B0303}"/>
              </a:ext>
            </a:extLst>
          </p:cNvPr>
          <p:cNvGrpSpPr/>
          <p:nvPr/>
        </p:nvGrpSpPr>
        <p:grpSpPr>
          <a:xfrm>
            <a:off x="2376491" y="341827"/>
            <a:ext cx="4395544" cy="4530884"/>
            <a:chOff x="1824851" y="252805"/>
            <a:chExt cx="6517005" cy="671766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B1449A46-845B-0577-09C9-1FC9EF9EAFA7}"/>
                </a:ext>
              </a:extLst>
            </p:cNvPr>
            <p:cNvSpPr/>
            <p:nvPr/>
          </p:nvSpPr>
          <p:spPr>
            <a:xfrm>
              <a:off x="1837869" y="573872"/>
              <a:ext cx="6490970" cy="6383655"/>
            </a:xfrm>
            <a:custGeom>
              <a:avLst/>
              <a:gdLst/>
              <a:ahLst/>
              <a:cxnLst/>
              <a:rect l="l" t="t" r="r" b="b"/>
              <a:pathLst>
                <a:path w="6490970" h="6383655">
                  <a:moveTo>
                    <a:pt x="0" y="0"/>
                  </a:moveTo>
                  <a:lnTo>
                    <a:pt x="0" y="6383315"/>
                  </a:lnTo>
                  <a:lnTo>
                    <a:pt x="6490619" y="6383315"/>
                  </a:lnTo>
                  <a:lnTo>
                    <a:pt x="6490619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9AE004F6-C7CB-E141-B6A2-A7CA07DFA997}"/>
                </a:ext>
              </a:extLst>
            </p:cNvPr>
            <p:cNvSpPr/>
            <p:nvPr/>
          </p:nvSpPr>
          <p:spPr>
            <a:xfrm>
              <a:off x="1965024" y="252805"/>
              <a:ext cx="4164329" cy="642620"/>
            </a:xfrm>
            <a:custGeom>
              <a:avLst/>
              <a:gdLst/>
              <a:ahLst/>
              <a:cxnLst/>
              <a:rect l="l" t="t" r="r" b="b"/>
              <a:pathLst>
                <a:path w="4164329" h="642619">
                  <a:moveTo>
                    <a:pt x="416407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164070" y="642132"/>
                  </a:lnTo>
                  <a:lnTo>
                    <a:pt x="4164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6CF8B6A3-EDB4-5EDC-B8F3-C7F71F65B1F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5024" y="252805"/>
              <a:ext cx="642132" cy="642132"/>
            </a:xfrm>
            <a:prstGeom prst="rect">
              <a:avLst/>
            </a:prstGeom>
          </p:spPr>
        </p:pic>
      </p:grpSp>
      <p:sp>
        <p:nvSpPr>
          <p:cNvPr id="10" name="object 6">
            <a:extLst>
              <a:ext uri="{FF2B5EF4-FFF2-40B4-BE49-F238E27FC236}">
                <a16:creationId xmlns:a16="http://schemas.microsoft.com/office/drawing/2014/main" id="{5BE9A7D3-0E3E-A18D-9677-C5C15A8A686F}"/>
              </a:ext>
            </a:extLst>
          </p:cNvPr>
          <p:cNvSpPr txBox="1">
            <a:spLocks/>
          </p:cNvSpPr>
          <p:nvPr/>
        </p:nvSpPr>
        <p:spPr>
          <a:xfrm>
            <a:off x="2981330" y="416291"/>
            <a:ext cx="2808727" cy="245571"/>
          </a:xfrm>
          <a:prstGeom prst="rect">
            <a:avLst/>
          </a:prstGeom>
        </p:spPr>
        <p:txBody>
          <a:bodyPr vert="horz" wrap="square" lIns="0" tIns="11992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66">
              <a:spcBef>
                <a:spcPts val="94"/>
              </a:spcBef>
              <a:tabLst>
                <a:tab pos="1021513" algn="l"/>
              </a:tabLst>
            </a:pPr>
            <a:r>
              <a:rPr lang="en-US" sz="1686" spc="-7" dirty="0">
                <a:solidFill>
                  <a:srgbClr val="FFA500"/>
                </a:solidFill>
              </a:rPr>
              <a:t>Example:</a:t>
            </a:r>
            <a:r>
              <a:rPr lang="en-US" sz="1686" dirty="0">
                <a:solidFill>
                  <a:srgbClr val="FFA500"/>
                </a:solidFill>
              </a:rPr>
              <a:t>	map</a:t>
            </a:r>
            <a:r>
              <a:rPr lang="en-US" sz="1686" spc="118" dirty="0">
                <a:solidFill>
                  <a:srgbClr val="FFA500"/>
                </a:solidFill>
              </a:rPr>
              <a:t> </a:t>
            </a:r>
            <a:r>
              <a:rPr lang="en-US" sz="1686" spc="-30" dirty="0">
                <a:solidFill>
                  <a:srgbClr val="FFA500"/>
                </a:solidFill>
              </a:rPr>
              <a:t>coloring</a:t>
            </a:r>
            <a:endParaRPr lang="en-US" sz="1686" dirty="0"/>
          </a:p>
        </p:txBody>
      </p:sp>
      <p:grpSp>
        <p:nvGrpSpPr>
          <p:cNvPr id="11" name="object 7">
            <a:extLst>
              <a:ext uri="{FF2B5EF4-FFF2-40B4-BE49-F238E27FC236}">
                <a16:creationId xmlns:a16="http://schemas.microsoft.com/office/drawing/2014/main" id="{721A8702-1F37-8381-1F0C-98A63C1109F7}"/>
              </a:ext>
            </a:extLst>
          </p:cNvPr>
          <p:cNvGrpSpPr/>
          <p:nvPr/>
        </p:nvGrpSpPr>
        <p:grpSpPr>
          <a:xfrm>
            <a:off x="3646615" y="1130848"/>
            <a:ext cx="311367" cy="311367"/>
            <a:chOff x="3707986" y="1422637"/>
            <a:chExt cx="461645" cy="461645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4A05811F-68E2-4D86-F6A2-E4124F806961}"/>
                </a:ext>
              </a:extLst>
            </p:cNvPr>
            <p:cNvSpPr/>
            <p:nvPr/>
          </p:nvSpPr>
          <p:spPr>
            <a:xfrm>
              <a:off x="3709891" y="1424542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FF653621-1D9B-805F-19A1-3C9A919D414C}"/>
                </a:ext>
              </a:extLst>
            </p:cNvPr>
            <p:cNvSpPr/>
            <p:nvPr/>
          </p:nvSpPr>
          <p:spPr>
            <a:xfrm>
              <a:off x="3709891" y="1424542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61B07919-424C-2E4D-E6E2-68C846A753C1}"/>
              </a:ext>
            </a:extLst>
          </p:cNvPr>
          <p:cNvSpPr txBox="1"/>
          <p:nvPr/>
        </p:nvSpPr>
        <p:spPr>
          <a:xfrm>
            <a:off x="3694023" y="1190038"/>
            <a:ext cx="216715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30" dirty="0">
                <a:latin typeface="Trebuchet MS"/>
                <a:cs typeface="Trebuchet MS"/>
              </a:rPr>
              <a:t>WA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15" name="object 11">
            <a:extLst>
              <a:ext uri="{FF2B5EF4-FFF2-40B4-BE49-F238E27FC236}">
                <a16:creationId xmlns:a16="http://schemas.microsoft.com/office/drawing/2014/main" id="{060CAD56-2418-C12F-806B-7241B672E706}"/>
              </a:ext>
            </a:extLst>
          </p:cNvPr>
          <p:cNvGrpSpPr/>
          <p:nvPr/>
        </p:nvGrpSpPr>
        <p:grpSpPr>
          <a:xfrm>
            <a:off x="4161195" y="873558"/>
            <a:ext cx="311367" cy="311367"/>
            <a:chOff x="4470923" y="1041169"/>
            <a:chExt cx="461645" cy="461645"/>
          </a:xfrm>
        </p:grpSpPr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902EBE20-498B-A407-B8C2-39D133FCB2F0}"/>
                </a:ext>
              </a:extLst>
            </p:cNvPr>
            <p:cNvSpPr/>
            <p:nvPr/>
          </p:nvSpPr>
          <p:spPr>
            <a:xfrm>
              <a:off x="4472828" y="1043074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4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007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875144A8-89D0-9288-6E6E-37BCA5EFD4ED}"/>
                </a:ext>
              </a:extLst>
            </p:cNvPr>
            <p:cNvSpPr/>
            <p:nvPr/>
          </p:nvSpPr>
          <p:spPr>
            <a:xfrm>
              <a:off x="4472828" y="1043074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4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4">
            <a:extLst>
              <a:ext uri="{FF2B5EF4-FFF2-40B4-BE49-F238E27FC236}">
                <a16:creationId xmlns:a16="http://schemas.microsoft.com/office/drawing/2014/main" id="{6D01865F-78D6-CAA2-0DA3-720A71A5469E}"/>
              </a:ext>
            </a:extLst>
          </p:cNvPr>
          <p:cNvSpPr txBox="1"/>
          <p:nvPr/>
        </p:nvSpPr>
        <p:spPr>
          <a:xfrm>
            <a:off x="4217665" y="932748"/>
            <a:ext cx="198727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74" dirty="0">
                <a:latin typeface="Trebuchet MS"/>
                <a:cs typeface="Trebuchet MS"/>
              </a:rPr>
              <a:t>NT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19" name="object 15">
            <a:extLst>
              <a:ext uri="{FF2B5EF4-FFF2-40B4-BE49-F238E27FC236}">
                <a16:creationId xmlns:a16="http://schemas.microsoft.com/office/drawing/2014/main" id="{9B59790A-D002-ADAA-9082-4D3DE0FC4725}"/>
              </a:ext>
            </a:extLst>
          </p:cNvPr>
          <p:cNvGrpSpPr/>
          <p:nvPr/>
        </p:nvGrpSpPr>
        <p:grpSpPr>
          <a:xfrm>
            <a:off x="4161195" y="1388138"/>
            <a:ext cx="311367" cy="311367"/>
            <a:chOff x="4470923" y="1804106"/>
            <a:chExt cx="461645" cy="461645"/>
          </a:xfrm>
        </p:grpSpPr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31E5B0B5-EE60-9EED-49C4-1682A703D573}"/>
                </a:ext>
              </a:extLst>
            </p:cNvPr>
            <p:cNvSpPr/>
            <p:nvPr/>
          </p:nvSpPr>
          <p:spPr>
            <a:xfrm>
              <a:off x="4472828" y="180601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104F6FB6-40A1-C2A8-7B3C-C01E63C9DF56}"/>
                </a:ext>
              </a:extLst>
            </p:cNvPr>
            <p:cNvSpPr/>
            <p:nvPr/>
          </p:nvSpPr>
          <p:spPr>
            <a:xfrm>
              <a:off x="4472828" y="180601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8">
            <a:extLst>
              <a:ext uri="{FF2B5EF4-FFF2-40B4-BE49-F238E27FC236}">
                <a16:creationId xmlns:a16="http://schemas.microsoft.com/office/drawing/2014/main" id="{06900D24-C18B-7667-86E4-32EE1E20D2B1}"/>
              </a:ext>
            </a:extLst>
          </p:cNvPr>
          <p:cNvSpPr txBox="1"/>
          <p:nvPr/>
        </p:nvSpPr>
        <p:spPr>
          <a:xfrm>
            <a:off x="4228541" y="1447329"/>
            <a:ext cx="176884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64" dirty="0">
                <a:latin typeface="Trebuchet MS"/>
                <a:cs typeface="Trebuchet MS"/>
              </a:rPr>
              <a:t>SA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23" name="object 19">
            <a:extLst>
              <a:ext uri="{FF2B5EF4-FFF2-40B4-BE49-F238E27FC236}">
                <a16:creationId xmlns:a16="http://schemas.microsoft.com/office/drawing/2014/main" id="{8E697805-672D-DA43-D7A5-ECA7AF682613}"/>
              </a:ext>
            </a:extLst>
          </p:cNvPr>
          <p:cNvGrpSpPr/>
          <p:nvPr/>
        </p:nvGrpSpPr>
        <p:grpSpPr>
          <a:xfrm>
            <a:off x="3934995" y="976472"/>
            <a:ext cx="1052310" cy="503670"/>
            <a:chOff x="4135550" y="1193756"/>
            <a:chExt cx="1560195" cy="746760"/>
          </a:xfrm>
        </p:grpSpPr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3E46A969-9B03-74AB-9A7D-DB2AF98DE748}"/>
                </a:ext>
              </a:extLst>
            </p:cNvPr>
            <p:cNvSpPr/>
            <p:nvPr/>
          </p:nvSpPr>
          <p:spPr>
            <a:xfrm>
              <a:off x="4143488" y="1374312"/>
              <a:ext cx="353695" cy="177165"/>
            </a:xfrm>
            <a:custGeom>
              <a:avLst/>
              <a:gdLst/>
              <a:ahLst/>
              <a:cxnLst/>
              <a:rect l="l" t="t" r="r" b="b"/>
              <a:pathLst>
                <a:path w="353695" h="177165">
                  <a:moveTo>
                    <a:pt x="0" y="176754"/>
                  </a:moveTo>
                  <a:lnTo>
                    <a:pt x="353505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166D9FAE-B4BC-7697-B747-1590E5A2E875}"/>
                </a:ext>
              </a:extLst>
            </p:cNvPr>
            <p:cNvSpPr/>
            <p:nvPr/>
          </p:nvSpPr>
          <p:spPr>
            <a:xfrm>
              <a:off x="4282094" y="142454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82D97FA9-5FA0-5671-94F4-6F8FF2183B93}"/>
                </a:ext>
              </a:extLst>
            </p:cNvPr>
            <p:cNvSpPr/>
            <p:nvPr/>
          </p:nvSpPr>
          <p:spPr>
            <a:xfrm>
              <a:off x="4282094" y="142454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A122FA8A-1A29-7AC7-F400-910B0A67B289}"/>
                </a:ext>
              </a:extLst>
            </p:cNvPr>
            <p:cNvSpPr/>
            <p:nvPr/>
          </p:nvSpPr>
          <p:spPr>
            <a:xfrm>
              <a:off x="4143488" y="1755782"/>
              <a:ext cx="353695" cy="177165"/>
            </a:xfrm>
            <a:custGeom>
              <a:avLst/>
              <a:gdLst/>
              <a:ahLst/>
              <a:cxnLst/>
              <a:rect l="l" t="t" r="r" b="b"/>
              <a:pathLst>
                <a:path w="353695" h="177164">
                  <a:moveTo>
                    <a:pt x="0" y="0"/>
                  </a:moveTo>
                  <a:lnTo>
                    <a:pt x="353506" y="176753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778CE5FC-E5AE-13DA-9238-C8B3EEF30516}"/>
                </a:ext>
              </a:extLst>
            </p:cNvPr>
            <p:cNvSpPr/>
            <p:nvPr/>
          </p:nvSpPr>
          <p:spPr>
            <a:xfrm>
              <a:off x="4282094" y="180601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33099494-F446-2CC4-D603-04C7C4BBC8DD}"/>
                </a:ext>
              </a:extLst>
            </p:cNvPr>
            <p:cNvSpPr/>
            <p:nvPr/>
          </p:nvSpPr>
          <p:spPr>
            <a:xfrm>
              <a:off x="4282094" y="180601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6568EEA8-6503-7890-1B4C-F358138817A9}"/>
                </a:ext>
              </a:extLst>
            </p:cNvPr>
            <p:cNvSpPr/>
            <p:nvPr/>
          </p:nvSpPr>
          <p:spPr>
            <a:xfrm>
              <a:off x="4701710" y="1500838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190733"/>
                  </a:moveTo>
                  <a:lnTo>
                    <a:pt x="0" y="305172"/>
                  </a:lnTo>
                </a:path>
                <a:path h="305435">
                  <a:moveTo>
                    <a:pt x="0" y="0"/>
                  </a:moveTo>
                  <a:lnTo>
                    <a:pt x="0" y="114439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9E35F33D-7CC9-965A-BF35-18EE5726559E}"/>
                </a:ext>
              </a:extLst>
            </p:cNvPr>
            <p:cNvSpPr/>
            <p:nvPr/>
          </p:nvSpPr>
          <p:spPr>
            <a:xfrm>
              <a:off x="4663563" y="1615277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B6999C82-F69C-0177-ECFE-BD09699A9367}"/>
                </a:ext>
              </a:extLst>
            </p:cNvPr>
            <p:cNvSpPr/>
            <p:nvPr/>
          </p:nvSpPr>
          <p:spPr>
            <a:xfrm>
              <a:off x="5235766" y="119566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699DD7D0-7064-50B8-6F75-1910C3D3C386}"/>
                </a:ext>
              </a:extLst>
            </p:cNvPr>
            <p:cNvSpPr/>
            <p:nvPr/>
          </p:nvSpPr>
          <p:spPr>
            <a:xfrm>
              <a:off x="5235766" y="119566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0">
            <a:extLst>
              <a:ext uri="{FF2B5EF4-FFF2-40B4-BE49-F238E27FC236}">
                <a16:creationId xmlns:a16="http://schemas.microsoft.com/office/drawing/2014/main" id="{EDCB67AB-C585-9791-549E-9E7EA2399A3D}"/>
              </a:ext>
            </a:extLst>
          </p:cNvPr>
          <p:cNvSpPr txBox="1"/>
          <p:nvPr/>
        </p:nvSpPr>
        <p:spPr>
          <a:xfrm>
            <a:off x="4774840" y="1035665"/>
            <a:ext cx="113497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34" dirty="0">
                <a:latin typeface="Trebuchet MS"/>
                <a:cs typeface="Trebuchet MS"/>
              </a:rPr>
              <a:t>Q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35" name="object 31">
            <a:extLst>
              <a:ext uri="{FF2B5EF4-FFF2-40B4-BE49-F238E27FC236}">
                <a16:creationId xmlns:a16="http://schemas.microsoft.com/office/drawing/2014/main" id="{4B8AFAF2-4FAA-D1F1-48AD-05F61CBBB010}"/>
              </a:ext>
            </a:extLst>
          </p:cNvPr>
          <p:cNvGrpSpPr/>
          <p:nvPr/>
        </p:nvGrpSpPr>
        <p:grpSpPr>
          <a:xfrm>
            <a:off x="5190357" y="1388138"/>
            <a:ext cx="311367" cy="311367"/>
            <a:chOff x="5996799" y="1804106"/>
            <a:chExt cx="461645" cy="461645"/>
          </a:xfrm>
        </p:grpSpPr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9813C2E6-E7B2-D487-46B2-D402EBD4C953}"/>
                </a:ext>
              </a:extLst>
            </p:cNvPr>
            <p:cNvSpPr/>
            <p:nvPr/>
          </p:nvSpPr>
          <p:spPr>
            <a:xfrm>
              <a:off x="5998704" y="180601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007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3C1606B0-6415-B488-1102-070C7DAB0D23}"/>
                </a:ext>
              </a:extLst>
            </p:cNvPr>
            <p:cNvSpPr/>
            <p:nvPr/>
          </p:nvSpPr>
          <p:spPr>
            <a:xfrm>
              <a:off x="5998704" y="1806011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4">
            <a:extLst>
              <a:ext uri="{FF2B5EF4-FFF2-40B4-BE49-F238E27FC236}">
                <a16:creationId xmlns:a16="http://schemas.microsoft.com/office/drawing/2014/main" id="{B3E632DE-5EF1-1CA9-08F8-C2DCF8486D6C}"/>
              </a:ext>
            </a:extLst>
          </p:cNvPr>
          <p:cNvSpPr txBox="1"/>
          <p:nvPr/>
        </p:nvSpPr>
        <p:spPr>
          <a:xfrm>
            <a:off x="5193361" y="1447329"/>
            <a:ext cx="305371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spc="67" dirty="0">
                <a:latin typeface="Trebuchet MS"/>
                <a:cs typeface="Trebuchet MS"/>
              </a:rPr>
              <a:t>NSW</a:t>
            </a:r>
            <a:endParaRPr sz="1012">
              <a:latin typeface="Trebuchet MS"/>
              <a:cs typeface="Trebuchet MS"/>
            </a:endParaRPr>
          </a:p>
        </p:txBody>
      </p:sp>
      <p:grpSp>
        <p:nvGrpSpPr>
          <p:cNvPr id="39" name="object 35">
            <a:extLst>
              <a:ext uri="{FF2B5EF4-FFF2-40B4-BE49-F238E27FC236}">
                <a16:creationId xmlns:a16="http://schemas.microsoft.com/office/drawing/2014/main" id="{A1D4B261-1D10-0815-FD72-EC9164DD2B90}"/>
              </a:ext>
            </a:extLst>
          </p:cNvPr>
          <p:cNvGrpSpPr/>
          <p:nvPr/>
        </p:nvGrpSpPr>
        <p:grpSpPr>
          <a:xfrm>
            <a:off x="4432252" y="1053659"/>
            <a:ext cx="798762" cy="1418070"/>
            <a:chOff x="4872803" y="1308195"/>
            <a:chExt cx="1184275" cy="2102485"/>
          </a:xfrm>
        </p:grpSpPr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696C4D8F-86AD-AE43-16A8-DD03A30EC5BF}"/>
                </a:ext>
              </a:extLst>
            </p:cNvPr>
            <p:cNvSpPr/>
            <p:nvPr/>
          </p:nvSpPr>
          <p:spPr>
            <a:xfrm>
              <a:off x="5235766" y="2340068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6F218367-1192-6941-D7B6-EAEE704BCA96}"/>
                </a:ext>
              </a:extLst>
            </p:cNvPr>
            <p:cNvSpPr/>
            <p:nvPr/>
          </p:nvSpPr>
          <p:spPr>
            <a:xfrm>
              <a:off x="5235766" y="2340068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C1E3F9C9-9556-4C32-E58C-7CAB562FE644}"/>
                </a:ext>
              </a:extLst>
            </p:cNvPr>
            <p:cNvSpPr/>
            <p:nvPr/>
          </p:nvSpPr>
          <p:spPr>
            <a:xfrm>
              <a:off x="5235766" y="2950418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228881" y="0"/>
                  </a:move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close/>
                </a:path>
              </a:pathLst>
            </a:custGeom>
            <a:solidFill>
              <a:srgbClr val="007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AB7E3830-AC85-6C1E-C7CE-98A73FB22F6A}"/>
                </a:ext>
              </a:extLst>
            </p:cNvPr>
            <p:cNvSpPr/>
            <p:nvPr/>
          </p:nvSpPr>
          <p:spPr>
            <a:xfrm>
              <a:off x="5235766" y="2950418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AC5A81BC-F27F-D0A5-6CED-B23BFB9C9A06}"/>
                </a:ext>
              </a:extLst>
            </p:cNvPr>
            <p:cNvSpPr/>
            <p:nvPr/>
          </p:nvSpPr>
          <p:spPr>
            <a:xfrm>
              <a:off x="4926146" y="1316843"/>
              <a:ext cx="314325" cy="62865"/>
            </a:xfrm>
            <a:custGeom>
              <a:avLst/>
              <a:gdLst/>
              <a:ahLst/>
              <a:cxnLst/>
              <a:rect l="l" t="t" r="r" b="b"/>
              <a:pathLst>
                <a:path w="314325" h="62865">
                  <a:moveTo>
                    <a:pt x="0" y="0"/>
                  </a:moveTo>
                  <a:lnTo>
                    <a:pt x="314064" y="62811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ECFC2D41-2E37-9ED4-E69D-3FFB623B3E93}"/>
                </a:ext>
              </a:extLst>
            </p:cNvPr>
            <p:cNvSpPr/>
            <p:nvPr/>
          </p:nvSpPr>
          <p:spPr>
            <a:xfrm>
              <a:off x="5045032" y="131010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>
              <a:extLst>
                <a:ext uri="{FF2B5EF4-FFF2-40B4-BE49-F238E27FC236}">
                  <a16:creationId xmlns:a16="http://schemas.microsoft.com/office/drawing/2014/main" id="{BA8EC6B4-6D3E-5D85-279C-6D0E7675ECD0}"/>
                </a:ext>
              </a:extLst>
            </p:cNvPr>
            <p:cNvSpPr/>
            <p:nvPr/>
          </p:nvSpPr>
          <p:spPr>
            <a:xfrm>
              <a:off x="5045032" y="131010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4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>
              <a:extLst>
                <a:ext uri="{FF2B5EF4-FFF2-40B4-BE49-F238E27FC236}">
                  <a16:creationId xmlns:a16="http://schemas.microsoft.com/office/drawing/2014/main" id="{96FD600C-3A8D-49C2-F5CB-59AED508859B}"/>
                </a:ext>
              </a:extLst>
            </p:cNvPr>
            <p:cNvSpPr/>
            <p:nvPr/>
          </p:nvSpPr>
          <p:spPr>
            <a:xfrm>
              <a:off x="5643368" y="1567522"/>
              <a:ext cx="405765" cy="324485"/>
            </a:xfrm>
            <a:custGeom>
              <a:avLst/>
              <a:gdLst/>
              <a:ahLst/>
              <a:cxnLst/>
              <a:rect l="l" t="t" r="r" b="b"/>
              <a:pathLst>
                <a:path w="405764" h="324485">
                  <a:moveTo>
                    <a:pt x="405495" y="324392"/>
                  </a:moveTo>
                  <a:lnTo>
                    <a:pt x="0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56DA97B9-ED6A-AC33-7752-4237BFAE0535}"/>
                </a:ext>
              </a:extLst>
            </p:cNvPr>
            <p:cNvSpPr/>
            <p:nvPr/>
          </p:nvSpPr>
          <p:spPr>
            <a:xfrm>
              <a:off x="5807969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C5E4CDA1-3787-41A4-0A8C-B5E5C3AE5360}"/>
                </a:ext>
              </a:extLst>
            </p:cNvPr>
            <p:cNvSpPr/>
            <p:nvPr/>
          </p:nvSpPr>
          <p:spPr>
            <a:xfrm>
              <a:off x="5807969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>
              <a:extLst>
                <a:ext uri="{FF2B5EF4-FFF2-40B4-BE49-F238E27FC236}">
                  <a16:creationId xmlns:a16="http://schemas.microsoft.com/office/drawing/2014/main" id="{8D000431-9953-A57B-C994-19F4CC08B131}"/>
                </a:ext>
              </a:extLst>
            </p:cNvPr>
            <p:cNvSpPr/>
            <p:nvPr/>
          </p:nvSpPr>
          <p:spPr>
            <a:xfrm>
              <a:off x="4930586" y="2034893"/>
              <a:ext cx="1068705" cy="0"/>
            </a:xfrm>
            <a:custGeom>
              <a:avLst/>
              <a:gdLst/>
              <a:ahLst/>
              <a:cxnLst/>
              <a:rect l="l" t="t" r="r" b="b"/>
              <a:pathLst>
                <a:path w="1068704">
                  <a:moveTo>
                    <a:pt x="0" y="0"/>
                  </a:moveTo>
                  <a:lnTo>
                    <a:pt x="495914" y="0"/>
                  </a:lnTo>
                </a:path>
                <a:path w="1068704">
                  <a:moveTo>
                    <a:pt x="572207" y="0"/>
                  </a:moveTo>
                  <a:lnTo>
                    <a:pt x="1068122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7">
              <a:extLst>
                <a:ext uri="{FF2B5EF4-FFF2-40B4-BE49-F238E27FC236}">
                  <a16:creationId xmlns:a16="http://schemas.microsoft.com/office/drawing/2014/main" id="{31D4BB5F-D47A-1EBF-F778-A2E90C3F9D46}"/>
                </a:ext>
              </a:extLst>
            </p:cNvPr>
            <p:cNvSpPr/>
            <p:nvPr/>
          </p:nvSpPr>
          <p:spPr>
            <a:xfrm>
              <a:off x="5426500" y="1996746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C7423045-E07A-7D07-01C8-3327452B3B86}"/>
                </a:ext>
              </a:extLst>
            </p:cNvPr>
            <p:cNvSpPr/>
            <p:nvPr/>
          </p:nvSpPr>
          <p:spPr>
            <a:xfrm>
              <a:off x="4889216" y="2166148"/>
              <a:ext cx="387985" cy="271780"/>
            </a:xfrm>
            <a:custGeom>
              <a:avLst/>
              <a:gdLst/>
              <a:ahLst/>
              <a:cxnLst/>
              <a:rect l="l" t="t" r="r" b="b"/>
              <a:pathLst>
                <a:path w="387985" h="271780">
                  <a:moveTo>
                    <a:pt x="387924" y="271545"/>
                  </a:moveTo>
                  <a:lnTo>
                    <a:pt x="0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>
              <a:extLst>
                <a:ext uri="{FF2B5EF4-FFF2-40B4-BE49-F238E27FC236}">
                  <a16:creationId xmlns:a16="http://schemas.microsoft.com/office/drawing/2014/main" id="{7148A3EF-7E33-B16E-92BC-374DF2314BC2}"/>
                </a:ext>
              </a:extLst>
            </p:cNvPr>
            <p:cNvSpPr/>
            <p:nvPr/>
          </p:nvSpPr>
          <p:spPr>
            <a:xfrm>
              <a:off x="5045032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64565146-F1D1-02A1-F577-BAFAE6ECFA49}"/>
                </a:ext>
              </a:extLst>
            </p:cNvPr>
            <p:cNvSpPr/>
            <p:nvPr/>
          </p:nvSpPr>
          <p:spPr>
            <a:xfrm>
              <a:off x="5045032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>
              <a:extLst>
                <a:ext uri="{FF2B5EF4-FFF2-40B4-BE49-F238E27FC236}">
                  <a16:creationId xmlns:a16="http://schemas.microsoft.com/office/drawing/2014/main" id="{52B0631D-3F52-233B-D6B8-C47AA417399A}"/>
                </a:ext>
              </a:extLst>
            </p:cNvPr>
            <p:cNvSpPr/>
            <p:nvPr/>
          </p:nvSpPr>
          <p:spPr>
            <a:xfrm>
              <a:off x="4880432" y="1567519"/>
              <a:ext cx="405765" cy="324485"/>
            </a:xfrm>
            <a:custGeom>
              <a:avLst/>
              <a:gdLst/>
              <a:ahLst/>
              <a:cxnLst/>
              <a:rect l="l" t="t" r="r" b="b"/>
              <a:pathLst>
                <a:path w="405764" h="324485">
                  <a:moveTo>
                    <a:pt x="405492" y="0"/>
                  </a:moveTo>
                  <a:lnTo>
                    <a:pt x="0" y="324396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>
              <a:extLst>
                <a:ext uri="{FF2B5EF4-FFF2-40B4-BE49-F238E27FC236}">
                  <a16:creationId xmlns:a16="http://schemas.microsoft.com/office/drawing/2014/main" id="{AF956560-AE93-6D50-C807-197073D26D00}"/>
                </a:ext>
              </a:extLst>
            </p:cNvPr>
            <p:cNvSpPr/>
            <p:nvPr/>
          </p:nvSpPr>
          <p:spPr>
            <a:xfrm>
              <a:off x="5045032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>
              <a:extLst>
                <a:ext uri="{FF2B5EF4-FFF2-40B4-BE49-F238E27FC236}">
                  <a16:creationId xmlns:a16="http://schemas.microsoft.com/office/drawing/2014/main" id="{4B5AAFEB-37B4-7203-F775-CD3C90F8FF56}"/>
                </a:ext>
              </a:extLst>
            </p:cNvPr>
            <p:cNvSpPr/>
            <p:nvPr/>
          </p:nvSpPr>
          <p:spPr>
            <a:xfrm>
              <a:off x="5045032" y="169157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>
              <a:extLst>
                <a:ext uri="{FF2B5EF4-FFF2-40B4-BE49-F238E27FC236}">
                  <a16:creationId xmlns:a16="http://schemas.microsoft.com/office/drawing/2014/main" id="{3DBB6FD6-6530-2562-331E-629C43781A6E}"/>
                </a:ext>
              </a:extLst>
            </p:cNvPr>
            <p:cNvSpPr/>
            <p:nvPr/>
          </p:nvSpPr>
          <p:spPr>
            <a:xfrm>
              <a:off x="5652154" y="2166147"/>
              <a:ext cx="387985" cy="271780"/>
            </a:xfrm>
            <a:custGeom>
              <a:avLst/>
              <a:gdLst/>
              <a:ahLst/>
              <a:cxnLst/>
              <a:rect l="l" t="t" r="r" b="b"/>
              <a:pathLst>
                <a:path w="387985" h="271780">
                  <a:moveTo>
                    <a:pt x="0" y="271547"/>
                  </a:moveTo>
                  <a:lnTo>
                    <a:pt x="387923" y="0"/>
                  </a:lnTo>
                </a:path>
              </a:pathLst>
            </a:custGeom>
            <a:ln w="152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>
              <a:extLst>
                <a:ext uri="{FF2B5EF4-FFF2-40B4-BE49-F238E27FC236}">
                  <a16:creationId xmlns:a16="http://schemas.microsoft.com/office/drawing/2014/main" id="{499CDF5C-E4F8-77D1-F4A4-D2B7828E8C8A}"/>
                </a:ext>
              </a:extLst>
            </p:cNvPr>
            <p:cNvSpPr/>
            <p:nvPr/>
          </p:nvSpPr>
          <p:spPr>
            <a:xfrm>
              <a:off x="5807969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293" y="0"/>
                  </a:moveTo>
                  <a:lnTo>
                    <a:pt x="0" y="0"/>
                  </a:ln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>
              <a:extLst>
                <a:ext uri="{FF2B5EF4-FFF2-40B4-BE49-F238E27FC236}">
                  <a16:creationId xmlns:a16="http://schemas.microsoft.com/office/drawing/2014/main" id="{2CA4DD22-7A46-EBFB-DAFE-1156E6E0692B}"/>
                </a:ext>
              </a:extLst>
            </p:cNvPr>
            <p:cNvSpPr/>
            <p:nvPr/>
          </p:nvSpPr>
          <p:spPr>
            <a:xfrm>
              <a:off x="5807969" y="22637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57">
            <a:extLst>
              <a:ext uri="{FF2B5EF4-FFF2-40B4-BE49-F238E27FC236}">
                <a16:creationId xmlns:a16="http://schemas.microsoft.com/office/drawing/2014/main" id="{A13745FF-E892-19B8-FF03-DC47501E5227}"/>
              </a:ext>
            </a:extLst>
          </p:cNvPr>
          <p:cNvSpPr txBox="1"/>
          <p:nvPr/>
        </p:nvSpPr>
        <p:spPr>
          <a:xfrm>
            <a:off x="2488228" y="1807535"/>
            <a:ext cx="4171977" cy="2948812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514397" algn="ctr">
              <a:spcBef>
                <a:spcPts val="81"/>
              </a:spcBef>
            </a:pPr>
            <a:r>
              <a:rPr sz="1012" spc="54" dirty="0">
                <a:latin typeface="Trebuchet MS"/>
                <a:cs typeface="Trebuchet MS"/>
              </a:rPr>
              <a:t>V</a:t>
            </a:r>
            <a:endParaRPr sz="1012" dirty="0">
              <a:latin typeface="Trebuchet MS"/>
              <a:cs typeface="Trebuchet MS"/>
            </a:endParaRPr>
          </a:p>
          <a:p>
            <a:pPr>
              <a:spcBef>
                <a:spcPts val="853"/>
              </a:spcBef>
            </a:pPr>
            <a:endParaRPr sz="1012" dirty="0">
              <a:latin typeface="Trebuchet MS"/>
              <a:cs typeface="Trebuchet MS"/>
            </a:endParaRPr>
          </a:p>
          <a:p>
            <a:pPr marL="514397" algn="ctr"/>
            <a:r>
              <a:rPr sz="1012" spc="71" dirty="0">
                <a:latin typeface="Trebuchet MS"/>
                <a:cs typeface="Trebuchet MS"/>
              </a:rPr>
              <a:t>T</a:t>
            </a:r>
            <a:endParaRPr sz="1012" dirty="0">
              <a:latin typeface="Trebuchet MS"/>
              <a:cs typeface="Trebuchet MS"/>
            </a:endParaRPr>
          </a:p>
          <a:p>
            <a:pPr marL="34265">
              <a:spcBef>
                <a:spcPts val="786"/>
              </a:spcBef>
            </a:pP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Assignment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 dirty="0">
              <a:latin typeface="Trebuchet MS"/>
              <a:cs typeface="Trebuchet MS"/>
            </a:endParaRPr>
          </a:p>
          <a:p>
            <a:pPr marL="376911">
              <a:spcBef>
                <a:spcPts val="398"/>
              </a:spcBef>
            </a:pPr>
            <a:r>
              <a:rPr sz="1180" i="1" spc="169" dirty="0">
                <a:latin typeface="Calibri"/>
                <a:cs typeface="Calibri"/>
              </a:rPr>
              <a:t>x</a:t>
            </a:r>
            <a:r>
              <a:rPr sz="1180" i="1" spc="67" dirty="0">
                <a:latin typeface="Calibri"/>
                <a:cs typeface="Calibri"/>
              </a:rPr>
              <a:t> </a:t>
            </a:r>
            <a:r>
              <a:rPr sz="1180" spc="67" dirty="0">
                <a:latin typeface="Tahoma"/>
                <a:cs typeface="Tahoma"/>
              </a:rPr>
              <a:t>=</a:t>
            </a:r>
            <a:r>
              <a:rPr sz="1180" spc="-30" dirty="0">
                <a:latin typeface="Tahoma"/>
                <a:cs typeface="Tahoma"/>
              </a:rPr>
              <a:t> </a:t>
            </a:r>
            <a:r>
              <a:rPr sz="1180" spc="40" dirty="0">
                <a:latin typeface="SimSun-ExtB"/>
                <a:cs typeface="SimSun-ExtB"/>
              </a:rPr>
              <a:t>{</a:t>
            </a:r>
            <a:r>
              <a:rPr sz="1180" spc="40" dirty="0">
                <a:latin typeface="Trebuchet MS"/>
                <a:cs typeface="Trebuchet MS"/>
              </a:rPr>
              <a:t>WA</a:t>
            </a:r>
            <a:r>
              <a:rPr sz="1180" spc="-20" dirty="0">
                <a:latin typeface="Trebuchet MS"/>
                <a:cs typeface="Trebuchet MS"/>
              </a:rPr>
              <a:t> </a:t>
            </a:r>
            <a:r>
              <a:rPr sz="1180" spc="-88" dirty="0">
                <a:latin typeface="Tahoma"/>
                <a:cs typeface="Tahoma"/>
              </a:rPr>
              <a:t>:</a:t>
            </a:r>
            <a:r>
              <a:rPr sz="1180" spc="-30" dirty="0"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15" dirty="0">
                <a:solidFill>
                  <a:srgbClr val="FF0000"/>
                </a:solidFill>
                <a:latin typeface="Trebuchet MS"/>
                <a:cs typeface="Trebuchet MS"/>
              </a:rPr>
              <a:t>NT</a:t>
            </a:r>
            <a:r>
              <a:rPr sz="118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180" i="1" dirty="0">
                <a:solidFill>
                  <a:srgbClr val="00FF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1180" spc="94" dirty="0">
                <a:solidFill>
                  <a:srgbClr val="00FF00"/>
                </a:solidFill>
                <a:latin typeface="Trebuchet MS"/>
                <a:cs typeface="Trebuchet MS"/>
              </a:rPr>
              <a:t>SA</a:t>
            </a:r>
            <a:r>
              <a:rPr sz="1180" spc="-20" dirty="0">
                <a:solidFill>
                  <a:srgbClr val="00FF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00FF00"/>
                </a:solidFill>
                <a:latin typeface="Tahoma"/>
                <a:cs typeface="Tahoma"/>
              </a:rPr>
              <a:t>:</a:t>
            </a:r>
            <a:r>
              <a:rPr sz="1180" spc="-30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sz="1180" spc="81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180" i="1" spc="81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80" spc="77" dirty="0">
                <a:solidFill>
                  <a:srgbClr val="0000FF"/>
                </a:solidFill>
                <a:latin typeface="Trebuchet MS"/>
                <a:cs typeface="Trebuchet MS"/>
              </a:rPr>
              <a:t>Q</a:t>
            </a:r>
            <a:r>
              <a:rPr sz="1180" spc="-1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08" dirty="0">
                <a:solidFill>
                  <a:srgbClr val="FF0000"/>
                </a:solidFill>
                <a:latin typeface="Trebuchet MS"/>
                <a:cs typeface="Trebuchet MS"/>
              </a:rPr>
              <a:t>NSW</a:t>
            </a:r>
            <a:r>
              <a:rPr sz="1180" spc="-1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180" i="1" dirty="0">
                <a:solidFill>
                  <a:srgbClr val="00FF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1180" spc="101" dirty="0">
                <a:solidFill>
                  <a:srgbClr val="00FF00"/>
                </a:solidFill>
                <a:latin typeface="Trebuchet MS"/>
                <a:cs typeface="Trebuchet MS"/>
              </a:rPr>
              <a:t>V</a:t>
            </a:r>
            <a:r>
              <a:rPr sz="1180" spc="-17" dirty="0">
                <a:solidFill>
                  <a:srgbClr val="00FF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00FF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28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180" spc="-1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spc="-17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180" spc="-17" dirty="0">
                <a:solidFill>
                  <a:srgbClr val="00FF00"/>
                </a:solidFill>
                <a:latin typeface="SimSun-ExtB"/>
                <a:cs typeface="SimSun-ExtB"/>
              </a:rPr>
              <a:t>}</a:t>
            </a:r>
            <a:endParaRPr sz="1180" dirty="0">
              <a:latin typeface="SimSun-ExtB"/>
              <a:cs typeface="SimSun-ExtB"/>
            </a:endParaRPr>
          </a:p>
          <a:p>
            <a:pPr marL="34265">
              <a:spcBef>
                <a:spcPts val="326"/>
              </a:spcBef>
            </a:pP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Weight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 dirty="0">
              <a:latin typeface="Trebuchet MS"/>
              <a:cs typeface="Trebuchet MS"/>
            </a:endParaRPr>
          </a:p>
          <a:p>
            <a:pPr marL="153333">
              <a:spcBef>
                <a:spcPts val="428"/>
              </a:spcBef>
            </a:pPr>
            <a:r>
              <a:rPr sz="1686" dirty="0">
                <a:latin typeface="Trebuchet MS"/>
                <a:cs typeface="Trebuchet MS"/>
              </a:rPr>
              <a:t>Weight</a:t>
            </a:r>
            <a:r>
              <a:rPr sz="1686" dirty="0">
                <a:latin typeface="Tahoma"/>
                <a:cs typeface="Tahoma"/>
              </a:rPr>
              <a:t>(</a:t>
            </a:r>
            <a:r>
              <a:rPr sz="1686" i="1" dirty="0">
                <a:latin typeface="Calibri"/>
                <a:cs typeface="Calibri"/>
              </a:rPr>
              <a:t>x</a:t>
            </a:r>
            <a:r>
              <a:rPr sz="1686" dirty="0">
                <a:latin typeface="Tahoma"/>
                <a:cs typeface="Tahoma"/>
              </a:rPr>
              <a:t>)</a:t>
            </a:r>
            <a:r>
              <a:rPr sz="1686" spc="-47" dirty="0">
                <a:latin typeface="Tahoma"/>
                <a:cs typeface="Tahoma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r>
              <a:rPr sz="1686" spc="-47" dirty="0">
                <a:latin typeface="Tahoma"/>
                <a:cs typeface="Tahoma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5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9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5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9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2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9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5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9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5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9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5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9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5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9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5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9" dirty="0">
                <a:latin typeface="SimSun-ExtB"/>
                <a:cs typeface="SimSun-ExtB"/>
              </a:rPr>
              <a:t> </a:t>
            </a:r>
            <a:r>
              <a:rPr sz="1686" dirty="0">
                <a:latin typeface="Tahoma"/>
                <a:cs typeface="Tahoma"/>
              </a:rPr>
              <a:t>1</a:t>
            </a:r>
            <a:r>
              <a:rPr sz="1686" spc="-47" dirty="0">
                <a:latin typeface="Tahoma"/>
                <a:cs typeface="Tahoma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r>
              <a:rPr sz="1686" spc="-47" dirty="0">
                <a:latin typeface="Tahoma"/>
                <a:cs typeface="Tahoma"/>
              </a:rPr>
              <a:t> </a:t>
            </a:r>
            <a:r>
              <a:rPr sz="1686" spc="-34" dirty="0">
                <a:latin typeface="Tahoma"/>
                <a:cs typeface="Tahoma"/>
              </a:rPr>
              <a:t>1</a:t>
            </a:r>
            <a:endParaRPr sz="1686" dirty="0">
              <a:latin typeface="Tahoma"/>
              <a:cs typeface="Tahoma"/>
            </a:endParaRPr>
          </a:p>
          <a:p>
            <a:pPr marL="34265">
              <a:spcBef>
                <a:spcPts val="425"/>
              </a:spcBef>
            </a:pP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Assignment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 dirty="0">
              <a:latin typeface="Trebuchet MS"/>
              <a:cs typeface="Trebuchet MS"/>
            </a:endParaRPr>
          </a:p>
          <a:p>
            <a:pPr marL="376911">
              <a:spcBef>
                <a:spcPts val="398"/>
              </a:spcBef>
            </a:pPr>
            <a:r>
              <a:rPr sz="1180" i="1" spc="81" dirty="0">
                <a:latin typeface="Calibri"/>
                <a:cs typeface="Calibri"/>
              </a:rPr>
              <a:t>x</a:t>
            </a:r>
            <a:r>
              <a:rPr sz="1265" spc="121" baseline="28888" dirty="0">
                <a:latin typeface="Lucida Sans Unicode"/>
                <a:cs typeface="Lucida Sans Unicode"/>
              </a:rPr>
              <a:t>′</a:t>
            </a:r>
            <a:r>
              <a:rPr sz="1265" spc="192" baseline="28888" dirty="0">
                <a:latin typeface="Lucida Sans Unicode"/>
                <a:cs typeface="Lucida Sans Unicode"/>
              </a:rPr>
              <a:t> </a:t>
            </a:r>
            <a:r>
              <a:rPr sz="1180" spc="67" dirty="0">
                <a:latin typeface="Tahoma"/>
                <a:cs typeface="Tahoma"/>
              </a:rPr>
              <a:t>=</a:t>
            </a:r>
            <a:r>
              <a:rPr sz="1180" spc="-34" dirty="0">
                <a:latin typeface="Tahoma"/>
                <a:cs typeface="Tahoma"/>
              </a:rPr>
              <a:t> </a:t>
            </a:r>
            <a:r>
              <a:rPr sz="1180" spc="40" dirty="0">
                <a:latin typeface="SimSun-ExtB"/>
                <a:cs typeface="SimSun-ExtB"/>
              </a:rPr>
              <a:t>{</a:t>
            </a:r>
            <a:r>
              <a:rPr sz="1180" spc="40" dirty="0">
                <a:latin typeface="Trebuchet MS"/>
                <a:cs typeface="Trebuchet MS"/>
              </a:rPr>
              <a:t>WA</a:t>
            </a:r>
            <a:r>
              <a:rPr sz="1180" spc="-17" dirty="0">
                <a:latin typeface="Trebuchet MS"/>
                <a:cs typeface="Trebuchet MS"/>
              </a:rPr>
              <a:t> </a:t>
            </a:r>
            <a:r>
              <a:rPr sz="1180" spc="-88" dirty="0">
                <a:latin typeface="Tahoma"/>
                <a:cs typeface="Tahoma"/>
              </a:rPr>
              <a:t>:</a:t>
            </a:r>
            <a:r>
              <a:rPr sz="1180" spc="-34" dirty="0"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15" dirty="0">
                <a:solidFill>
                  <a:srgbClr val="FF0000"/>
                </a:solidFill>
                <a:latin typeface="Trebuchet MS"/>
                <a:cs typeface="Trebuchet MS"/>
              </a:rPr>
              <a:t>NT</a:t>
            </a:r>
            <a:r>
              <a:rPr sz="118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94" dirty="0">
                <a:solidFill>
                  <a:srgbClr val="FF0000"/>
                </a:solidFill>
                <a:latin typeface="Trebuchet MS"/>
                <a:cs typeface="Trebuchet MS"/>
              </a:rPr>
              <a:t>SA</a:t>
            </a:r>
            <a:r>
              <a:rPr sz="118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spc="81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1180" i="1" spc="81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180" spc="77" dirty="0">
                <a:solidFill>
                  <a:srgbClr val="0000FF"/>
                </a:solidFill>
                <a:latin typeface="Trebuchet MS"/>
                <a:cs typeface="Trebuchet MS"/>
              </a:rPr>
              <a:t>Q</a:t>
            </a:r>
            <a:r>
              <a:rPr sz="1180" spc="-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08" dirty="0">
                <a:solidFill>
                  <a:srgbClr val="FF0000"/>
                </a:solidFill>
                <a:latin typeface="Trebuchet MS"/>
                <a:cs typeface="Trebuchet MS"/>
              </a:rPr>
              <a:t>NSW</a:t>
            </a:r>
            <a:r>
              <a:rPr sz="118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180" i="1" dirty="0">
                <a:solidFill>
                  <a:srgbClr val="00FF00"/>
                </a:solidFill>
                <a:latin typeface="Calibri"/>
                <a:cs typeface="Calibri"/>
              </a:rPr>
              <a:t>,</a:t>
            </a:r>
            <a:r>
              <a:rPr sz="1180" i="1" spc="-67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1180" spc="101" dirty="0">
                <a:solidFill>
                  <a:srgbClr val="00FF00"/>
                </a:solidFill>
                <a:latin typeface="Trebuchet MS"/>
                <a:cs typeface="Trebuchet MS"/>
              </a:rPr>
              <a:t>V</a:t>
            </a:r>
            <a:r>
              <a:rPr sz="1180" spc="-17" dirty="0">
                <a:solidFill>
                  <a:srgbClr val="00FF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00FF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sz="1180" spc="61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180" i="1" spc="6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180" i="1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80" spc="128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18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80" spc="-88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180" spc="-3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80" spc="-17" dirty="0">
                <a:solidFill>
                  <a:srgbClr val="00FF00"/>
                </a:solidFill>
                <a:latin typeface="Trebuchet MS"/>
                <a:cs typeface="Trebuchet MS"/>
              </a:rPr>
              <a:t>G</a:t>
            </a:r>
            <a:r>
              <a:rPr sz="1180" spc="-17" dirty="0">
                <a:solidFill>
                  <a:srgbClr val="00FF00"/>
                </a:solidFill>
                <a:latin typeface="SimSun-ExtB"/>
                <a:cs typeface="SimSun-ExtB"/>
              </a:rPr>
              <a:t>}</a:t>
            </a:r>
            <a:endParaRPr sz="1180" dirty="0">
              <a:latin typeface="SimSun-ExtB"/>
              <a:cs typeface="SimSun-ExtB"/>
            </a:endParaRPr>
          </a:p>
          <a:p>
            <a:pPr marL="34265">
              <a:spcBef>
                <a:spcPts val="326"/>
              </a:spcBef>
            </a:pP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Weight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 dirty="0">
              <a:latin typeface="Trebuchet MS"/>
              <a:cs typeface="Trebuchet MS"/>
            </a:endParaRPr>
          </a:p>
          <a:p>
            <a:pPr marL="122496">
              <a:spcBef>
                <a:spcPts val="425"/>
              </a:spcBef>
            </a:pPr>
            <a:r>
              <a:rPr sz="1686" dirty="0">
                <a:latin typeface="Trebuchet MS"/>
                <a:cs typeface="Trebuchet MS"/>
              </a:rPr>
              <a:t>Weight</a:t>
            </a:r>
            <a:r>
              <a:rPr sz="1686" dirty="0">
                <a:latin typeface="Tahoma"/>
                <a:cs typeface="Tahoma"/>
              </a:rPr>
              <a:t>(</a:t>
            </a:r>
            <a:r>
              <a:rPr sz="1686" i="1" dirty="0">
                <a:latin typeface="Calibri"/>
                <a:cs typeface="Calibri"/>
              </a:rPr>
              <a:t>x</a:t>
            </a:r>
            <a:r>
              <a:rPr sz="1771" baseline="28571" dirty="0">
                <a:latin typeface="Lucida Sans Unicode"/>
                <a:cs typeface="Lucida Sans Unicode"/>
              </a:rPr>
              <a:t>′</a:t>
            </a:r>
            <a:r>
              <a:rPr sz="1686" dirty="0">
                <a:latin typeface="Tahoma"/>
                <a:cs typeface="Tahoma"/>
              </a:rPr>
              <a:t>)</a:t>
            </a:r>
            <a:r>
              <a:rPr sz="1686" spc="-44" dirty="0">
                <a:latin typeface="Tahoma"/>
                <a:cs typeface="Tahoma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r>
              <a:rPr sz="1686" spc="-40" dirty="0">
                <a:latin typeface="Tahoma"/>
                <a:cs typeface="Tahoma"/>
              </a:rPr>
              <a:t> </a:t>
            </a:r>
            <a:r>
              <a:rPr sz="1686" spc="-71" dirty="0">
                <a:latin typeface="Tahoma"/>
                <a:cs typeface="Tahoma"/>
              </a:rPr>
              <a:t>0</a:t>
            </a:r>
            <a:r>
              <a:rPr sz="1686" spc="-138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5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0</a:t>
            </a:r>
            <a:r>
              <a:rPr sz="1686" spc="-142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2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2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5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2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2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2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5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38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5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2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2" dirty="0">
                <a:latin typeface="SimSun-ExtB"/>
                <a:cs typeface="SimSun-ExtB"/>
              </a:rPr>
              <a:t> </a:t>
            </a:r>
            <a:r>
              <a:rPr sz="1686" spc="-71" dirty="0">
                <a:latin typeface="Tahoma"/>
                <a:cs typeface="Tahoma"/>
              </a:rPr>
              <a:t>1</a:t>
            </a:r>
            <a:r>
              <a:rPr sz="1686" spc="-142" dirty="0">
                <a:latin typeface="Tahoma"/>
                <a:cs typeface="Tahoma"/>
              </a:rPr>
              <a:t> </a:t>
            </a:r>
            <a:r>
              <a:rPr sz="1686" spc="-1214" dirty="0">
                <a:latin typeface="SimSun-ExtB"/>
                <a:cs typeface="SimSun-ExtB"/>
              </a:rPr>
              <a:t>·</a:t>
            </a:r>
            <a:r>
              <a:rPr sz="1686" spc="-455" dirty="0">
                <a:latin typeface="SimSun-ExtB"/>
                <a:cs typeface="SimSun-ExtB"/>
              </a:rPr>
              <a:t> </a:t>
            </a:r>
            <a:r>
              <a:rPr sz="1686" dirty="0">
                <a:latin typeface="Tahoma"/>
                <a:cs typeface="Tahoma"/>
              </a:rPr>
              <a:t>1</a:t>
            </a:r>
            <a:r>
              <a:rPr sz="1686" spc="-44" dirty="0">
                <a:latin typeface="Tahoma"/>
                <a:cs typeface="Tahoma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r>
              <a:rPr sz="1686" spc="-40" dirty="0">
                <a:latin typeface="Tahoma"/>
                <a:cs typeface="Tahoma"/>
              </a:rPr>
              <a:t> </a:t>
            </a:r>
            <a:r>
              <a:rPr sz="1686" spc="-34" dirty="0">
                <a:latin typeface="Tahoma"/>
                <a:cs typeface="Tahoma"/>
              </a:rPr>
              <a:t>0</a:t>
            </a:r>
            <a:endParaRPr sz="1686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656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76D3-2890-5216-2A77-03F5191A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7" dirty="0"/>
              <a:t>Constraint</a:t>
            </a:r>
            <a:r>
              <a:rPr lang="en-US" spc="-54" dirty="0"/>
              <a:t> </a:t>
            </a:r>
            <a:r>
              <a:rPr lang="en-US" spc="-101" dirty="0"/>
              <a:t>satisfaction</a:t>
            </a:r>
            <a:r>
              <a:rPr lang="en-US" spc="-51" dirty="0"/>
              <a:t> </a:t>
            </a:r>
            <a:r>
              <a:rPr lang="en-US" spc="-98" dirty="0"/>
              <a:t>problems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838A-3801-2568-2908-DDDE1101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F42F9-C5BA-69D9-79DB-F08A4B31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56472DFF-179E-B74D-A10F-47D6FBCCB2E5}"/>
              </a:ext>
            </a:extLst>
          </p:cNvPr>
          <p:cNvGrpSpPr/>
          <p:nvPr/>
        </p:nvGrpSpPr>
        <p:grpSpPr>
          <a:xfrm>
            <a:off x="1761986" y="1402556"/>
            <a:ext cx="5620027" cy="1555551"/>
            <a:chOff x="917153" y="1326214"/>
            <a:chExt cx="8332470" cy="230632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A34BA072-2A0D-AEE8-57E5-0995604FCC3D}"/>
                </a:ext>
              </a:extLst>
            </p:cNvPr>
            <p:cNvSpPr/>
            <p:nvPr/>
          </p:nvSpPr>
          <p:spPr>
            <a:xfrm>
              <a:off x="929869" y="1640922"/>
              <a:ext cx="8307070" cy="1978660"/>
            </a:xfrm>
            <a:custGeom>
              <a:avLst/>
              <a:gdLst/>
              <a:ahLst/>
              <a:cxnLst/>
              <a:rect l="l" t="t" r="r" b="b"/>
              <a:pathLst>
                <a:path w="8307070" h="1978660">
                  <a:moveTo>
                    <a:pt x="0" y="0"/>
                  </a:moveTo>
                  <a:lnTo>
                    <a:pt x="0" y="1978336"/>
                  </a:lnTo>
                  <a:lnTo>
                    <a:pt x="8306619" y="1978336"/>
                  </a:lnTo>
                  <a:lnTo>
                    <a:pt x="8306619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23DFE24B-A8B9-D7DE-E4AD-8E511E378BB0}"/>
                </a:ext>
              </a:extLst>
            </p:cNvPr>
            <p:cNvSpPr/>
            <p:nvPr/>
          </p:nvSpPr>
          <p:spPr>
            <a:xfrm>
              <a:off x="1057024" y="1326214"/>
              <a:ext cx="8052434" cy="629920"/>
            </a:xfrm>
            <a:custGeom>
              <a:avLst/>
              <a:gdLst/>
              <a:ahLst/>
              <a:cxnLst/>
              <a:rect l="l" t="t" r="r" b="b"/>
              <a:pathLst>
                <a:path w="8052434" h="629919">
                  <a:moveTo>
                    <a:pt x="8052309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8052309" y="629417"/>
                  </a:lnTo>
                  <a:lnTo>
                    <a:pt x="8052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3479FC42-CC93-4C21-AE4B-6B17832E40C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024" y="1326214"/>
              <a:ext cx="642132" cy="629417"/>
            </a:xfrm>
            <a:prstGeom prst="rect">
              <a:avLst/>
            </a:prstGeom>
          </p:spPr>
        </p:pic>
      </p:grpSp>
      <p:grpSp>
        <p:nvGrpSpPr>
          <p:cNvPr id="10" name="object 7">
            <a:extLst>
              <a:ext uri="{FF2B5EF4-FFF2-40B4-BE49-F238E27FC236}">
                <a16:creationId xmlns:a16="http://schemas.microsoft.com/office/drawing/2014/main" id="{307CAFA5-9BE1-0BAF-3A59-EEAE7065943B}"/>
              </a:ext>
            </a:extLst>
          </p:cNvPr>
          <p:cNvGrpSpPr/>
          <p:nvPr/>
        </p:nvGrpSpPr>
        <p:grpSpPr>
          <a:xfrm>
            <a:off x="1432164" y="3336691"/>
            <a:ext cx="6279594" cy="1203496"/>
            <a:chOff x="428146" y="4193838"/>
            <a:chExt cx="9310370" cy="178435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81D32730-618D-9F69-DB33-EB08E6EE08C3}"/>
                </a:ext>
              </a:extLst>
            </p:cNvPr>
            <p:cNvSpPr/>
            <p:nvPr/>
          </p:nvSpPr>
          <p:spPr>
            <a:xfrm>
              <a:off x="440862" y="4508547"/>
              <a:ext cx="9284970" cy="1456690"/>
            </a:xfrm>
            <a:custGeom>
              <a:avLst/>
              <a:gdLst/>
              <a:ahLst/>
              <a:cxnLst/>
              <a:rect l="l" t="t" r="r" b="b"/>
              <a:pathLst>
                <a:path w="9284970" h="1456689">
                  <a:moveTo>
                    <a:pt x="0" y="0"/>
                  </a:moveTo>
                  <a:lnTo>
                    <a:pt x="0" y="1456443"/>
                  </a:lnTo>
                  <a:lnTo>
                    <a:pt x="9284633" y="1456443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5534DDF-9F13-EDD0-285E-23EE774AE04A}"/>
                </a:ext>
              </a:extLst>
            </p:cNvPr>
            <p:cNvSpPr/>
            <p:nvPr/>
          </p:nvSpPr>
          <p:spPr>
            <a:xfrm>
              <a:off x="568017" y="4193838"/>
              <a:ext cx="5838190" cy="629920"/>
            </a:xfrm>
            <a:custGeom>
              <a:avLst/>
              <a:gdLst/>
              <a:ahLst/>
              <a:cxnLst/>
              <a:rect l="l" t="t" r="r" b="b"/>
              <a:pathLst>
                <a:path w="5838190" h="629920">
                  <a:moveTo>
                    <a:pt x="5838174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5838174" y="629417"/>
                  </a:lnTo>
                  <a:lnTo>
                    <a:pt x="5838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7DC19656-09D5-C162-340C-730C13F4B1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017" y="4193838"/>
              <a:ext cx="642132" cy="629417"/>
            </a:xfrm>
            <a:prstGeom prst="rect">
              <a:avLst/>
            </a:prstGeom>
          </p:spPr>
        </p:pic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621B26B4-D7D8-7872-FF58-FB88F1D27EF1}"/>
              </a:ext>
            </a:extLst>
          </p:cNvPr>
          <p:cNvSpPr txBox="1"/>
          <p:nvPr/>
        </p:nvSpPr>
        <p:spPr>
          <a:xfrm>
            <a:off x="1560830" y="1459748"/>
            <a:ext cx="6022191" cy="2930793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814213">
              <a:spcBef>
                <a:spcPts val="94"/>
              </a:spcBef>
              <a:tabLst>
                <a:tab pos="1962077" algn="l"/>
              </a:tabLst>
            </a:pP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Definition:</a:t>
            </a:r>
            <a:r>
              <a:rPr sz="1686" b="1" dirty="0">
                <a:solidFill>
                  <a:srgbClr val="008000"/>
                </a:solidFill>
                <a:latin typeface="Trebuchet MS"/>
                <a:cs typeface="Trebuchet MS"/>
              </a:rPr>
              <a:t>	</a:t>
            </a: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constraint</a:t>
            </a:r>
            <a:r>
              <a:rPr sz="1686" b="1" spc="-61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satisfaction</a:t>
            </a:r>
            <a:r>
              <a:rPr sz="1686" b="1" spc="-61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86" b="1" spc="-27" dirty="0">
                <a:solidFill>
                  <a:srgbClr val="008000"/>
                </a:solidFill>
                <a:latin typeface="Trebuchet MS"/>
                <a:cs typeface="Trebuchet MS"/>
              </a:rPr>
              <a:t>problem</a:t>
            </a:r>
            <a:r>
              <a:rPr sz="1686" b="1" spc="-57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86" b="1" spc="148" dirty="0">
                <a:solidFill>
                  <a:srgbClr val="008000"/>
                </a:solidFill>
                <a:latin typeface="Trebuchet MS"/>
                <a:cs typeface="Trebuchet MS"/>
              </a:rPr>
              <a:t>(CSP)</a:t>
            </a:r>
            <a:endParaRPr sz="1686">
              <a:latin typeface="Trebuchet MS"/>
              <a:cs typeface="Trebuchet MS"/>
            </a:endParaRPr>
          </a:p>
          <a:p>
            <a:pPr marL="361920">
              <a:spcBef>
                <a:spcPts val="1649"/>
              </a:spcBef>
            </a:pPr>
            <a:r>
              <a:rPr sz="1686" spc="138" dirty="0">
                <a:latin typeface="Trebuchet MS"/>
                <a:cs typeface="Trebuchet MS"/>
              </a:rPr>
              <a:t>A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spc="118" dirty="0">
                <a:latin typeface="Trebuchet MS"/>
                <a:cs typeface="Trebuchet MS"/>
              </a:rPr>
              <a:t>CSP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is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spc="-61" dirty="0">
                <a:latin typeface="Trebuchet MS"/>
                <a:cs typeface="Trebuchet MS"/>
              </a:rPr>
              <a:t>factor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graph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spc="-84" dirty="0">
                <a:latin typeface="Trebuchet MS"/>
                <a:cs typeface="Trebuchet MS"/>
              </a:rPr>
              <a:t>where</a:t>
            </a:r>
            <a:r>
              <a:rPr sz="1686" spc="-30" dirty="0">
                <a:latin typeface="Trebuchet MS"/>
                <a:cs typeface="Trebuchet MS"/>
              </a:rPr>
              <a:t> all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factors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spc="-84" dirty="0">
                <a:latin typeface="Trebuchet MS"/>
                <a:cs typeface="Trebuchet MS"/>
              </a:rPr>
              <a:t>are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b="1" spc="-7" dirty="0">
                <a:latin typeface="Trebuchet MS"/>
                <a:cs typeface="Trebuchet MS"/>
              </a:rPr>
              <a:t>constraints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>
              <a:latin typeface="Trebuchet MS"/>
              <a:cs typeface="Trebuchet MS"/>
            </a:endParaRPr>
          </a:p>
          <a:p>
            <a:pPr algn="ctr">
              <a:spcBef>
                <a:spcPts val="425"/>
              </a:spcBef>
            </a:pPr>
            <a:r>
              <a:rPr sz="1686" i="1" spc="300" dirty="0">
                <a:latin typeface="Calibri"/>
                <a:cs typeface="Calibri"/>
              </a:rPr>
              <a:t>f</a:t>
            </a:r>
            <a:r>
              <a:rPr sz="1771" i="1" spc="450" baseline="-12698" dirty="0">
                <a:latin typeface="Calibri"/>
                <a:cs typeface="Calibri"/>
              </a:rPr>
              <a:t>j</a:t>
            </a:r>
            <a:r>
              <a:rPr sz="1771" i="1" spc="-167" baseline="-12698" dirty="0">
                <a:latin typeface="Calibri"/>
                <a:cs typeface="Calibri"/>
              </a:rPr>
              <a:t> </a:t>
            </a:r>
            <a:r>
              <a:rPr sz="1686" spc="88" dirty="0">
                <a:latin typeface="Tahoma"/>
                <a:cs typeface="Tahoma"/>
              </a:rPr>
              <a:t>(</a:t>
            </a:r>
            <a:r>
              <a:rPr sz="1686" i="1" spc="88" dirty="0">
                <a:latin typeface="Calibri"/>
                <a:cs typeface="Calibri"/>
              </a:rPr>
              <a:t>x</a:t>
            </a:r>
            <a:r>
              <a:rPr sz="1686" spc="88" dirty="0">
                <a:latin typeface="Tahoma"/>
                <a:cs typeface="Tahoma"/>
              </a:rPr>
              <a:t>)</a:t>
            </a:r>
            <a:r>
              <a:rPr sz="1686" spc="-135" dirty="0">
                <a:latin typeface="Tahoma"/>
                <a:cs typeface="Tahoma"/>
              </a:rPr>
              <a:t> </a:t>
            </a:r>
            <a:r>
              <a:rPr sz="1686" spc="-556" dirty="0">
                <a:latin typeface="SimSun-ExtB"/>
                <a:cs typeface="SimSun-ExtB"/>
              </a:rPr>
              <a:t>∈</a:t>
            </a:r>
            <a:r>
              <a:rPr sz="1686" spc="-368" dirty="0">
                <a:latin typeface="SimSun-ExtB"/>
                <a:cs typeface="SimSun-ExtB"/>
              </a:rPr>
              <a:t> </a:t>
            </a:r>
            <a:r>
              <a:rPr sz="1686" spc="-7" dirty="0">
                <a:latin typeface="SimSun-ExtB"/>
                <a:cs typeface="SimSun-ExtB"/>
              </a:rPr>
              <a:t>{</a:t>
            </a:r>
            <a:r>
              <a:rPr sz="1686" spc="-7" dirty="0">
                <a:latin typeface="Tahoma"/>
                <a:cs typeface="Tahoma"/>
              </a:rPr>
              <a:t>0</a:t>
            </a:r>
            <a:r>
              <a:rPr sz="1686" i="1" spc="-7" dirty="0">
                <a:latin typeface="Calibri"/>
                <a:cs typeface="Calibri"/>
              </a:rPr>
              <a:t>,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spc="-34" dirty="0">
                <a:latin typeface="Tahoma"/>
                <a:cs typeface="Tahoma"/>
              </a:rPr>
              <a:t>1</a:t>
            </a:r>
            <a:r>
              <a:rPr sz="1686" spc="-34" dirty="0">
                <a:latin typeface="SimSun-ExtB"/>
                <a:cs typeface="SimSun-ExtB"/>
              </a:rPr>
              <a:t>}</a:t>
            </a:r>
            <a:r>
              <a:rPr sz="1686" spc="-273" dirty="0">
                <a:latin typeface="SimSun-ExtB"/>
                <a:cs typeface="SimSun-ExtB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for</a:t>
            </a:r>
            <a:r>
              <a:rPr sz="1686" spc="-17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all</a:t>
            </a:r>
            <a:r>
              <a:rPr sz="1686" spc="40" dirty="0">
                <a:latin typeface="Trebuchet MS"/>
                <a:cs typeface="Trebuchet MS"/>
              </a:rPr>
              <a:t> </a:t>
            </a:r>
            <a:r>
              <a:rPr sz="1686" i="1" spc="293" dirty="0">
                <a:latin typeface="Calibri"/>
                <a:cs typeface="Calibri"/>
              </a:rPr>
              <a:t>j</a:t>
            </a:r>
            <a:r>
              <a:rPr sz="1686" i="1" spc="165" dirty="0">
                <a:latin typeface="Calibri"/>
                <a:cs typeface="Calibri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r>
              <a:rPr sz="1686" spc="-71" dirty="0">
                <a:latin typeface="Tahoma"/>
                <a:cs typeface="Tahoma"/>
              </a:rPr>
              <a:t> </a:t>
            </a:r>
            <a:r>
              <a:rPr sz="1686" spc="-13" dirty="0">
                <a:latin typeface="Tahoma"/>
                <a:cs typeface="Tahoma"/>
              </a:rPr>
              <a:t>1</a:t>
            </a:r>
            <a:r>
              <a:rPr sz="1686" i="1" spc="-13" dirty="0">
                <a:latin typeface="Calibri"/>
                <a:cs typeface="Calibri"/>
              </a:rPr>
              <a:t>,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i="1" spc="51" dirty="0">
                <a:latin typeface="Calibri"/>
                <a:cs typeface="Calibri"/>
              </a:rPr>
              <a:t>.</a:t>
            </a:r>
            <a:r>
              <a:rPr sz="1686" i="1" spc="-98" dirty="0">
                <a:latin typeface="Calibri"/>
                <a:cs typeface="Calibri"/>
              </a:rPr>
              <a:t> </a:t>
            </a:r>
            <a:r>
              <a:rPr sz="1686" i="1" spc="51" dirty="0">
                <a:latin typeface="Calibri"/>
                <a:cs typeface="Calibri"/>
              </a:rPr>
              <a:t>.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i="1" spc="51" dirty="0">
                <a:latin typeface="Calibri"/>
                <a:cs typeface="Calibri"/>
              </a:rPr>
              <a:t>.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i="1" spc="51" dirty="0">
                <a:latin typeface="Calibri"/>
                <a:cs typeface="Calibri"/>
              </a:rPr>
              <a:t>,</a:t>
            </a:r>
            <a:r>
              <a:rPr sz="1686" i="1" spc="-98" dirty="0">
                <a:latin typeface="Calibri"/>
                <a:cs typeface="Calibri"/>
              </a:rPr>
              <a:t> </a:t>
            </a:r>
            <a:r>
              <a:rPr sz="1686" i="1" spc="125" dirty="0">
                <a:latin typeface="Calibri"/>
                <a:cs typeface="Calibri"/>
              </a:rPr>
              <a:t>m</a:t>
            </a:r>
            <a:endParaRPr sz="1686">
              <a:latin typeface="Calibri"/>
              <a:cs typeface="Calibri"/>
            </a:endParaRPr>
          </a:p>
          <a:p>
            <a:pPr marL="361920">
              <a:spcBef>
                <a:spcPts val="428"/>
              </a:spcBef>
            </a:pPr>
            <a:r>
              <a:rPr sz="1686" dirty="0">
                <a:latin typeface="Trebuchet MS"/>
                <a:cs typeface="Trebuchet MS"/>
              </a:rPr>
              <a:t>The</a:t>
            </a:r>
            <a:r>
              <a:rPr sz="1686" spc="-20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constraint</a:t>
            </a:r>
            <a:r>
              <a:rPr sz="1686" dirty="0">
                <a:latin typeface="Trebuchet MS"/>
                <a:cs typeface="Trebuchet MS"/>
              </a:rPr>
              <a:t> is</a:t>
            </a:r>
            <a:r>
              <a:rPr sz="1686" spc="-3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satisfied</a:t>
            </a:r>
            <a:r>
              <a:rPr sz="1686" spc="-3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iff</a:t>
            </a:r>
            <a:r>
              <a:rPr sz="1686" spc="3" dirty="0">
                <a:latin typeface="Trebuchet MS"/>
                <a:cs typeface="Trebuchet MS"/>
              </a:rPr>
              <a:t> </a:t>
            </a:r>
            <a:r>
              <a:rPr sz="1686" i="1" spc="300" dirty="0">
                <a:latin typeface="Calibri"/>
                <a:cs typeface="Calibri"/>
              </a:rPr>
              <a:t>f</a:t>
            </a:r>
            <a:r>
              <a:rPr sz="1771" i="1" spc="450" baseline="-12698" dirty="0">
                <a:latin typeface="Calibri"/>
                <a:cs typeface="Calibri"/>
              </a:rPr>
              <a:t>j</a:t>
            </a:r>
            <a:r>
              <a:rPr sz="1771" i="1" spc="-167" baseline="-12698" dirty="0">
                <a:latin typeface="Calibri"/>
                <a:cs typeface="Calibri"/>
              </a:rPr>
              <a:t> </a:t>
            </a:r>
            <a:r>
              <a:rPr sz="1686" spc="88" dirty="0">
                <a:latin typeface="Tahoma"/>
                <a:cs typeface="Tahoma"/>
              </a:rPr>
              <a:t>(</a:t>
            </a:r>
            <a:r>
              <a:rPr sz="1686" i="1" spc="88" dirty="0">
                <a:latin typeface="Calibri"/>
                <a:cs typeface="Calibri"/>
              </a:rPr>
              <a:t>x</a:t>
            </a:r>
            <a:r>
              <a:rPr sz="1686" spc="88" dirty="0">
                <a:latin typeface="Tahoma"/>
                <a:cs typeface="Tahoma"/>
              </a:rPr>
              <a:t>)</a:t>
            </a:r>
            <a:r>
              <a:rPr sz="1686" spc="-101" dirty="0">
                <a:latin typeface="Tahoma"/>
                <a:cs typeface="Tahoma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r>
              <a:rPr sz="1686" spc="-105" dirty="0">
                <a:latin typeface="Tahoma"/>
                <a:cs typeface="Tahoma"/>
              </a:rPr>
              <a:t> </a:t>
            </a:r>
            <a:r>
              <a:rPr sz="1686" spc="-17" dirty="0">
                <a:latin typeface="Tahoma"/>
                <a:cs typeface="Tahoma"/>
              </a:rPr>
              <a:t>1</a:t>
            </a:r>
            <a:r>
              <a:rPr sz="1686" spc="-17" dirty="0">
                <a:latin typeface="Trebuchet MS"/>
                <a:cs typeface="Trebuchet MS"/>
              </a:rPr>
              <a:t>.</a:t>
            </a:r>
            <a:endParaRPr sz="1686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86">
              <a:latin typeface="Trebuchet MS"/>
              <a:cs typeface="Trebuchet MS"/>
            </a:endParaRPr>
          </a:p>
          <a:p>
            <a:pPr>
              <a:spcBef>
                <a:spcPts val="715"/>
              </a:spcBef>
            </a:pPr>
            <a:endParaRPr sz="1686">
              <a:latin typeface="Trebuchet MS"/>
              <a:cs typeface="Trebuchet MS"/>
            </a:endParaRPr>
          </a:p>
          <a:p>
            <a:pPr marL="484416">
              <a:tabLst>
                <a:tab pos="1631852" algn="l"/>
              </a:tabLst>
            </a:pP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Definition:</a:t>
            </a:r>
            <a:r>
              <a:rPr sz="1686" b="1" dirty="0">
                <a:solidFill>
                  <a:srgbClr val="008000"/>
                </a:solidFill>
                <a:latin typeface="Trebuchet MS"/>
                <a:cs typeface="Trebuchet MS"/>
              </a:rPr>
              <a:t>	</a:t>
            </a: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consistent</a:t>
            </a:r>
            <a:r>
              <a:rPr sz="1686" b="1" spc="-57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assignments</a:t>
            </a:r>
            <a:endParaRPr sz="1686">
              <a:latin typeface="Trebuchet MS"/>
              <a:cs typeface="Trebuchet MS"/>
            </a:endParaRPr>
          </a:p>
          <a:p>
            <a:pPr marL="17132" marR="11993">
              <a:lnSpc>
                <a:spcPct val="101600"/>
              </a:lnSpc>
              <a:spcBef>
                <a:spcPts val="1524"/>
              </a:spcBef>
              <a:tabLst>
                <a:tab pos="1684962" algn="l"/>
                <a:tab pos="5295594" algn="l"/>
              </a:tabLst>
            </a:pPr>
            <a:r>
              <a:rPr sz="1686" spc="47" dirty="0">
                <a:latin typeface="Trebuchet MS"/>
                <a:cs typeface="Trebuchet MS"/>
              </a:rPr>
              <a:t>An</a:t>
            </a:r>
            <a:r>
              <a:rPr sz="1686" spc="132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assignment</a:t>
            </a:r>
            <a:r>
              <a:rPr sz="1686" spc="135" dirty="0">
                <a:latin typeface="Trebuchet MS"/>
                <a:cs typeface="Trebuchet MS"/>
              </a:rPr>
              <a:t> </a:t>
            </a:r>
            <a:r>
              <a:rPr sz="1686" i="1" spc="206" dirty="0">
                <a:latin typeface="Calibri"/>
                <a:cs typeface="Calibri"/>
              </a:rPr>
              <a:t>x</a:t>
            </a:r>
            <a:r>
              <a:rPr sz="1686" i="1" dirty="0">
                <a:latin typeface="Calibri"/>
                <a:cs typeface="Calibri"/>
              </a:rPr>
              <a:t>	</a:t>
            </a:r>
            <a:r>
              <a:rPr sz="1686" dirty="0">
                <a:latin typeface="Trebuchet MS"/>
                <a:cs typeface="Trebuchet MS"/>
              </a:rPr>
              <a:t>is</a:t>
            </a:r>
            <a:r>
              <a:rPr sz="1686" spc="138" dirty="0">
                <a:latin typeface="Trebuchet MS"/>
                <a:cs typeface="Trebuchet MS"/>
              </a:rPr>
              <a:t> </a:t>
            </a:r>
            <a:r>
              <a:rPr sz="1686" b="1" dirty="0">
                <a:latin typeface="Trebuchet MS"/>
                <a:cs typeface="Trebuchet MS"/>
              </a:rPr>
              <a:t>consistent</a:t>
            </a:r>
            <a:r>
              <a:rPr sz="1686" b="1" spc="142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iff</a:t>
            </a:r>
            <a:r>
              <a:rPr sz="1686" spc="135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Weight</a:t>
            </a:r>
            <a:r>
              <a:rPr sz="1686" dirty="0">
                <a:latin typeface="Tahoma"/>
                <a:cs typeface="Tahoma"/>
              </a:rPr>
              <a:t>(</a:t>
            </a:r>
            <a:r>
              <a:rPr sz="1686" i="1" dirty="0">
                <a:latin typeface="Calibri"/>
                <a:cs typeface="Calibri"/>
              </a:rPr>
              <a:t>x</a:t>
            </a:r>
            <a:r>
              <a:rPr sz="1686" dirty="0">
                <a:latin typeface="Tahoma"/>
                <a:cs typeface="Tahoma"/>
              </a:rPr>
              <a:t>)</a:t>
            </a:r>
            <a:r>
              <a:rPr sz="1686" spc="135" dirty="0">
                <a:latin typeface="Tahoma"/>
                <a:cs typeface="Tahoma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r>
              <a:rPr sz="1686" spc="135" dirty="0">
                <a:latin typeface="Tahoma"/>
                <a:cs typeface="Tahoma"/>
              </a:rPr>
              <a:t> </a:t>
            </a:r>
            <a:r>
              <a:rPr sz="1686" dirty="0">
                <a:latin typeface="Tahoma"/>
                <a:cs typeface="Tahoma"/>
              </a:rPr>
              <a:t>1</a:t>
            </a:r>
            <a:r>
              <a:rPr sz="1686" spc="115" dirty="0">
                <a:latin typeface="Tahoma"/>
                <a:cs typeface="Tahoma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(i.e.,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b="1" dirty="0">
                <a:latin typeface="Trebuchet MS"/>
                <a:cs typeface="Trebuchet MS"/>
              </a:rPr>
              <a:t>all</a:t>
            </a:r>
            <a:r>
              <a:rPr sz="1686" b="1" spc="94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con- </a:t>
            </a:r>
            <a:r>
              <a:rPr sz="1686" spc="-30" dirty="0">
                <a:latin typeface="Trebuchet MS"/>
                <a:cs typeface="Trebuchet MS"/>
              </a:rPr>
              <a:t>straints</a:t>
            </a:r>
            <a:r>
              <a:rPr sz="1686" spc="-88" dirty="0">
                <a:latin typeface="Trebuchet MS"/>
                <a:cs typeface="Trebuchet MS"/>
              </a:rPr>
              <a:t> </a:t>
            </a:r>
            <a:r>
              <a:rPr sz="1686" spc="-84" dirty="0">
                <a:latin typeface="Trebuchet MS"/>
                <a:cs typeface="Trebuchet MS"/>
              </a:rPr>
              <a:t>are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satisfied).</a:t>
            </a:r>
            <a:endParaRPr sz="1686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3105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EB97-652D-50E7-4EFF-A5932A81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4" dirty="0"/>
              <a:t>Summary</a:t>
            </a:r>
            <a:r>
              <a:rPr lang="en-US" spc="-111" dirty="0"/>
              <a:t> </a:t>
            </a:r>
            <a:r>
              <a:rPr lang="en-US" dirty="0"/>
              <a:t>so</a:t>
            </a:r>
            <a:r>
              <a:rPr lang="en-US" spc="-111" dirty="0"/>
              <a:t> </a:t>
            </a:r>
            <a:r>
              <a:rPr lang="en-US" spc="-132" dirty="0"/>
              <a:t>far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A410-BDA7-2244-E083-9A114930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7253-F122-3099-D925-422137B6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50F2C65-1DD6-41DA-61B0-2CF447233D8E}"/>
              </a:ext>
            </a:extLst>
          </p:cNvPr>
          <p:cNvSpPr/>
          <p:nvPr/>
        </p:nvSpPr>
        <p:spPr>
          <a:xfrm>
            <a:off x="3350042" y="1207450"/>
            <a:ext cx="1290867" cy="429147"/>
          </a:xfrm>
          <a:custGeom>
            <a:avLst/>
            <a:gdLst/>
            <a:ahLst/>
            <a:cxnLst/>
            <a:rect l="l" t="t" r="r" b="b"/>
            <a:pathLst>
              <a:path w="1913889" h="636269">
                <a:moveTo>
                  <a:pt x="635774" y="317887"/>
                </a:moveTo>
                <a:lnTo>
                  <a:pt x="631814" y="267857"/>
                </a:lnTo>
                <a:lnTo>
                  <a:pt x="620168" y="219512"/>
                </a:lnTo>
                <a:lnTo>
                  <a:pt x="601191" y="173703"/>
                </a:lnTo>
                <a:lnTo>
                  <a:pt x="575238" y="131286"/>
                </a:lnTo>
                <a:lnTo>
                  <a:pt x="542663" y="93111"/>
                </a:lnTo>
                <a:lnTo>
                  <a:pt x="504488" y="60536"/>
                </a:lnTo>
                <a:lnTo>
                  <a:pt x="462071" y="34583"/>
                </a:lnTo>
                <a:lnTo>
                  <a:pt x="416262" y="15606"/>
                </a:lnTo>
                <a:lnTo>
                  <a:pt x="367917" y="3960"/>
                </a:lnTo>
                <a:lnTo>
                  <a:pt x="317887" y="0"/>
                </a:lnTo>
                <a:lnTo>
                  <a:pt x="267857" y="3960"/>
                </a:lnTo>
                <a:lnTo>
                  <a:pt x="219512" y="15606"/>
                </a:lnTo>
                <a:lnTo>
                  <a:pt x="173703" y="34583"/>
                </a:lnTo>
                <a:lnTo>
                  <a:pt x="131286" y="60536"/>
                </a:lnTo>
                <a:lnTo>
                  <a:pt x="93111" y="93111"/>
                </a:lnTo>
                <a:lnTo>
                  <a:pt x="60536" y="131286"/>
                </a:lnTo>
                <a:lnTo>
                  <a:pt x="34583" y="173703"/>
                </a:lnTo>
                <a:lnTo>
                  <a:pt x="15606" y="219512"/>
                </a:lnTo>
                <a:lnTo>
                  <a:pt x="3960" y="267857"/>
                </a:lnTo>
                <a:lnTo>
                  <a:pt x="0" y="317887"/>
                </a:lnTo>
                <a:lnTo>
                  <a:pt x="3960" y="367917"/>
                </a:lnTo>
                <a:lnTo>
                  <a:pt x="15606" y="416262"/>
                </a:lnTo>
                <a:lnTo>
                  <a:pt x="34583" y="462071"/>
                </a:lnTo>
                <a:lnTo>
                  <a:pt x="60536" y="504489"/>
                </a:lnTo>
                <a:lnTo>
                  <a:pt x="93111" y="542663"/>
                </a:lnTo>
                <a:lnTo>
                  <a:pt x="131286" y="575238"/>
                </a:lnTo>
                <a:lnTo>
                  <a:pt x="173703" y="601191"/>
                </a:lnTo>
                <a:lnTo>
                  <a:pt x="219512" y="620168"/>
                </a:lnTo>
                <a:lnTo>
                  <a:pt x="267857" y="631814"/>
                </a:lnTo>
                <a:lnTo>
                  <a:pt x="317887" y="635774"/>
                </a:lnTo>
                <a:lnTo>
                  <a:pt x="367917" y="631814"/>
                </a:lnTo>
                <a:lnTo>
                  <a:pt x="416262" y="620168"/>
                </a:lnTo>
                <a:lnTo>
                  <a:pt x="462071" y="601191"/>
                </a:lnTo>
                <a:lnTo>
                  <a:pt x="504488" y="575238"/>
                </a:lnTo>
                <a:lnTo>
                  <a:pt x="542663" y="542663"/>
                </a:lnTo>
                <a:lnTo>
                  <a:pt x="575238" y="504489"/>
                </a:lnTo>
                <a:lnTo>
                  <a:pt x="601191" y="462071"/>
                </a:lnTo>
                <a:lnTo>
                  <a:pt x="620168" y="416262"/>
                </a:lnTo>
                <a:lnTo>
                  <a:pt x="631814" y="367917"/>
                </a:lnTo>
                <a:lnTo>
                  <a:pt x="635774" y="317887"/>
                </a:lnTo>
                <a:close/>
              </a:path>
              <a:path w="1913889" h="636269">
                <a:moveTo>
                  <a:pt x="1913682" y="317887"/>
                </a:moveTo>
                <a:lnTo>
                  <a:pt x="1909721" y="267857"/>
                </a:lnTo>
                <a:lnTo>
                  <a:pt x="1898075" y="219512"/>
                </a:lnTo>
                <a:lnTo>
                  <a:pt x="1879099" y="173703"/>
                </a:lnTo>
                <a:lnTo>
                  <a:pt x="1853146" y="131286"/>
                </a:lnTo>
                <a:lnTo>
                  <a:pt x="1820570" y="93111"/>
                </a:lnTo>
                <a:lnTo>
                  <a:pt x="1782396" y="60536"/>
                </a:lnTo>
                <a:lnTo>
                  <a:pt x="1739978" y="34583"/>
                </a:lnTo>
                <a:lnTo>
                  <a:pt x="1694170" y="15606"/>
                </a:lnTo>
                <a:lnTo>
                  <a:pt x="1645824" y="3960"/>
                </a:lnTo>
                <a:lnTo>
                  <a:pt x="1595795" y="0"/>
                </a:lnTo>
                <a:lnTo>
                  <a:pt x="1545765" y="3960"/>
                </a:lnTo>
                <a:lnTo>
                  <a:pt x="1497419" y="15606"/>
                </a:lnTo>
                <a:lnTo>
                  <a:pt x="1451611" y="34583"/>
                </a:lnTo>
                <a:lnTo>
                  <a:pt x="1409193" y="60536"/>
                </a:lnTo>
                <a:lnTo>
                  <a:pt x="1371019" y="93111"/>
                </a:lnTo>
                <a:lnTo>
                  <a:pt x="1338444" y="131286"/>
                </a:lnTo>
                <a:lnTo>
                  <a:pt x="1312490" y="173703"/>
                </a:lnTo>
                <a:lnTo>
                  <a:pt x="1293514" y="219512"/>
                </a:lnTo>
                <a:lnTo>
                  <a:pt x="1281868" y="267857"/>
                </a:lnTo>
                <a:lnTo>
                  <a:pt x="1277907" y="317887"/>
                </a:lnTo>
                <a:lnTo>
                  <a:pt x="1281868" y="367917"/>
                </a:lnTo>
                <a:lnTo>
                  <a:pt x="1293514" y="416262"/>
                </a:lnTo>
                <a:lnTo>
                  <a:pt x="1312490" y="462071"/>
                </a:lnTo>
                <a:lnTo>
                  <a:pt x="1338444" y="504489"/>
                </a:lnTo>
                <a:lnTo>
                  <a:pt x="1371019" y="542663"/>
                </a:lnTo>
                <a:lnTo>
                  <a:pt x="1409193" y="575238"/>
                </a:lnTo>
                <a:lnTo>
                  <a:pt x="1451611" y="601191"/>
                </a:lnTo>
                <a:lnTo>
                  <a:pt x="1497419" y="620168"/>
                </a:lnTo>
                <a:lnTo>
                  <a:pt x="1545765" y="631814"/>
                </a:lnTo>
                <a:lnTo>
                  <a:pt x="1595795" y="635774"/>
                </a:lnTo>
                <a:lnTo>
                  <a:pt x="1645824" y="631814"/>
                </a:lnTo>
                <a:lnTo>
                  <a:pt x="1694170" y="620168"/>
                </a:lnTo>
                <a:lnTo>
                  <a:pt x="1739978" y="601191"/>
                </a:lnTo>
                <a:lnTo>
                  <a:pt x="1782396" y="575238"/>
                </a:lnTo>
                <a:lnTo>
                  <a:pt x="1820570" y="542663"/>
                </a:lnTo>
                <a:lnTo>
                  <a:pt x="1853146" y="504489"/>
                </a:lnTo>
                <a:lnTo>
                  <a:pt x="1879099" y="462071"/>
                </a:lnTo>
                <a:lnTo>
                  <a:pt x="1898075" y="416262"/>
                </a:lnTo>
                <a:lnTo>
                  <a:pt x="1909721" y="367917"/>
                </a:lnTo>
                <a:lnTo>
                  <a:pt x="1913682" y="317887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B050043-8302-C272-1BC4-9DEEB164F8F1}"/>
              </a:ext>
            </a:extLst>
          </p:cNvPr>
          <p:cNvSpPr txBox="1"/>
          <p:nvPr/>
        </p:nvSpPr>
        <p:spPr>
          <a:xfrm>
            <a:off x="3408439" y="1266786"/>
            <a:ext cx="2024957" cy="271539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17132">
              <a:spcBef>
                <a:spcPts val="94"/>
              </a:spcBef>
              <a:tabLst>
                <a:tab pos="878887" algn="l"/>
                <a:tab pos="1740642" algn="l"/>
              </a:tabLst>
            </a:pPr>
            <a:r>
              <a:rPr sz="1686" i="1" spc="260" dirty="0">
                <a:latin typeface="Trebuchet MS"/>
                <a:cs typeface="Trebuchet MS"/>
              </a:rPr>
              <a:t>X</a:t>
            </a:r>
            <a:r>
              <a:rPr sz="1771" spc="389" baseline="-12698" dirty="0">
                <a:latin typeface="Calibri"/>
                <a:cs typeface="Calibri"/>
              </a:rPr>
              <a:t>1</a:t>
            </a:r>
            <a:r>
              <a:rPr sz="1771" baseline="-12698" dirty="0">
                <a:latin typeface="Calibri"/>
                <a:cs typeface="Calibri"/>
              </a:rPr>
              <a:t>	</a:t>
            </a:r>
            <a:r>
              <a:rPr sz="1686" i="1" spc="260" dirty="0">
                <a:latin typeface="Trebuchet MS"/>
                <a:cs typeface="Trebuchet MS"/>
              </a:rPr>
              <a:t>X</a:t>
            </a:r>
            <a:r>
              <a:rPr sz="1771" spc="389" baseline="-12698" dirty="0">
                <a:latin typeface="Calibri"/>
                <a:cs typeface="Calibri"/>
              </a:rPr>
              <a:t>2</a:t>
            </a:r>
            <a:r>
              <a:rPr sz="1771" baseline="-12698" dirty="0">
                <a:latin typeface="Calibri"/>
                <a:cs typeface="Calibri"/>
              </a:rPr>
              <a:t>	</a:t>
            </a:r>
            <a:r>
              <a:rPr sz="1686" i="1" spc="260" dirty="0">
                <a:latin typeface="Trebuchet MS"/>
                <a:cs typeface="Trebuchet MS"/>
              </a:rPr>
              <a:t>X</a:t>
            </a:r>
            <a:r>
              <a:rPr sz="1771" spc="389" baseline="-12698" dirty="0">
                <a:latin typeface="Calibri"/>
                <a:cs typeface="Calibri"/>
              </a:rPr>
              <a:t>3</a:t>
            </a:r>
            <a:endParaRPr sz="1771" baseline="-12698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5657179-6820-8CD9-115B-7C4FCD674820}"/>
              </a:ext>
            </a:extLst>
          </p:cNvPr>
          <p:cNvSpPr/>
          <p:nvPr/>
        </p:nvSpPr>
        <p:spPr>
          <a:xfrm>
            <a:off x="5073869" y="1207450"/>
            <a:ext cx="429147" cy="429147"/>
          </a:xfrm>
          <a:custGeom>
            <a:avLst/>
            <a:gdLst/>
            <a:ahLst/>
            <a:cxnLst/>
            <a:rect l="l" t="t" r="r" b="b"/>
            <a:pathLst>
              <a:path w="636270" h="636269">
                <a:moveTo>
                  <a:pt x="635774" y="317887"/>
                </a:moveTo>
                <a:lnTo>
                  <a:pt x="631814" y="267857"/>
                </a:lnTo>
                <a:lnTo>
                  <a:pt x="620168" y="219512"/>
                </a:lnTo>
                <a:lnTo>
                  <a:pt x="601191" y="173703"/>
                </a:lnTo>
                <a:lnTo>
                  <a:pt x="575238" y="131286"/>
                </a:lnTo>
                <a:lnTo>
                  <a:pt x="542663" y="93111"/>
                </a:lnTo>
                <a:lnTo>
                  <a:pt x="504488" y="60536"/>
                </a:lnTo>
                <a:lnTo>
                  <a:pt x="462071" y="34583"/>
                </a:lnTo>
                <a:lnTo>
                  <a:pt x="416262" y="15606"/>
                </a:lnTo>
                <a:lnTo>
                  <a:pt x="367917" y="3960"/>
                </a:lnTo>
                <a:lnTo>
                  <a:pt x="317887" y="0"/>
                </a:lnTo>
                <a:lnTo>
                  <a:pt x="267857" y="3960"/>
                </a:lnTo>
                <a:lnTo>
                  <a:pt x="219512" y="15606"/>
                </a:lnTo>
                <a:lnTo>
                  <a:pt x="173703" y="34583"/>
                </a:lnTo>
                <a:lnTo>
                  <a:pt x="131286" y="60536"/>
                </a:lnTo>
                <a:lnTo>
                  <a:pt x="93111" y="93111"/>
                </a:lnTo>
                <a:lnTo>
                  <a:pt x="60536" y="131286"/>
                </a:lnTo>
                <a:lnTo>
                  <a:pt x="34583" y="173703"/>
                </a:lnTo>
                <a:lnTo>
                  <a:pt x="15606" y="219512"/>
                </a:lnTo>
                <a:lnTo>
                  <a:pt x="3960" y="267857"/>
                </a:lnTo>
                <a:lnTo>
                  <a:pt x="0" y="317887"/>
                </a:lnTo>
                <a:lnTo>
                  <a:pt x="3960" y="367917"/>
                </a:lnTo>
                <a:lnTo>
                  <a:pt x="15606" y="416262"/>
                </a:lnTo>
                <a:lnTo>
                  <a:pt x="34583" y="462071"/>
                </a:lnTo>
                <a:lnTo>
                  <a:pt x="60536" y="504489"/>
                </a:lnTo>
                <a:lnTo>
                  <a:pt x="93111" y="542663"/>
                </a:lnTo>
                <a:lnTo>
                  <a:pt x="131286" y="575238"/>
                </a:lnTo>
                <a:lnTo>
                  <a:pt x="173703" y="601191"/>
                </a:lnTo>
                <a:lnTo>
                  <a:pt x="219512" y="620168"/>
                </a:lnTo>
                <a:lnTo>
                  <a:pt x="267857" y="631814"/>
                </a:lnTo>
                <a:lnTo>
                  <a:pt x="317887" y="635774"/>
                </a:lnTo>
                <a:lnTo>
                  <a:pt x="367917" y="631814"/>
                </a:lnTo>
                <a:lnTo>
                  <a:pt x="416262" y="620168"/>
                </a:lnTo>
                <a:lnTo>
                  <a:pt x="462071" y="601191"/>
                </a:lnTo>
                <a:lnTo>
                  <a:pt x="504488" y="575238"/>
                </a:lnTo>
                <a:lnTo>
                  <a:pt x="542663" y="542663"/>
                </a:lnTo>
                <a:lnTo>
                  <a:pt x="575238" y="504489"/>
                </a:lnTo>
                <a:lnTo>
                  <a:pt x="601191" y="462071"/>
                </a:lnTo>
                <a:lnTo>
                  <a:pt x="620168" y="416262"/>
                </a:lnTo>
                <a:lnTo>
                  <a:pt x="631814" y="367917"/>
                </a:lnTo>
                <a:lnTo>
                  <a:pt x="635774" y="317887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95DF4E8-8587-66BD-1B54-73D5A7EE716E}"/>
              </a:ext>
            </a:extLst>
          </p:cNvPr>
          <p:cNvSpPr txBox="1"/>
          <p:nvPr/>
        </p:nvSpPr>
        <p:spPr>
          <a:xfrm>
            <a:off x="3283462" y="1986476"/>
            <a:ext cx="206008" cy="218866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25698">
              <a:spcBef>
                <a:spcPts val="88"/>
              </a:spcBef>
            </a:pPr>
            <a:r>
              <a:rPr sz="1349" i="1" spc="77" dirty="0">
                <a:latin typeface="Trebuchet MS"/>
                <a:cs typeface="Trebuchet MS"/>
              </a:rPr>
              <a:t>f</a:t>
            </a:r>
            <a:r>
              <a:rPr sz="1416" spc="116" baseline="-11904" dirty="0">
                <a:latin typeface="Calibri"/>
                <a:cs typeface="Calibri"/>
              </a:rPr>
              <a:t>1</a:t>
            </a:r>
            <a:endParaRPr sz="1416" baseline="-11904"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0819AD4-9CF4-EEF3-4A80-FC059D80CAF4}"/>
              </a:ext>
            </a:extLst>
          </p:cNvPr>
          <p:cNvSpPr/>
          <p:nvPr/>
        </p:nvSpPr>
        <p:spPr>
          <a:xfrm>
            <a:off x="3262135" y="1983602"/>
            <a:ext cx="257403" cy="257403"/>
          </a:xfrm>
          <a:custGeom>
            <a:avLst/>
            <a:gdLst/>
            <a:ahLst/>
            <a:cxnLst/>
            <a:rect l="l" t="t" r="r" b="b"/>
            <a:pathLst>
              <a:path w="381635" h="381635">
                <a:moveTo>
                  <a:pt x="0" y="0"/>
                </a:moveTo>
                <a:lnTo>
                  <a:pt x="0" y="381464"/>
                </a:lnTo>
                <a:lnTo>
                  <a:pt x="381464" y="381464"/>
                </a:lnTo>
                <a:lnTo>
                  <a:pt x="381464" y="0"/>
                </a:lnTo>
                <a:lnTo>
                  <a:pt x="0" y="0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42C952F-310A-C790-41FD-DE34FD1DA54D}"/>
              </a:ext>
            </a:extLst>
          </p:cNvPr>
          <p:cNvSpPr txBox="1"/>
          <p:nvPr/>
        </p:nvSpPr>
        <p:spPr>
          <a:xfrm>
            <a:off x="3973851" y="1986476"/>
            <a:ext cx="206008" cy="218866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25698">
              <a:spcBef>
                <a:spcPts val="88"/>
              </a:spcBef>
            </a:pPr>
            <a:r>
              <a:rPr sz="1349" i="1" spc="77" dirty="0">
                <a:latin typeface="Trebuchet MS"/>
                <a:cs typeface="Trebuchet MS"/>
              </a:rPr>
              <a:t>f</a:t>
            </a:r>
            <a:r>
              <a:rPr sz="1416" spc="116" baseline="-11904" dirty="0">
                <a:latin typeface="Calibri"/>
                <a:cs typeface="Calibri"/>
              </a:rPr>
              <a:t>2</a:t>
            </a:r>
            <a:endParaRPr sz="1416" baseline="-11904">
              <a:latin typeface="Calibri"/>
              <a:cs typeface="Calibri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E12DB0E4-2355-4B06-63A5-632FC49B7C86}"/>
              </a:ext>
            </a:extLst>
          </p:cNvPr>
          <p:cNvSpPr/>
          <p:nvPr/>
        </p:nvSpPr>
        <p:spPr>
          <a:xfrm>
            <a:off x="3952524" y="1983602"/>
            <a:ext cx="257403" cy="257403"/>
          </a:xfrm>
          <a:custGeom>
            <a:avLst/>
            <a:gdLst/>
            <a:ahLst/>
            <a:cxnLst/>
            <a:rect l="l" t="t" r="r" b="b"/>
            <a:pathLst>
              <a:path w="381635" h="381635">
                <a:moveTo>
                  <a:pt x="0" y="0"/>
                </a:moveTo>
                <a:lnTo>
                  <a:pt x="0" y="381464"/>
                </a:lnTo>
                <a:lnTo>
                  <a:pt x="381464" y="381464"/>
                </a:lnTo>
                <a:lnTo>
                  <a:pt x="381464" y="0"/>
                </a:lnTo>
                <a:lnTo>
                  <a:pt x="0" y="0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E3ACEBF-ADC1-A3D3-328B-BC10E969F5F2}"/>
              </a:ext>
            </a:extLst>
          </p:cNvPr>
          <p:cNvSpPr txBox="1"/>
          <p:nvPr/>
        </p:nvSpPr>
        <p:spPr>
          <a:xfrm>
            <a:off x="4664240" y="1986476"/>
            <a:ext cx="206008" cy="218866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25698">
              <a:spcBef>
                <a:spcPts val="88"/>
              </a:spcBef>
            </a:pPr>
            <a:r>
              <a:rPr sz="1349" i="1" spc="77" dirty="0">
                <a:latin typeface="Trebuchet MS"/>
                <a:cs typeface="Trebuchet MS"/>
              </a:rPr>
              <a:t>f</a:t>
            </a:r>
            <a:r>
              <a:rPr sz="1416" spc="116" baseline="-11904" dirty="0">
                <a:latin typeface="Calibri"/>
                <a:cs typeface="Calibri"/>
              </a:rPr>
              <a:t>3</a:t>
            </a:r>
            <a:endParaRPr sz="1416" baseline="-11904">
              <a:latin typeface="Calibri"/>
              <a:cs typeface="Calibri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E5FB693-6774-7D05-0847-0B57C94D8946}"/>
              </a:ext>
            </a:extLst>
          </p:cNvPr>
          <p:cNvSpPr/>
          <p:nvPr/>
        </p:nvSpPr>
        <p:spPr>
          <a:xfrm>
            <a:off x="4642913" y="1983602"/>
            <a:ext cx="257403" cy="257403"/>
          </a:xfrm>
          <a:custGeom>
            <a:avLst/>
            <a:gdLst/>
            <a:ahLst/>
            <a:cxnLst/>
            <a:rect l="l" t="t" r="r" b="b"/>
            <a:pathLst>
              <a:path w="381635" h="381635">
                <a:moveTo>
                  <a:pt x="0" y="0"/>
                </a:moveTo>
                <a:lnTo>
                  <a:pt x="0" y="381464"/>
                </a:lnTo>
                <a:lnTo>
                  <a:pt x="381464" y="381464"/>
                </a:lnTo>
                <a:lnTo>
                  <a:pt x="381464" y="0"/>
                </a:lnTo>
                <a:lnTo>
                  <a:pt x="0" y="0"/>
                </a:lnTo>
                <a:close/>
              </a:path>
            </a:pathLst>
          </a:custGeom>
          <a:ln w="6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7C7FB14-BD41-E3B0-2BA8-E6BC2A4121E3}"/>
              </a:ext>
            </a:extLst>
          </p:cNvPr>
          <p:cNvSpPr txBox="1"/>
          <p:nvPr/>
        </p:nvSpPr>
        <p:spPr>
          <a:xfrm>
            <a:off x="5354629" y="1986476"/>
            <a:ext cx="206008" cy="218866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25698">
              <a:spcBef>
                <a:spcPts val="88"/>
              </a:spcBef>
            </a:pPr>
            <a:r>
              <a:rPr sz="1349" i="1" spc="77" dirty="0">
                <a:latin typeface="Trebuchet MS"/>
                <a:cs typeface="Trebuchet MS"/>
              </a:rPr>
              <a:t>f</a:t>
            </a:r>
            <a:r>
              <a:rPr sz="1416" spc="116" baseline="-11904" dirty="0">
                <a:latin typeface="Calibri"/>
                <a:cs typeface="Calibri"/>
              </a:rPr>
              <a:t>4</a:t>
            </a:r>
            <a:endParaRPr sz="1416" baseline="-11904">
              <a:latin typeface="Calibri"/>
              <a:cs typeface="Calibri"/>
            </a:endParaRPr>
          </a:p>
        </p:txBody>
      </p:sp>
      <p:grpSp>
        <p:nvGrpSpPr>
          <p:cNvPr id="16" name="object 13">
            <a:extLst>
              <a:ext uri="{FF2B5EF4-FFF2-40B4-BE49-F238E27FC236}">
                <a16:creationId xmlns:a16="http://schemas.microsoft.com/office/drawing/2014/main" id="{DA3CC94A-4D5E-3899-1BA9-19A4E4D7E503}"/>
              </a:ext>
            </a:extLst>
          </p:cNvPr>
          <p:cNvGrpSpPr/>
          <p:nvPr/>
        </p:nvGrpSpPr>
        <p:grpSpPr>
          <a:xfrm>
            <a:off x="3414563" y="1584929"/>
            <a:ext cx="2178285" cy="658282"/>
            <a:chOff x="3583046" y="1889059"/>
            <a:chExt cx="3229610" cy="975994"/>
          </a:xfrm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0454237A-03EA-8811-9583-1C63A463959D}"/>
                </a:ext>
              </a:extLst>
            </p:cNvPr>
            <p:cNvSpPr/>
            <p:nvPr/>
          </p:nvSpPr>
          <p:spPr>
            <a:xfrm>
              <a:off x="6427842" y="2480145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4" h="381635">
                  <a:moveTo>
                    <a:pt x="0" y="0"/>
                  </a:moveTo>
                  <a:lnTo>
                    <a:pt x="0" y="381464"/>
                  </a:lnTo>
                  <a:lnTo>
                    <a:pt x="381464" y="381464"/>
                  </a:lnTo>
                  <a:lnTo>
                    <a:pt x="381464" y="0"/>
                  </a:lnTo>
                  <a:lnTo>
                    <a:pt x="0" y="0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36FE4BBB-0895-C256-410E-F5C5C581BC50}"/>
                </a:ext>
              </a:extLst>
            </p:cNvPr>
            <p:cNvSpPr/>
            <p:nvPr/>
          </p:nvSpPr>
          <p:spPr>
            <a:xfrm>
              <a:off x="3595762" y="1901774"/>
              <a:ext cx="2974975" cy="578485"/>
            </a:xfrm>
            <a:custGeom>
              <a:avLst/>
              <a:gdLst/>
              <a:ahLst/>
              <a:cxnLst/>
              <a:rect l="l" t="t" r="r" b="b"/>
              <a:pathLst>
                <a:path w="2974975" h="578485">
                  <a:moveTo>
                    <a:pt x="131959" y="53790"/>
                  </a:moveTo>
                  <a:lnTo>
                    <a:pt x="0" y="578368"/>
                  </a:lnTo>
                </a:path>
                <a:path w="2974975" h="578485">
                  <a:moveTo>
                    <a:pt x="399984" y="1"/>
                  </a:moveTo>
                  <a:lnTo>
                    <a:pt x="832862" y="578368"/>
                  </a:lnTo>
                </a:path>
                <a:path w="2974975" h="578485">
                  <a:moveTo>
                    <a:pt x="1345253" y="29830"/>
                  </a:moveTo>
                  <a:lnTo>
                    <a:pt x="1070984" y="578368"/>
                  </a:lnTo>
                </a:path>
                <a:path w="2974975" h="578485">
                  <a:moveTo>
                    <a:pt x="1629577" y="29831"/>
                  </a:moveTo>
                  <a:lnTo>
                    <a:pt x="1903847" y="578368"/>
                  </a:lnTo>
                </a:path>
                <a:path w="2974975" h="578485">
                  <a:moveTo>
                    <a:pt x="2574846" y="0"/>
                  </a:moveTo>
                  <a:lnTo>
                    <a:pt x="2141972" y="578368"/>
                  </a:lnTo>
                </a:path>
                <a:path w="2974975" h="578485">
                  <a:moveTo>
                    <a:pt x="2842873" y="53790"/>
                  </a:moveTo>
                  <a:lnTo>
                    <a:pt x="2974832" y="578368"/>
                  </a:lnTo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45BDD316-4D1A-2261-B1D8-78F43F0BC8FC}"/>
              </a:ext>
            </a:extLst>
          </p:cNvPr>
          <p:cNvSpPr txBox="1"/>
          <p:nvPr/>
        </p:nvSpPr>
        <p:spPr>
          <a:xfrm>
            <a:off x="1980614" y="2703190"/>
            <a:ext cx="2171861" cy="1414580"/>
          </a:xfrm>
          <a:prstGeom prst="rect">
            <a:avLst/>
          </a:prstGeom>
        </p:spPr>
        <p:txBody>
          <a:bodyPr vert="horz" wrap="square" lIns="0" tIns="7709" rIns="0" bIns="0" rtlCol="0">
            <a:spAutoFit/>
          </a:bodyPr>
          <a:lstStyle/>
          <a:p>
            <a:pPr marL="8566" marR="3426">
              <a:lnSpc>
                <a:spcPct val="137800"/>
              </a:lnSpc>
              <a:spcBef>
                <a:spcPts val="61"/>
              </a:spcBef>
            </a:pPr>
            <a:r>
              <a:rPr sz="1686" b="1" dirty="0">
                <a:latin typeface="Trebuchet MS"/>
                <a:cs typeface="Trebuchet MS"/>
              </a:rPr>
              <a:t>Factor</a:t>
            </a:r>
            <a:r>
              <a:rPr sz="1686" b="1" spc="-17" dirty="0">
                <a:latin typeface="Trebuchet MS"/>
                <a:cs typeface="Trebuchet MS"/>
              </a:rPr>
              <a:t> </a:t>
            </a:r>
            <a:r>
              <a:rPr sz="1686" b="1" dirty="0">
                <a:latin typeface="Trebuchet MS"/>
                <a:cs typeface="Trebuchet MS"/>
              </a:rPr>
              <a:t>graph</a:t>
            </a:r>
            <a:r>
              <a:rPr sz="1686" b="1" spc="-61" dirty="0">
                <a:latin typeface="Trebuchet MS"/>
                <a:cs typeface="Trebuchet MS"/>
              </a:rPr>
              <a:t> </a:t>
            </a:r>
            <a:r>
              <a:rPr sz="1686" spc="-51" dirty="0">
                <a:latin typeface="Trebuchet MS"/>
                <a:cs typeface="Trebuchet MS"/>
              </a:rPr>
              <a:t>(general) </a:t>
            </a:r>
            <a:r>
              <a:rPr sz="1686" spc="-7" dirty="0">
                <a:latin typeface="Trebuchet MS"/>
                <a:cs typeface="Trebuchet MS"/>
              </a:rPr>
              <a:t>variables</a:t>
            </a:r>
            <a:endParaRPr sz="1686">
              <a:latin typeface="Trebuchet MS"/>
              <a:cs typeface="Trebuchet MS"/>
            </a:endParaRPr>
          </a:p>
          <a:p>
            <a:pPr marL="8566" marR="490840">
              <a:lnSpc>
                <a:spcPts val="2786"/>
              </a:lnSpc>
              <a:spcBef>
                <a:spcPts val="88"/>
              </a:spcBef>
            </a:pPr>
            <a:r>
              <a:rPr sz="1686" spc="-7" dirty="0">
                <a:latin typeface="Trebuchet MS"/>
                <a:cs typeface="Trebuchet MS"/>
              </a:rPr>
              <a:t>factors </a:t>
            </a:r>
            <a:r>
              <a:rPr sz="1686" spc="-37" dirty="0">
                <a:latin typeface="Trebuchet MS"/>
                <a:cs typeface="Trebuchet MS"/>
              </a:rPr>
              <a:t>assignment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spc="-77" dirty="0">
                <a:latin typeface="Trebuchet MS"/>
                <a:cs typeface="Trebuchet MS"/>
              </a:rPr>
              <a:t>weight</a:t>
            </a:r>
            <a:endParaRPr sz="1686">
              <a:latin typeface="Trebuchet MS"/>
              <a:cs typeface="Trebuchet MS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11811C30-A03D-5E35-00C7-94106B0F04CB}"/>
              </a:ext>
            </a:extLst>
          </p:cNvPr>
          <p:cNvSpPr txBox="1"/>
          <p:nvPr/>
        </p:nvSpPr>
        <p:spPr>
          <a:xfrm>
            <a:off x="4562392" y="2703190"/>
            <a:ext cx="2307200" cy="1447794"/>
          </a:xfrm>
          <a:prstGeom prst="rect">
            <a:avLst/>
          </a:prstGeom>
        </p:spPr>
        <p:txBody>
          <a:bodyPr vert="horz" wrap="square" lIns="0" tIns="7709" rIns="0" bIns="0" rtlCol="0">
            <a:spAutoFit/>
          </a:bodyPr>
          <a:lstStyle/>
          <a:p>
            <a:pPr marL="8994" marR="395328">
              <a:lnSpc>
                <a:spcPct val="137800"/>
              </a:lnSpc>
              <a:spcBef>
                <a:spcPts val="61"/>
              </a:spcBef>
            </a:pPr>
            <a:r>
              <a:rPr sz="1686" b="1" spc="189" dirty="0">
                <a:latin typeface="Trebuchet MS"/>
                <a:cs typeface="Trebuchet MS"/>
              </a:rPr>
              <a:t>CSP</a:t>
            </a:r>
            <a:r>
              <a:rPr sz="1686" b="1" spc="-57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(all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or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27" dirty="0">
                <a:latin typeface="Trebuchet MS"/>
                <a:cs typeface="Trebuchet MS"/>
              </a:rPr>
              <a:t>nothing) </a:t>
            </a:r>
            <a:r>
              <a:rPr sz="1686" spc="-7" dirty="0">
                <a:latin typeface="Trebuchet MS"/>
                <a:cs typeface="Trebuchet MS"/>
              </a:rPr>
              <a:t>variables</a:t>
            </a:r>
            <a:endParaRPr sz="1686" dirty="0">
              <a:latin typeface="Trebuchet MS"/>
              <a:cs typeface="Trebuchet MS"/>
            </a:endParaRPr>
          </a:p>
          <a:p>
            <a:pPr marL="8994">
              <a:spcBef>
                <a:spcPts val="762"/>
              </a:spcBef>
            </a:pPr>
            <a:r>
              <a:rPr sz="1686" spc="-7" dirty="0">
                <a:latin typeface="Trebuchet MS"/>
                <a:cs typeface="Trebuchet MS"/>
              </a:rPr>
              <a:t>constraints</a:t>
            </a:r>
            <a:endParaRPr sz="1686" dirty="0">
              <a:latin typeface="Trebuchet MS"/>
              <a:cs typeface="Trebuchet MS"/>
            </a:endParaRPr>
          </a:p>
          <a:p>
            <a:pPr marL="8566">
              <a:spcBef>
                <a:spcPts val="766"/>
              </a:spcBef>
            </a:pPr>
            <a:r>
              <a:rPr sz="1686" spc="-54" dirty="0">
                <a:latin typeface="Trebuchet MS"/>
                <a:cs typeface="Trebuchet MS"/>
              </a:rPr>
              <a:t>consistent</a:t>
            </a:r>
            <a:r>
              <a:rPr sz="1686" spc="-6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or</a:t>
            </a:r>
            <a:r>
              <a:rPr sz="1686" spc="-67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inconsistent</a:t>
            </a:r>
            <a:endParaRPr sz="1686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72372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4A1F-AAB0-A01C-3692-2564909E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4BC1AE-E594-1642-1C90-F43BF02B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27399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6B62-0832-63BC-DDB4-EF58CC6A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FBE9-B42F-FD63-F097-B8B92208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7155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DA2F-1159-7ECB-BBE9-4ABE11BD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25A-ED41-3655-5300-DCB88846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Completed So Far</a:t>
            </a:r>
          </a:p>
          <a:p>
            <a:pPr lvl="1"/>
            <a:r>
              <a:rPr lang="en-US" dirty="0"/>
              <a:t>Project Groups</a:t>
            </a:r>
          </a:p>
          <a:p>
            <a:pPr lvl="1"/>
            <a:r>
              <a:rPr lang="en-US" dirty="0"/>
              <a:t>Proposal Submission</a:t>
            </a:r>
          </a:p>
          <a:p>
            <a:pPr lvl="1"/>
            <a:r>
              <a:rPr lang="en-US" dirty="0"/>
              <a:t>Understanding of Relevant Algorithms</a:t>
            </a:r>
          </a:p>
          <a:p>
            <a:pPr lvl="1"/>
            <a:r>
              <a:rPr lang="en-US" dirty="0"/>
              <a:t>Poster </a:t>
            </a:r>
          </a:p>
          <a:p>
            <a:pPr lvl="1"/>
            <a:r>
              <a:rPr lang="en-US" dirty="0"/>
              <a:t>Run at least one algorithm from relevant algorithms </a:t>
            </a:r>
          </a:p>
          <a:p>
            <a:pPr lvl="1"/>
            <a:r>
              <a:rPr lang="en-US" dirty="0"/>
              <a:t>demonstrate code and results Use existing </a:t>
            </a:r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Whats</a:t>
            </a:r>
            <a:r>
              <a:rPr lang="en-US" dirty="0"/>
              <a:t> Next?</a:t>
            </a:r>
          </a:p>
          <a:p>
            <a:pPr lvl="1"/>
            <a:r>
              <a:rPr lang="en-US" dirty="0"/>
              <a:t>Write a report for the work done so far, with proper results explanation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0931-C10C-8DBC-8F8B-B5217221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918A-F4BB-C61A-2D2D-0F60E5E7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78335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1554-F78B-F804-4F61-C10F638F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1" dirty="0"/>
              <a:t>Extending</a:t>
            </a:r>
            <a:r>
              <a:rPr lang="en-US" spc="-118" dirty="0"/>
              <a:t> </a:t>
            </a:r>
            <a:r>
              <a:rPr lang="en-US" spc="-111" dirty="0"/>
              <a:t>partial</a:t>
            </a:r>
            <a:r>
              <a:rPr lang="en-US" spc="-84" dirty="0"/>
              <a:t> assignments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7667-A1EF-D6FC-762A-15E6D213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010F-A243-AE2A-A6F7-C5DD5549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C13DD5-0978-C5D6-6491-3FB5FD05FF80}"/>
              </a:ext>
            </a:extLst>
          </p:cNvPr>
          <p:cNvGrpSpPr/>
          <p:nvPr/>
        </p:nvGrpSpPr>
        <p:grpSpPr>
          <a:xfrm>
            <a:off x="6651605" y="469107"/>
            <a:ext cx="1855109" cy="1597818"/>
            <a:chOff x="3646615" y="1065814"/>
            <a:chExt cx="1855109" cy="1597818"/>
          </a:xfrm>
        </p:grpSpPr>
        <p:grpSp>
          <p:nvGrpSpPr>
            <p:cNvPr id="6" name="object 3">
              <a:extLst>
                <a:ext uri="{FF2B5EF4-FFF2-40B4-BE49-F238E27FC236}">
                  <a16:creationId xmlns:a16="http://schemas.microsoft.com/office/drawing/2014/main" id="{58595923-D629-2E61-5568-5CC2A8AED1EF}"/>
                </a:ext>
              </a:extLst>
            </p:cNvPr>
            <p:cNvGrpSpPr/>
            <p:nvPr/>
          </p:nvGrpSpPr>
          <p:grpSpPr>
            <a:xfrm>
              <a:off x="3646615" y="1323105"/>
              <a:ext cx="311367" cy="311367"/>
              <a:chOff x="3707986" y="1707685"/>
              <a:chExt cx="461645" cy="461645"/>
            </a:xfrm>
          </p:grpSpPr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A5559BEA-AF32-3509-1D21-8CF682099203}"/>
                  </a:ext>
                </a:extLst>
              </p:cNvPr>
              <p:cNvSpPr/>
              <p:nvPr/>
            </p:nvSpPr>
            <p:spPr>
              <a:xfrm>
                <a:off x="3709891" y="1709590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E5BFED71-8B7C-AF9D-7AF0-8BEA9781ACA3}"/>
                  </a:ext>
                </a:extLst>
              </p:cNvPr>
              <p:cNvSpPr/>
              <p:nvPr/>
            </p:nvSpPr>
            <p:spPr>
              <a:xfrm>
                <a:off x="3709891" y="1709590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E2C17D1C-E5D4-7C1E-0973-0962330360FC}"/>
                </a:ext>
              </a:extLst>
            </p:cNvPr>
            <p:cNvSpPr txBox="1"/>
            <p:nvPr/>
          </p:nvSpPr>
          <p:spPr>
            <a:xfrm>
              <a:off x="3694023" y="1382295"/>
              <a:ext cx="21671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0" dirty="0">
                  <a:latin typeface="Trebuchet MS"/>
                  <a:cs typeface="Trebuchet MS"/>
                </a:rPr>
                <a:t>WA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0" name="object 7">
              <a:extLst>
                <a:ext uri="{FF2B5EF4-FFF2-40B4-BE49-F238E27FC236}">
                  <a16:creationId xmlns:a16="http://schemas.microsoft.com/office/drawing/2014/main" id="{685BD0E4-15A0-0627-E919-4CE4CC3B14B3}"/>
                </a:ext>
              </a:extLst>
            </p:cNvPr>
            <p:cNvGrpSpPr/>
            <p:nvPr/>
          </p:nvGrpSpPr>
          <p:grpSpPr>
            <a:xfrm>
              <a:off x="4161195" y="1065814"/>
              <a:ext cx="311367" cy="311367"/>
              <a:chOff x="4470923" y="1326216"/>
              <a:chExt cx="461645" cy="461645"/>
            </a:xfrm>
          </p:grpSpPr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B77108AD-482C-4022-192B-C47F73744EFA}"/>
                  </a:ext>
                </a:extLst>
              </p:cNvPr>
              <p:cNvSpPr/>
              <p:nvPr/>
            </p:nvSpPr>
            <p:spPr>
              <a:xfrm>
                <a:off x="4472828" y="1328121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8EAB3ADB-0482-B3BC-08B6-728EC89B4CD7}"/>
                  </a:ext>
                </a:extLst>
              </p:cNvPr>
              <p:cNvSpPr/>
              <p:nvPr/>
            </p:nvSpPr>
            <p:spPr>
              <a:xfrm>
                <a:off x="4472828" y="1328121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BA97ECC5-DF15-6B68-0176-3DBFA4E32439}"/>
                </a:ext>
              </a:extLst>
            </p:cNvPr>
            <p:cNvSpPr txBox="1"/>
            <p:nvPr/>
          </p:nvSpPr>
          <p:spPr>
            <a:xfrm>
              <a:off x="4217665" y="1125005"/>
              <a:ext cx="19872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4" dirty="0">
                  <a:latin typeface="Trebuchet MS"/>
                  <a:cs typeface="Trebuchet MS"/>
                </a:rPr>
                <a:t>NT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4" name="object 11">
              <a:extLst>
                <a:ext uri="{FF2B5EF4-FFF2-40B4-BE49-F238E27FC236}">
                  <a16:creationId xmlns:a16="http://schemas.microsoft.com/office/drawing/2014/main" id="{D1C063F2-3F73-24CC-E152-F826CA49FA73}"/>
                </a:ext>
              </a:extLst>
            </p:cNvPr>
            <p:cNvGrpSpPr/>
            <p:nvPr/>
          </p:nvGrpSpPr>
          <p:grpSpPr>
            <a:xfrm>
              <a:off x="4161195" y="1580395"/>
              <a:ext cx="311367" cy="311367"/>
              <a:chOff x="4470923" y="2089154"/>
              <a:chExt cx="461645" cy="461645"/>
            </a:xfrm>
          </p:grpSpPr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C784267E-ECCF-1646-8671-92236B6FF75D}"/>
                  </a:ext>
                </a:extLst>
              </p:cNvPr>
              <p:cNvSpPr/>
              <p:nvPr/>
            </p:nvSpPr>
            <p:spPr>
              <a:xfrm>
                <a:off x="4472828" y="2091059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A2FA39BF-47B1-9878-BB4D-62D735A192BE}"/>
                  </a:ext>
                </a:extLst>
              </p:cNvPr>
              <p:cNvSpPr/>
              <p:nvPr/>
            </p:nvSpPr>
            <p:spPr>
              <a:xfrm>
                <a:off x="4472828" y="2091059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4D9D370-F3EE-350F-5F5E-0E86F8D2FA56}"/>
                </a:ext>
              </a:extLst>
            </p:cNvPr>
            <p:cNvSpPr txBox="1"/>
            <p:nvPr/>
          </p:nvSpPr>
          <p:spPr>
            <a:xfrm>
              <a:off x="4228541" y="1639586"/>
              <a:ext cx="176884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4" dirty="0">
                  <a:latin typeface="Trebuchet MS"/>
                  <a:cs typeface="Trebuchet MS"/>
                </a:rPr>
                <a:t>SA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8" name="object 15">
              <a:extLst>
                <a:ext uri="{FF2B5EF4-FFF2-40B4-BE49-F238E27FC236}">
                  <a16:creationId xmlns:a16="http://schemas.microsoft.com/office/drawing/2014/main" id="{0757F684-CC74-BCF5-2735-C89CD08EA017}"/>
                </a:ext>
              </a:extLst>
            </p:cNvPr>
            <p:cNvGrpSpPr/>
            <p:nvPr/>
          </p:nvGrpSpPr>
          <p:grpSpPr>
            <a:xfrm>
              <a:off x="4032548" y="1323103"/>
              <a:ext cx="54393" cy="54393"/>
              <a:chOff x="4280186" y="1707682"/>
              <a:chExt cx="80645" cy="80645"/>
            </a:xfrm>
          </p:grpSpPr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92D9EBF1-DC3C-7D4B-D450-7E5454D750DE}"/>
                  </a:ext>
                </a:extLst>
              </p:cNvPr>
              <p:cNvSpPr/>
              <p:nvPr/>
            </p:nvSpPr>
            <p:spPr>
              <a:xfrm>
                <a:off x="4282094" y="1709590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AA0064CC-2F5F-0251-7ACD-060901FE13C7}"/>
                  </a:ext>
                </a:extLst>
              </p:cNvPr>
              <p:cNvSpPr/>
              <p:nvPr/>
            </p:nvSpPr>
            <p:spPr>
              <a:xfrm>
                <a:off x="4282094" y="1709590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557AFC03-4A7C-A165-B48B-D31325FED57D}"/>
                </a:ext>
              </a:extLst>
            </p:cNvPr>
            <p:cNvSpPr/>
            <p:nvPr/>
          </p:nvSpPr>
          <p:spPr>
            <a:xfrm>
              <a:off x="4291126" y="1453035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2" name="object 19">
              <a:extLst>
                <a:ext uri="{FF2B5EF4-FFF2-40B4-BE49-F238E27FC236}">
                  <a16:creationId xmlns:a16="http://schemas.microsoft.com/office/drawing/2014/main" id="{E8EE8A55-49C8-4098-61B5-EB1914457432}"/>
                </a:ext>
              </a:extLst>
            </p:cNvPr>
            <p:cNvGrpSpPr/>
            <p:nvPr/>
          </p:nvGrpSpPr>
          <p:grpSpPr>
            <a:xfrm>
              <a:off x="3934995" y="1168729"/>
              <a:ext cx="1052310" cy="503670"/>
              <a:chOff x="4135550" y="1478804"/>
              <a:chExt cx="1560195" cy="746760"/>
            </a:xfrm>
          </p:grpSpPr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38FEC3A2-24DA-CA8E-3EE1-D0A9F6D5392E}"/>
                  </a:ext>
                </a:extLst>
              </p:cNvPr>
              <p:cNvSpPr/>
              <p:nvPr/>
            </p:nvSpPr>
            <p:spPr>
              <a:xfrm>
                <a:off x="4143488" y="1659359"/>
                <a:ext cx="35369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353695" h="558800">
                    <a:moveTo>
                      <a:pt x="0" y="176754"/>
                    </a:moveTo>
                    <a:lnTo>
                      <a:pt x="353505" y="0"/>
                    </a:lnTo>
                  </a:path>
                  <a:path w="353695" h="558800">
                    <a:moveTo>
                      <a:pt x="0" y="381469"/>
                    </a:moveTo>
                    <a:lnTo>
                      <a:pt x="353506" y="558223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0E173EEF-AC84-2A91-617A-33FDBFC81D3A}"/>
                  </a:ext>
                </a:extLst>
              </p:cNvPr>
              <p:cNvSpPr/>
              <p:nvPr/>
            </p:nvSpPr>
            <p:spPr>
              <a:xfrm>
                <a:off x="4282094" y="2091059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0B14E2A3-66D9-EAC9-55E2-B6F1FCF5F57E}"/>
                  </a:ext>
                </a:extLst>
              </p:cNvPr>
              <p:cNvSpPr/>
              <p:nvPr/>
            </p:nvSpPr>
            <p:spPr>
              <a:xfrm>
                <a:off x="4282094" y="2091059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3">
                <a:extLst>
                  <a:ext uri="{FF2B5EF4-FFF2-40B4-BE49-F238E27FC236}">
                    <a16:creationId xmlns:a16="http://schemas.microsoft.com/office/drawing/2014/main" id="{C4CD6B75-FA91-0118-73E4-49F11A530CEC}"/>
                  </a:ext>
                </a:extLst>
              </p:cNvPr>
              <p:cNvSpPr/>
              <p:nvPr/>
            </p:nvSpPr>
            <p:spPr>
              <a:xfrm>
                <a:off x="4701710" y="1785885"/>
                <a:ext cx="0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h="305435">
                    <a:moveTo>
                      <a:pt x="0" y="0"/>
                    </a:moveTo>
                    <a:lnTo>
                      <a:pt x="0" y="114439"/>
                    </a:lnTo>
                  </a:path>
                  <a:path h="305435">
                    <a:moveTo>
                      <a:pt x="0" y="190733"/>
                    </a:moveTo>
                    <a:lnTo>
                      <a:pt x="0" y="305172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4">
                <a:extLst>
                  <a:ext uri="{FF2B5EF4-FFF2-40B4-BE49-F238E27FC236}">
                    <a16:creationId xmlns:a16="http://schemas.microsoft.com/office/drawing/2014/main" id="{11467C7A-AD1A-BE4D-4505-46B40061F2AF}"/>
                  </a:ext>
                </a:extLst>
              </p:cNvPr>
              <p:cNvSpPr/>
              <p:nvPr/>
            </p:nvSpPr>
            <p:spPr>
              <a:xfrm>
                <a:off x="5235766" y="1480709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5">
                <a:extLst>
                  <a:ext uri="{FF2B5EF4-FFF2-40B4-BE49-F238E27FC236}">
                    <a16:creationId xmlns:a16="http://schemas.microsoft.com/office/drawing/2014/main" id="{F141D6FE-42FA-17B0-C969-078107FCA951}"/>
                  </a:ext>
                </a:extLst>
              </p:cNvPr>
              <p:cNvSpPr/>
              <p:nvPr/>
            </p:nvSpPr>
            <p:spPr>
              <a:xfrm>
                <a:off x="5235766" y="1480709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C499814A-63CF-B543-CEC5-DB51297C4DF7}"/>
                </a:ext>
              </a:extLst>
            </p:cNvPr>
            <p:cNvSpPr txBox="1"/>
            <p:nvPr/>
          </p:nvSpPr>
          <p:spPr>
            <a:xfrm>
              <a:off x="4774840" y="1227921"/>
              <a:ext cx="11349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4" dirty="0">
                  <a:latin typeface="Trebuchet MS"/>
                  <a:cs typeface="Trebuchet MS"/>
                </a:rPr>
                <a:t>Q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30" name="object 27">
              <a:extLst>
                <a:ext uri="{FF2B5EF4-FFF2-40B4-BE49-F238E27FC236}">
                  <a16:creationId xmlns:a16="http://schemas.microsoft.com/office/drawing/2014/main" id="{8F55C0BC-E06F-DD40-6CA8-DF6146B2226F}"/>
                </a:ext>
              </a:extLst>
            </p:cNvPr>
            <p:cNvGrpSpPr/>
            <p:nvPr/>
          </p:nvGrpSpPr>
          <p:grpSpPr>
            <a:xfrm>
              <a:off x="5190357" y="1580395"/>
              <a:ext cx="311367" cy="311367"/>
              <a:chOff x="5996799" y="2089154"/>
              <a:chExt cx="461645" cy="461645"/>
            </a:xfrm>
          </p:grpSpPr>
          <p:sp>
            <p:nvSpPr>
              <p:cNvPr id="31" name="object 28">
                <a:extLst>
                  <a:ext uri="{FF2B5EF4-FFF2-40B4-BE49-F238E27FC236}">
                    <a16:creationId xmlns:a16="http://schemas.microsoft.com/office/drawing/2014/main" id="{85530DD0-B11F-8130-C9D3-F6A1422F74FB}"/>
                  </a:ext>
                </a:extLst>
              </p:cNvPr>
              <p:cNvSpPr/>
              <p:nvPr/>
            </p:nvSpPr>
            <p:spPr>
              <a:xfrm>
                <a:off x="5998704" y="2091059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29">
                <a:extLst>
                  <a:ext uri="{FF2B5EF4-FFF2-40B4-BE49-F238E27FC236}">
                    <a16:creationId xmlns:a16="http://schemas.microsoft.com/office/drawing/2014/main" id="{4D0629B9-0E72-4669-4C83-FBD3AF311002}"/>
                  </a:ext>
                </a:extLst>
              </p:cNvPr>
              <p:cNvSpPr/>
              <p:nvPr/>
            </p:nvSpPr>
            <p:spPr>
              <a:xfrm>
                <a:off x="5998704" y="2091059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F563104C-F996-B210-B85A-CF39A7EFB831}"/>
                </a:ext>
              </a:extLst>
            </p:cNvPr>
            <p:cNvSpPr txBox="1"/>
            <p:nvPr/>
          </p:nvSpPr>
          <p:spPr>
            <a:xfrm>
              <a:off x="5193361" y="1639586"/>
              <a:ext cx="305371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7" dirty="0">
                  <a:latin typeface="Trebuchet MS"/>
                  <a:cs typeface="Trebuchet MS"/>
                </a:rPr>
                <a:t>NSW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34" name="object 31">
              <a:extLst>
                <a:ext uri="{FF2B5EF4-FFF2-40B4-BE49-F238E27FC236}">
                  <a16:creationId xmlns:a16="http://schemas.microsoft.com/office/drawing/2014/main" id="{56599020-0E6F-AC1B-018D-51F1D83CA927}"/>
                </a:ext>
              </a:extLst>
            </p:cNvPr>
            <p:cNvGrpSpPr/>
            <p:nvPr/>
          </p:nvGrpSpPr>
          <p:grpSpPr>
            <a:xfrm>
              <a:off x="4675776" y="1940602"/>
              <a:ext cx="311367" cy="311367"/>
              <a:chOff x="5233861" y="2623211"/>
              <a:chExt cx="461645" cy="461645"/>
            </a:xfrm>
          </p:grpSpPr>
          <p:sp>
            <p:nvSpPr>
              <p:cNvPr id="35" name="object 32">
                <a:extLst>
                  <a:ext uri="{FF2B5EF4-FFF2-40B4-BE49-F238E27FC236}">
                    <a16:creationId xmlns:a16="http://schemas.microsoft.com/office/drawing/2014/main" id="{3D9C6C47-C8BB-DBA3-8E88-94A91D9948B6}"/>
                  </a:ext>
                </a:extLst>
              </p:cNvPr>
              <p:cNvSpPr/>
              <p:nvPr/>
            </p:nvSpPr>
            <p:spPr>
              <a:xfrm>
                <a:off x="5235766" y="262511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3">
                <a:extLst>
                  <a:ext uri="{FF2B5EF4-FFF2-40B4-BE49-F238E27FC236}">
                    <a16:creationId xmlns:a16="http://schemas.microsoft.com/office/drawing/2014/main" id="{8A15D4BA-7300-9D30-06F0-3152F6FE2E57}"/>
                  </a:ext>
                </a:extLst>
              </p:cNvPr>
              <p:cNvSpPr/>
              <p:nvPr/>
            </p:nvSpPr>
            <p:spPr>
              <a:xfrm>
                <a:off x="5235766" y="262511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7" name="object 34">
              <a:extLst>
                <a:ext uri="{FF2B5EF4-FFF2-40B4-BE49-F238E27FC236}">
                  <a16:creationId xmlns:a16="http://schemas.microsoft.com/office/drawing/2014/main" id="{86E45B60-3B5C-F867-947B-C0F9095FED94}"/>
                </a:ext>
              </a:extLst>
            </p:cNvPr>
            <p:cNvGrpSpPr/>
            <p:nvPr/>
          </p:nvGrpSpPr>
          <p:grpSpPr>
            <a:xfrm>
              <a:off x="4675774" y="2352265"/>
              <a:ext cx="311367" cy="311367"/>
              <a:chOff x="5233858" y="3233558"/>
              <a:chExt cx="461645" cy="461645"/>
            </a:xfrm>
          </p:grpSpPr>
          <p:sp>
            <p:nvSpPr>
              <p:cNvPr id="38" name="object 35">
                <a:extLst>
                  <a:ext uri="{FF2B5EF4-FFF2-40B4-BE49-F238E27FC236}">
                    <a16:creationId xmlns:a16="http://schemas.microsoft.com/office/drawing/2014/main" id="{ED07407D-37BA-0BCC-8276-3BD9C63E4677}"/>
                  </a:ext>
                </a:extLst>
              </p:cNvPr>
              <p:cNvSpPr/>
              <p:nvPr/>
            </p:nvSpPr>
            <p:spPr>
              <a:xfrm>
                <a:off x="5235766" y="323546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6">
                <a:extLst>
                  <a:ext uri="{FF2B5EF4-FFF2-40B4-BE49-F238E27FC236}">
                    <a16:creationId xmlns:a16="http://schemas.microsoft.com/office/drawing/2014/main" id="{F46D493F-A8F8-6C65-9831-F67CEFC3C6F1}"/>
                  </a:ext>
                </a:extLst>
              </p:cNvPr>
              <p:cNvSpPr/>
              <p:nvPr/>
            </p:nvSpPr>
            <p:spPr>
              <a:xfrm>
                <a:off x="5235766" y="323546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71FD4583-3591-C9D0-E679-05964B8473BC}"/>
                </a:ext>
              </a:extLst>
            </p:cNvPr>
            <p:cNvSpPr txBox="1"/>
            <p:nvPr/>
          </p:nvSpPr>
          <p:spPr>
            <a:xfrm>
              <a:off x="4778464" y="1999791"/>
              <a:ext cx="106216" cy="593039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9423">
                <a:spcBef>
                  <a:spcPts val="81"/>
                </a:spcBef>
              </a:pPr>
              <a:r>
                <a:rPr sz="1012" spc="54" dirty="0">
                  <a:latin typeface="Trebuchet MS"/>
                  <a:cs typeface="Trebuchet MS"/>
                </a:rPr>
                <a:t>V</a:t>
              </a:r>
              <a:endParaRPr sz="1012">
                <a:latin typeface="Trebuchet MS"/>
                <a:cs typeface="Trebuchet MS"/>
              </a:endParaRPr>
            </a:p>
            <a:p>
              <a:pPr>
                <a:spcBef>
                  <a:spcPts val="853"/>
                </a:spcBef>
              </a:pPr>
              <a:endParaRPr sz="1012">
                <a:latin typeface="Trebuchet MS"/>
                <a:cs typeface="Trebuchet MS"/>
              </a:endParaRPr>
            </a:p>
            <a:p>
              <a:pPr marL="8566"/>
              <a:r>
                <a:rPr sz="1012" spc="71" dirty="0">
                  <a:latin typeface="Trebuchet MS"/>
                  <a:cs typeface="Trebuchet MS"/>
                </a:rPr>
                <a:t>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41" name="object 38">
              <a:extLst>
                <a:ext uri="{FF2B5EF4-FFF2-40B4-BE49-F238E27FC236}">
                  <a16:creationId xmlns:a16="http://schemas.microsoft.com/office/drawing/2014/main" id="{77223344-0603-BC6C-6478-F2A65F73C126}"/>
                </a:ext>
              </a:extLst>
            </p:cNvPr>
            <p:cNvGrpSpPr/>
            <p:nvPr/>
          </p:nvGrpSpPr>
          <p:grpSpPr>
            <a:xfrm>
              <a:off x="4547129" y="1245916"/>
              <a:ext cx="54393" cy="54393"/>
              <a:chOff x="5043124" y="1593242"/>
              <a:chExt cx="80645" cy="80645"/>
            </a:xfrm>
          </p:grpSpPr>
          <p:sp>
            <p:nvSpPr>
              <p:cNvPr id="42" name="object 39">
                <a:extLst>
                  <a:ext uri="{FF2B5EF4-FFF2-40B4-BE49-F238E27FC236}">
                    <a16:creationId xmlns:a16="http://schemas.microsoft.com/office/drawing/2014/main" id="{2B34C37F-15AE-E9A2-3E4A-C5FDBB9F0264}"/>
                  </a:ext>
                </a:extLst>
              </p:cNvPr>
              <p:cNvSpPr/>
              <p:nvPr/>
            </p:nvSpPr>
            <p:spPr>
              <a:xfrm>
                <a:off x="5045032" y="1595150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0">
                <a:extLst>
                  <a:ext uri="{FF2B5EF4-FFF2-40B4-BE49-F238E27FC236}">
                    <a16:creationId xmlns:a16="http://schemas.microsoft.com/office/drawing/2014/main" id="{65BBCDB2-9719-160F-82B1-EA7798ECAA2D}"/>
                  </a:ext>
                </a:extLst>
              </p:cNvPr>
              <p:cNvSpPr/>
              <p:nvPr/>
            </p:nvSpPr>
            <p:spPr>
              <a:xfrm>
                <a:off x="5045032" y="1595150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4" name="object 41">
              <a:extLst>
                <a:ext uri="{FF2B5EF4-FFF2-40B4-BE49-F238E27FC236}">
                  <a16:creationId xmlns:a16="http://schemas.microsoft.com/office/drawing/2014/main" id="{9DA13C63-FC69-2FD3-123E-7178A99CCCF6}"/>
                </a:ext>
              </a:extLst>
            </p:cNvPr>
            <p:cNvGrpSpPr/>
            <p:nvPr/>
          </p:nvGrpSpPr>
          <p:grpSpPr>
            <a:xfrm>
              <a:off x="5061710" y="1503206"/>
              <a:ext cx="54393" cy="54393"/>
              <a:chOff x="5806062" y="1974711"/>
              <a:chExt cx="80645" cy="80645"/>
            </a:xfrm>
          </p:grpSpPr>
          <p:sp>
            <p:nvSpPr>
              <p:cNvPr id="45" name="object 42">
                <a:extLst>
                  <a:ext uri="{FF2B5EF4-FFF2-40B4-BE49-F238E27FC236}">
                    <a16:creationId xmlns:a16="http://schemas.microsoft.com/office/drawing/2014/main" id="{527E829C-10B4-89BC-1660-9CE33C982BA6}"/>
                  </a:ext>
                </a:extLst>
              </p:cNvPr>
              <p:cNvSpPr/>
              <p:nvPr/>
            </p:nvSpPr>
            <p:spPr>
              <a:xfrm>
                <a:off x="5807969" y="1976618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3">
                <a:extLst>
                  <a:ext uri="{FF2B5EF4-FFF2-40B4-BE49-F238E27FC236}">
                    <a16:creationId xmlns:a16="http://schemas.microsoft.com/office/drawing/2014/main" id="{6E481F56-1CA6-C88A-464B-7AB46EAD2FFE}"/>
                  </a:ext>
                </a:extLst>
              </p:cNvPr>
              <p:cNvSpPr/>
              <p:nvPr/>
            </p:nvSpPr>
            <p:spPr>
              <a:xfrm>
                <a:off x="5807969" y="1976618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29A66D3A-30A8-C259-FF60-02DB79F4BB9A}"/>
                </a:ext>
              </a:extLst>
            </p:cNvPr>
            <p:cNvSpPr/>
            <p:nvPr/>
          </p:nvSpPr>
          <p:spPr>
            <a:xfrm>
              <a:off x="4805706" y="1710326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8" name="object 45">
              <a:extLst>
                <a:ext uri="{FF2B5EF4-FFF2-40B4-BE49-F238E27FC236}">
                  <a16:creationId xmlns:a16="http://schemas.microsoft.com/office/drawing/2014/main" id="{2D91A194-26CA-5E59-A846-E1AAE88D2CD0}"/>
                </a:ext>
              </a:extLst>
            </p:cNvPr>
            <p:cNvGrpSpPr/>
            <p:nvPr/>
          </p:nvGrpSpPr>
          <p:grpSpPr>
            <a:xfrm>
              <a:off x="4547129" y="1503206"/>
              <a:ext cx="54393" cy="54393"/>
              <a:chOff x="5043124" y="1974711"/>
              <a:chExt cx="80645" cy="80645"/>
            </a:xfrm>
          </p:grpSpPr>
          <p:sp>
            <p:nvSpPr>
              <p:cNvPr id="49" name="object 46">
                <a:extLst>
                  <a:ext uri="{FF2B5EF4-FFF2-40B4-BE49-F238E27FC236}">
                    <a16:creationId xmlns:a16="http://schemas.microsoft.com/office/drawing/2014/main" id="{75088281-94AA-CA0E-A8A2-F699384DF653}"/>
                  </a:ext>
                </a:extLst>
              </p:cNvPr>
              <p:cNvSpPr/>
              <p:nvPr/>
            </p:nvSpPr>
            <p:spPr>
              <a:xfrm>
                <a:off x="5045032" y="1976618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47">
                <a:extLst>
                  <a:ext uri="{FF2B5EF4-FFF2-40B4-BE49-F238E27FC236}">
                    <a16:creationId xmlns:a16="http://schemas.microsoft.com/office/drawing/2014/main" id="{8A66E269-BF88-96A8-75BD-0123E9D84CB8}"/>
                  </a:ext>
                </a:extLst>
              </p:cNvPr>
              <p:cNvSpPr/>
              <p:nvPr/>
            </p:nvSpPr>
            <p:spPr>
              <a:xfrm>
                <a:off x="5045032" y="1976618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1" name="object 48">
              <a:extLst>
                <a:ext uri="{FF2B5EF4-FFF2-40B4-BE49-F238E27FC236}">
                  <a16:creationId xmlns:a16="http://schemas.microsoft.com/office/drawing/2014/main" id="{A011CBBD-5E50-13AC-7D44-FF33DF97652D}"/>
                </a:ext>
              </a:extLst>
            </p:cNvPr>
            <p:cNvGrpSpPr/>
            <p:nvPr/>
          </p:nvGrpSpPr>
          <p:grpSpPr>
            <a:xfrm>
              <a:off x="4432252" y="1246602"/>
              <a:ext cx="798762" cy="766640"/>
              <a:chOff x="4872803" y="1594261"/>
              <a:chExt cx="1184275" cy="1136650"/>
            </a:xfrm>
          </p:grpSpPr>
          <p:sp>
            <p:nvSpPr>
              <p:cNvPr id="52" name="object 49">
                <a:extLst>
                  <a:ext uri="{FF2B5EF4-FFF2-40B4-BE49-F238E27FC236}">
                    <a16:creationId xmlns:a16="http://schemas.microsoft.com/office/drawing/2014/main" id="{495DE823-5030-9AEA-E4AB-1415ABB0D3D1}"/>
                  </a:ext>
                </a:extLst>
              </p:cNvPr>
              <p:cNvSpPr/>
              <p:nvPr/>
            </p:nvSpPr>
            <p:spPr>
              <a:xfrm>
                <a:off x="4926146" y="1601891"/>
                <a:ext cx="112331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1123314" h="575310">
                    <a:moveTo>
                      <a:pt x="0" y="0"/>
                    </a:moveTo>
                    <a:lnTo>
                      <a:pt x="314064" y="62811"/>
                    </a:lnTo>
                  </a:path>
                  <a:path w="1123314" h="575310">
                    <a:moveTo>
                      <a:pt x="1122717" y="575070"/>
                    </a:moveTo>
                    <a:lnTo>
                      <a:pt x="717221" y="25067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0">
                <a:extLst>
                  <a:ext uri="{FF2B5EF4-FFF2-40B4-BE49-F238E27FC236}">
                    <a16:creationId xmlns:a16="http://schemas.microsoft.com/office/drawing/2014/main" id="{A2A54F91-3A55-0E90-9F7F-C309B6F1BD01}"/>
                  </a:ext>
                </a:extLst>
              </p:cNvPr>
              <p:cNvSpPr/>
              <p:nvPr/>
            </p:nvSpPr>
            <p:spPr>
              <a:xfrm>
                <a:off x="4930586" y="2319940"/>
                <a:ext cx="1068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8704">
                    <a:moveTo>
                      <a:pt x="0" y="0"/>
                    </a:moveTo>
                    <a:lnTo>
                      <a:pt x="495914" y="0"/>
                    </a:lnTo>
                  </a:path>
                  <a:path w="1068704">
                    <a:moveTo>
                      <a:pt x="572207" y="0"/>
                    </a:moveTo>
                    <a:lnTo>
                      <a:pt x="1068122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1">
                <a:extLst>
                  <a:ext uri="{FF2B5EF4-FFF2-40B4-BE49-F238E27FC236}">
                    <a16:creationId xmlns:a16="http://schemas.microsoft.com/office/drawing/2014/main" id="{2EA3C5FB-DDB2-1AD0-2013-46E0BEFDD606}"/>
                  </a:ext>
                </a:extLst>
              </p:cNvPr>
              <p:cNvSpPr/>
              <p:nvPr/>
            </p:nvSpPr>
            <p:spPr>
              <a:xfrm>
                <a:off x="4889216" y="2451196"/>
                <a:ext cx="387985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387985" h="271780">
                    <a:moveTo>
                      <a:pt x="387924" y="271545"/>
                    </a:moveTo>
                    <a:lnTo>
                      <a:pt x="0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2">
                <a:extLst>
                  <a:ext uri="{FF2B5EF4-FFF2-40B4-BE49-F238E27FC236}">
                    <a16:creationId xmlns:a16="http://schemas.microsoft.com/office/drawing/2014/main" id="{1DC03578-4785-1AA2-D5D3-DDF7B0220827}"/>
                  </a:ext>
                </a:extLst>
              </p:cNvPr>
              <p:cNvSpPr/>
              <p:nvPr/>
            </p:nvSpPr>
            <p:spPr>
              <a:xfrm>
                <a:off x="5045032" y="2548822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3">
                <a:extLst>
                  <a:ext uri="{FF2B5EF4-FFF2-40B4-BE49-F238E27FC236}">
                    <a16:creationId xmlns:a16="http://schemas.microsoft.com/office/drawing/2014/main" id="{2F33FAB4-446C-82C2-8C32-2EEF6846CF4B}"/>
                  </a:ext>
                </a:extLst>
              </p:cNvPr>
              <p:cNvSpPr/>
              <p:nvPr/>
            </p:nvSpPr>
            <p:spPr>
              <a:xfrm>
                <a:off x="5045032" y="2548822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4">
                <a:extLst>
                  <a:ext uri="{FF2B5EF4-FFF2-40B4-BE49-F238E27FC236}">
                    <a16:creationId xmlns:a16="http://schemas.microsoft.com/office/drawing/2014/main" id="{CE5E4E2E-0829-7D6F-7EEC-8FD8D2D41585}"/>
                  </a:ext>
                </a:extLst>
              </p:cNvPr>
              <p:cNvSpPr/>
              <p:nvPr/>
            </p:nvSpPr>
            <p:spPr>
              <a:xfrm>
                <a:off x="4880432" y="1852567"/>
                <a:ext cx="1160145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1160145" h="870585">
                    <a:moveTo>
                      <a:pt x="405492" y="0"/>
                    </a:moveTo>
                    <a:lnTo>
                      <a:pt x="0" y="324396"/>
                    </a:lnTo>
                  </a:path>
                  <a:path w="1160145" h="870585">
                    <a:moveTo>
                      <a:pt x="771722" y="870175"/>
                    </a:moveTo>
                    <a:lnTo>
                      <a:pt x="1159645" y="598627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5">
                <a:extLst>
                  <a:ext uri="{FF2B5EF4-FFF2-40B4-BE49-F238E27FC236}">
                    <a16:creationId xmlns:a16="http://schemas.microsoft.com/office/drawing/2014/main" id="{47292C2E-A1A7-8DFC-A48E-287B89A8E000}"/>
                  </a:ext>
                </a:extLst>
              </p:cNvPr>
              <p:cNvSpPr/>
              <p:nvPr/>
            </p:nvSpPr>
            <p:spPr>
              <a:xfrm>
                <a:off x="5807969" y="2548822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6">
                <a:extLst>
                  <a:ext uri="{FF2B5EF4-FFF2-40B4-BE49-F238E27FC236}">
                    <a16:creationId xmlns:a16="http://schemas.microsoft.com/office/drawing/2014/main" id="{14C22F17-752F-4040-AB55-BD0E56F03A94}"/>
                  </a:ext>
                </a:extLst>
              </p:cNvPr>
              <p:cNvSpPr/>
              <p:nvPr/>
            </p:nvSpPr>
            <p:spPr>
              <a:xfrm>
                <a:off x="5807969" y="2548822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1310E59-D578-9AF9-1936-728B1F72BF8A}"/>
              </a:ext>
            </a:extLst>
          </p:cNvPr>
          <p:cNvGrpSpPr/>
          <p:nvPr/>
        </p:nvGrpSpPr>
        <p:grpSpPr>
          <a:xfrm>
            <a:off x="2124647" y="3220736"/>
            <a:ext cx="373898" cy="373898"/>
            <a:chOff x="2124647" y="3220736"/>
            <a:chExt cx="373898" cy="373898"/>
          </a:xfrm>
        </p:grpSpPr>
        <p:grpSp>
          <p:nvGrpSpPr>
            <p:cNvPr id="60" name="object 57">
              <a:extLst>
                <a:ext uri="{FF2B5EF4-FFF2-40B4-BE49-F238E27FC236}">
                  <a16:creationId xmlns:a16="http://schemas.microsoft.com/office/drawing/2014/main" id="{44DA675A-4E19-7981-523A-A2A12D984973}"/>
                </a:ext>
              </a:extLst>
            </p:cNvPr>
            <p:cNvGrpSpPr/>
            <p:nvPr/>
          </p:nvGrpSpPr>
          <p:grpSpPr>
            <a:xfrm>
              <a:off x="2124647" y="3220736"/>
              <a:ext cx="373898" cy="373898"/>
              <a:chOff x="1451458" y="4521187"/>
              <a:chExt cx="554355" cy="554355"/>
            </a:xfrm>
          </p:grpSpPr>
          <p:sp>
            <p:nvSpPr>
              <p:cNvPr id="61" name="object 58">
                <a:extLst>
                  <a:ext uri="{FF2B5EF4-FFF2-40B4-BE49-F238E27FC236}">
                    <a16:creationId xmlns:a16="http://schemas.microsoft.com/office/drawing/2014/main" id="{60FFE850-77A6-CE22-C344-710A0B09C6F8}"/>
                  </a:ext>
                </a:extLst>
              </p:cNvPr>
              <p:cNvSpPr/>
              <p:nvPr/>
            </p:nvSpPr>
            <p:spPr>
              <a:xfrm>
                <a:off x="1453747" y="4523475"/>
                <a:ext cx="549910" cy="549910"/>
              </a:xfrm>
              <a:custGeom>
                <a:avLst/>
                <a:gdLst/>
                <a:ahLst/>
                <a:cxnLst/>
                <a:rect l="l" t="t" r="r" b="b"/>
                <a:pathLst>
                  <a:path w="549910" h="549910">
                    <a:moveTo>
                      <a:pt x="274654" y="0"/>
                    </a:moveTo>
                    <a:lnTo>
                      <a:pt x="220820" y="5327"/>
                    </a:lnTo>
                    <a:lnTo>
                      <a:pt x="169548" y="20909"/>
                    </a:lnTo>
                    <a:lnTo>
                      <a:pt x="122278" y="46149"/>
                    </a:lnTo>
                    <a:lnTo>
                      <a:pt x="80448" y="80448"/>
                    </a:lnTo>
                    <a:lnTo>
                      <a:pt x="46149" y="122278"/>
                    </a:lnTo>
                    <a:lnTo>
                      <a:pt x="20909" y="169548"/>
                    </a:lnTo>
                    <a:lnTo>
                      <a:pt x="5327" y="220820"/>
                    </a:lnTo>
                    <a:lnTo>
                      <a:pt x="0" y="274654"/>
                    </a:lnTo>
                    <a:lnTo>
                      <a:pt x="5327" y="328487"/>
                    </a:lnTo>
                    <a:lnTo>
                      <a:pt x="20909" y="379759"/>
                    </a:lnTo>
                    <a:lnTo>
                      <a:pt x="46149" y="427029"/>
                    </a:lnTo>
                    <a:lnTo>
                      <a:pt x="80448" y="468859"/>
                    </a:lnTo>
                    <a:lnTo>
                      <a:pt x="122278" y="503158"/>
                    </a:lnTo>
                    <a:lnTo>
                      <a:pt x="169548" y="528398"/>
                    </a:lnTo>
                    <a:lnTo>
                      <a:pt x="220820" y="543980"/>
                    </a:lnTo>
                    <a:lnTo>
                      <a:pt x="274654" y="549307"/>
                    </a:lnTo>
                    <a:lnTo>
                      <a:pt x="328487" y="543980"/>
                    </a:lnTo>
                    <a:lnTo>
                      <a:pt x="379759" y="528398"/>
                    </a:lnTo>
                    <a:lnTo>
                      <a:pt x="427029" y="503158"/>
                    </a:lnTo>
                    <a:lnTo>
                      <a:pt x="468859" y="468859"/>
                    </a:lnTo>
                    <a:lnTo>
                      <a:pt x="503158" y="427029"/>
                    </a:lnTo>
                    <a:lnTo>
                      <a:pt x="528398" y="379759"/>
                    </a:lnTo>
                    <a:lnTo>
                      <a:pt x="543980" y="328487"/>
                    </a:lnTo>
                    <a:lnTo>
                      <a:pt x="549307" y="274654"/>
                    </a:lnTo>
                    <a:lnTo>
                      <a:pt x="543980" y="220820"/>
                    </a:lnTo>
                    <a:lnTo>
                      <a:pt x="528398" y="169548"/>
                    </a:lnTo>
                    <a:lnTo>
                      <a:pt x="503158" y="122278"/>
                    </a:lnTo>
                    <a:lnTo>
                      <a:pt x="468859" y="80448"/>
                    </a:lnTo>
                    <a:lnTo>
                      <a:pt x="427029" y="46149"/>
                    </a:lnTo>
                    <a:lnTo>
                      <a:pt x="379759" y="20909"/>
                    </a:lnTo>
                    <a:lnTo>
                      <a:pt x="328487" y="5327"/>
                    </a:lnTo>
                    <a:lnTo>
                      <a:pt x="27465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59">
                <a:extLst>
                  <a:ext uri="{FF2B5EF4-FFF2-40B4-BE49-F238E27FC236}">
                    <a16:creationId xmlns:a16="http://schemas.microsoft.com/office/drawing/2014/main" id="{4B6B31D4-4448-3B99-7094-4C6E6BB6C88C}"/>
                  </a:ext>
                </a:extLst>
              </p:cNvPr>
              <p:cNvSpPr/>
              <p:nvPr/>
            </p:nvSpPr>
            <p:spPr>
              <a:xfrm>
                <a:off x="1453747" y="4523475"/>
                <a:ext cx="549910" cy="549910"/>
              </a:xfrm>
              <a:custGeom>
                <a:avLst/>
                <a:gdLst/>
                <a:ahLst/>
                <a:cxnLst/>
                <a:rect l="l" t="t" r="r" b="b"/>
                <a:pathLst>
                  <a:path w="549910" h="549910">
                    <a:moveTo>
                      <a:pt x="549307" y="274654"/>
                    </a:moveTo>
                    <a:lnTo>
                      <a:pt x="543980" y="220820"/>
                    </a:lnTo>
                    <a:lnTo>
                      <a:pt x="528398" y="169548"/>
                    </a:lnTo>
                    <a:lnTo>
                      <a:pt x="503158" y="122278"/>
                    </a:lnTo>
                    <a:lnTo>
                      <a:pt x="468859" y="80448"/>
                    </a:lnTo>
                    <a:lnTo>
                      <a:pt x="427029" y="46149"/>
                    </a:lnTo>
                    <a:lnTo>
                      <a:pt x="379759" y="20909"/>
                    </a:lnTo>
                    <a:lnTo>
                      <a:pt x="328487" y="5327"/>
                    </a:lnTo>
                    <a:lnTo>
                      <a:pt x="274654" y="0"/>
                    </a:lnTo>
                    <a:lnTo>
                      <a:pt x="220820" y="5327"/>
                    </a:lnTo>
                    <a:lnTo>
                      <a:pt x="169548" y="20909"/>
                    </a:lnTo>
                    <a:lnTo>
                      <a:pt x="122278" y="46149"/>
                    </a:lnTo>
                    <a:lnTo>
                      <a:pt x="80448" y="80448"/>
                    </a:lnTo>
                    <a:lnTo>
                      <a:pt x="46149" y="122278"/>
                    </a:lnTo>
                    <a:lnTo>
                      <a:pt x="20909" y="169548"/>
                    </a:lnTo>
                    <a:lnTo>
                      <a:pt x="5327" y="220820"/>
                    </a:lnTo>
                    <a:lnTo>
                      <a:pt x="0" y="274654"/>
                    </a:lnTo>
                    <a:lnTo>
                      <a:pt x="5327" y="328487"/>
                    </a:lnTo>
                    <a:lnTo>
                      <a:pt x="20909" y="379759"/>
                    </a:lnTo>
                    <a:lnTo>
                      <a:pt x="46149" y="427029"/>
                    </a:lnTo>
                    <a:lnTo>
                      <a:pt x="80448" y="468859"/>
                    </a:lnTo>
                    <a:lnTo>
                      <a:pt x="122278" y="503158"/>
                    </a:lnTo>
                    <a:lnTo>
                      <a:pt x="169548" y="528398"/>
                    </a:lnTo>
                    <a:lnTo>
                      <a:pt x="220820" y="543980"/>
                    </a:lnTo>
                    <a:lnTo>
                      <a:pt x="274654" y="549307"/>
                    </a:lnTo>
                    <a:lnTo>
                      <a:pt x="328487" y="543980"/>
                    </a:lnTo>
                    <a:lnTo>
                      <a:pt x="379759" y="528398"/>
                    </a:lnTo>
                    <a:lnTo>
                      <a:pt x="427029" y="503158"/>
                    </a:lnTo>
                    <a:lnTo>
                      <a:pt x="468859" y="468859"/>
                    </a:lnTo>
                    <a:lnTo>
                      <a:pt x="503158" y="427029"/>
                    </a:lnTo>
                    <a:lnTo>
                      <a:pt x="528398" y="379759"/>
                    </a:lnTo>
                    <a:lnTo>
                      <a:pt x="543980" y="328487"/>
                    </a:lnTo>
                    <a:lnTo>
                      <a:pt x="549307" y="274654"/>
                    </a:lnTo>
                    <a:close/>
                  </a:path>
                </a:pathLst>
              </a:custGeom>
              <a:ln w="457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360BBEBC-95BE-F78B-4A0C-F82A41A187C1}"/>
                </a:ext>
              </a:extLst>
            </p:cNvPr>
            <p:cNvSpPr txBox="1"/>
            <p:nvPr/>
          </p:nvSpPr>
          <p:spPr>
            <a:xfrm>
              <a:off x="2195216" y="3304027"/>
              <a:ext cx="232562" cy="179483"/>
            </a:xfrm>
            <a:prstGeom prst="rect">
              <a:avLst/>
            </a:prstGeom>
          </p:spPr>
          <p:txBody>
            <a:bodyPr vert="horz" wrap="square" lIns="0" tIns="8138" rIns="0" bIns="0" rtlCol="0">
              <a:spAutoFit/>
            </a:bodyPr>
            <a:lstStyle/>
            <a:p>
              <a:pPr marL="8566">
                <a:spcBef>
                  <a:spcPts val="64"/>
                </a:spcBef>
              </a:pPr>
              <a:r>
                <a:rPr sz="1113" spc="20" dirty="0">
                  <a:latin typeface="Trebuchet MS"/>
                  <a:cs typeface="Trebuchet MS"/>
                </a:rPr>
                <a:t>WA</a:t>
              </a:r>
              <a:endParaRPr sz="1113">
                <a:latin typeface="Trebuchet MS"/>
                <a:cs typeface="Trebuchet M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1F312-131E-30CC-D17F-EE2742785C41}"/>
              </a:ext>
            </a:extLst>
          </p:cNvPr>
          <p:cNvGrpSpPr/>
          <p:nvPr/>
        </p:nvGrpSpPr>
        <p:grpSpPr>
          <a:xfrm>
            <a:off x="6650061" y="3220736"/>
            <a:ext cx="373898" cy="373898"/>
            <a:chOff x="6650061" y="3220736"/>
            <a:chExt cx="373898" cy="373898"/>
          </a:xfrm>
        </p:grpSpPr>
        <p:grpSp>
          <p:nvGrpSpPr>
            <p:cNvPr id="84" name="object 81">
              <a:extLst>
                <a:ext uri="{FF2B5EF4-FFF2-40B4-BE49-F238E27FC236}">
                  <a16:creationId xmlns:a16="http://schemas.microsoft.com/office/drawing/2014/main" id="{E4CCEE1A-4DED-ACE5-FBF3-335BB846931C}"/>
                </a:ext>
              </a:extLst>
            </p:cNvPr>
            <p:cNvGrpSpPr/>
            <p:nvPr/>
          </p:nvGrpSpPr>
          <p:grpSpPr>
            <a:xfrm>
              <a:off x="6650061" y="3220736"/>
              <a:ext cx="373898" cy="373898"/>
              <a:chOff x="8161013" y="4521187"/>
              <a:chExt cx="554355" cy="554355"/>
            </a:xfrm>
          </p:grpSpPr>
          <p:sp>
            <p:nvSpPr>
              <p:cNvPr id="85" name="object 82">
                <a:extLst>
                  <a:ext uri="{FF2B5EF4-FFF2-40B4-BE49-F238E27FC236}">
                    <a16:creationId xmlns:a16="http://schemas.microsoft.com/office/drawing/2014/main" id="{270B244A-C737-8BBF-9502-77499D5A875E}"/>
                  </a:ext>
                </a:extLst>
              </p:cNvPr>
              <p:cNvSpPr/>
              <p:nvPr/>
            </p:nvSpPr>
            <p:spPr>
              <a:xfrm>
                <a:off x="8163302" y="4523475"/>
                <a:ext cx="549910" cy="549910"/>
              </a:xfrm>
              <a:custGeom>
                <a:avLst/>
                <a:gdLst/>
                <a:ahLst/>
                <a:cxnLst/>
                <a:rect l="l" t="t" r="r" b="b"/>
                <a:pathLst>
                  <a:path w="549909" h="549910">
                    <a:moveTo>
                      <a:pt x="274653" y="0"/>
                    </a:moveTo>
                    <a:lnTo>
                      <a:pt x="220820" y="5327"/>
                    </a:lnTo>
                    <a:lnTo>
                      <a:pt x="169548" y="20909"/>
                    </a:lnTo>
                    <a:lnTo>
                      <a:pt x="122277" y="46149"/>
                    </a:lnTo>
                    <a:lnTo>
                      <a:pt x="80448" y="80448"/>
                    </a:lnTo>
                    <a:lnTo>
                      <a:pt x="46149" y="122278"/>
                    </a:lnTo>
                    <a:lnTo>
                      <a:pt x="20909" y="169548"/>
                    </a:lnTo>
                    <a:lnTo>
                      <a:pt x="5327" y="220820"/>
                    </a:lnTo>
                    <a:lnTo>
                      <a:pt x="0" y="274654"/>
                    </a:lnTo>
                    <a:lnTo>
                      <a:pt x="5327" y="328487"/>
                    </a:lnTo>
                    <a:lnTo>
                      <a:pt x="20909" y="379759"/>
                    </a:lnTo>
                    <a:lnTo>
                      <a:pt x="46149" y="427029"/>
                    </a:lnTo>
                    <a:lnTo>
                      <a:pt x="80448" y="468859"/>
                    </a:lnTo>
                    <a:lnTo>
                      <a:pt x="122277" y="503158"/>
                    </a:lnTo>
                    <a:lnTo>
                      <a:pt x="169548" y="528398"/>
                    </a:lnTo>
                    <a:lnTo>
                      <a:pt x="220820" y="543980"/>
                    </a:lnTo>
                    <a:lnTo>
                      <a:pt x="274653" y="549307"/>
                    </a:lnTo>
                    <a:lnTo>
                      <a:pt x="328487" y="543980"/>
                    </a:lnTo>
                    <a:lnTo>
                      <a:pt x="379759" y="528398"/>
                    </a:lnTo>
                    <a:lnTo>
                      <a:pt x="427029" y="503158"/>
                    </a:lnTo>
                    <a:lnTo>
                      <a:pt x="468859" y="468859"/>
                    </a:lnTo>
                    <a:lnTo>
                      <a:pt x="503158" y="427029"/>
                    </a:lnTo>
                    <a:lnTo>
                      <a:pt x="528398" y="379759"/>
                    </a:lnTo>
                    <a:lnTo>
                      <a:pt x="543980" y="328487"/>
                    </a:lnTo>
                    <a:lnTo>
                      <a:pt x="549307" y="274654"/>
                    </a:lnTo>
                    <a:lnTo>
                      <a:pt x="543980" y="220820"/>
                    </a:lnTo>
                    <a:lnTo>
                      <a:pt x="528398" y="169548"/>
                    </a:lnTo>
                    <a:lnTo>
                      <a:pt x="503158" y="122278"/>
                    </a:lnTo>
                    <a:lnTo>
                      <a:pt x="468859" y="80448"/>
                    </a:lnTo>
                    <a:lnTo>
                      <a:pt x="427029" y="46149"/>
                    </a:lnTo>
                    <a:lnTo>
                      <a:pt x="379759" y="20909"/>
                    </a:lnTo>
                    <a:lnTo>
                      <a:pt x="328487" y="5327"/>
                    </a:lnTo>
                    <a:lnTo>
                      <a:pt x="274653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3">
                <a:extLst>
                  <a:ext uri="{FF2B5EF4-FFF2-40B4-BE49-F238E27FC236}">
                    <a16:creationId xmlns:a16="http://schemas.microsoft.com/office/drawing/2014/main" id="{144C58F5-42D4-DC1B-2AAC-45BAE05BB90B}"/>
                  </a:ext>
                </a:extLst>
              </p:cNvPr>
              <p:cNvSpPr/>
              <p:nvPr/>
            </p:nvSpPr>
            <p:spPr>
              <a:xfrm>
                <a:off x="8163302" y="4523475"/>
                <a:ext cx="549910" cy="549910"/>
              </a:xfrm>
              <a:custGeom>
                <a:avLst/>
                <a:gdLst/>
                <a:ahLst/>
                <a:cxnLst/>
                <a:rect l="l" t="t" r="r" b="b"/>
                <a:pathLst>
                  <a:path w="549909" h="549910">
                    <a:moveTo>
                      <a:pt x="549307" y="274654"/>
                    </a:moveTo>
                    <a:lnTo>
                      <a:pt x="543980" y="220820"/>
                    </a:lnTo>
                    <a:lnTo>
                      <a:pt x="528398" y="169548"/>
                    </a:lnTo>
                    <a:lnTo>
                      <a:pt x="503158" y="122278"/>
                    </a:lnTo>
                    <a:lnTo>
                      <a:pt x="468859" y="80448"/>
                    </a:lnTo>
                    <a:lnTo>
                      <a:pt x="427029" y="46149"/>
                    </a:lnTo>
                    <a:lnTo>
                      <a:pt x="379759" y="20909"/>
                    </a:lnTo>
                    <a:lnTo>
                      <a:pt x="328487" y="5327"/>
                    </a:lnTo>
                    <a:lnTo>
                      <a:pt x="274653" y="0"/>
                    </a:lnTo>
                    <a:lnTo>
                      <a:pt x="220820" y="5327"/>
                    </a:lnTo>
                    <a:lnTo>
                      <a:pt x="169548" y="20909"/>
                    </a:lnTo>
                    <a:lnTo>
                      <a:pt x="122277" y="46149"/>
                    </a:lnTo>
                    <a:lnTo>
                      <a:pt x="80448" y="80448"/>
                    </a:lnTo>
                    <a:lnTo>
                      <a:pt x="46149" y="122278"/>
                    </a:lnTo>
                    <a:lnTo>
                      <a:pt x="20909" y="169548"/>
                    </a:lnTo>
                    <a:lnTo>
                      <a:pt x="5327" y="220820"/>
                    </a:lnTo>
                    <a:lnTo>
                      <a:pt x="0" y="274654"/>
                    </a:lnTo>
                    <a:lnTo>
                      <a:pt x="5327" y="328487"/>
                    </a:lnTo>
                    <a:lnTo>
                      <a:pt x="20909" y="379759"/>
                    </a:lnTo>
                    <a:lnTo>
                      <a:pt x="46149" y="427029"/>
                    </a:lnTo>
                    <a:lnTo>
                      <a:pt x="80448" y="468859"/>
                    </a:lnTo>
                    <a:lnTo>
                      <a:pt x="122277" y="503158"/>
                    </a:lnTo>
                    <a:lnTo>
                      <a:pt x="169548" y="528398"/>
                    </a:lnTo>
                    <a:lnTo>
                      <a:pt x="220820" y="543980"/>
                    </a:lnTo>
                    <a:lnTo>
                      <a:pt x="274653" y="549307"/>
                    </a:lnTo>
                    <a:lnTo>
                      <a:pt x="328487" y="543980"/>
                    </a:lnTo>
                    <a:lnTo>
                      <a:pt x="379759" y="528398"/>
                    </a:lnTo>
                    <a:lnTo>
                      <a:pt x="427029" y="503158"/>
                    </a:lnTo>
                    <a:lnTo>
                      <a:pt x="468859" y="468859"/>
                    </a:lnTo>
                    <a:lnTo>
                      <a:pt x="503158" y="427029"/>
                    </a:lnTo>
                    <a:lnTo>
                      <a:pt x="528398" y="379759"/>
                    </a:lnTo>
                    <a:lnTo>
                      <a:pt x="543980" y="328487"/>
                    </a:lnTo>
                    <a:lnTo>
                      <a:pt x="549307" y="274654"/>
                    </a:lnTo>
                    <a:close/>
                  </a:path>
                </a:pathLst>
              </a:custGeom>
              <a:ln w="457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7" name="object 84">
              <a:extLst>
                <a:ext uri="{FF2B5EF4-FFF2-40B4-BE49-F238E27FC236}">
                  <a16:creationId xmlns:a16="http://schemas.microsoft.com/office/drawing/2014/main" id="{A72BC7A2-5FC7-F5A0-00FA-F6D65D0F459E}"/>
                </a:ext>
              </a:extLst>
            </p:cNvPr>
            <p:cNvSpPr txBox="1"/>
            <p:nvPr/>
          </p:nvSpPr>
          <p:spPr>
            <a:xfrm>
              <a:off x="6780329" y="3304027"/>
              <a:ext cx="113069" cy="179483"/>
            </a:xfrm>
            <a:prstGeom prst="rect">
              <a:avLst/>
            </a:prstGeom>
          </p:spPr>
          <p:txBody>
            <a:bodyPr vert="horz" wrap="square" lIns="0" tIns="8138" rIns="0" bIns="0" rtlCol="0">
              <a:spAutoFit/>
            </a:bodyPr>
            <a:lstStyle/>
            <a:p>
              <a:pPr marL="8566">
                <a:spcBef>
                  <a:spcPts val="64"/>
                </a:spcBef>
              </a:pPr>
              <a:r>
                <a:rPr sz="1113" spc="67" dirty="0">
                  <a:latin typeface="Trebuchet MS"/>
                  <a:cs typeface="Trebuchet MS"/>
                </a:rPr>
                <a:t>T</a:t>
              </a:r>
              <a:endParaRPr sz="1113" dirty="0">
                <a:latin typeface="Trebuchet MS"/>
                <a:cs typeface="Trebuchet MS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3F2D7B-21E0-0CD0-5065-F5003562FD36}"/>
              </a:ext>
            </a:extLst>
          </p:cNvPr>
          <p:cNvGrpSpPr/>
          <p:nvPr/>
        </p:nvGrpSpPr>
        <p:grpSpPr>
          <a:xfrm>
            <a:off x="2644033" y="3220736"/>
            <a:ext cx="675842" cy="682043"/>
            <a:chOff x="2644033" y="3220736"/>
            <a:chExt cx="675842" cy="682043"/>
          </a:xfrm>
        </p:grpSpPr>
        <p:grpSp>
          <p:nvGrpSpPr>
            <p:cNvPr id="64" name="object 61">
              <a:extLst>
                <a:ext uri="{FF2B5EF4-FFF2-40B4-BE49-F238E27FC236}">
                  <a16:creationId xmlns:a16="http://schemas.microsoft.com/office/drawing/2014/main" id="{6F9B6B56-67E4-79A0-34E3-D157DF5043D2}"/>
                </a:ext>
              </a:extLst>
            </p:cNvPr>
            <p:cNvGrpSpPr/>
            <p:nvPr/>
          </p:nvGrpSpPr>
          <p:grpSpPr>
            <a:xfrm>
              <a:off x="2795030" y="3220736"/>
              <a:ext cx="373898" cy="373898"/>
              <a:chOff x="2445394" y="4521187"/>
              <a:chExt cx="554355" cy="554355"/>
            </a:xfrm>
          </p:grpSpPr>
          <p:sp>
            <p:nvSpPr>
              <p:cNvPr id="65" name="object 62">
                <a:extLst>
                  <a:ext uri="{FF2B5EF4-FFF2-40B4-BE49-F238E27FC236}">
                    <a16:creationId xmlns:a16="http://schemas.microsoft.com/office/drawing/2014/main" id="{4E5ED915-8685-0329-E26A-ACB755C07EDE}"/>
                  </a:ext>
                </a:extLst>
              </p:cNvPr>
              <p:cNvSpPr/>
              <p:nvPr/>
            </p:nvSpPr>
            <p:spPr>
              <a:xfrm>
                <a:off x="2447683" y="4523475"/>
                <a:ext cx="549910" cy="549910"/>
              </a:xfrm>
              <a:custGeom>
                <a:avLst/>
                <a:gdLst/>
                <a:ahLst/>
                <a:cxnLst/>
                <a:rect l="l" t="t" r="r" b="b"/>
                <a:pathLst>
                  <a:path w="549910" h="549910">
                    <a:moveTo>
                      <a:pt x="274653" y="0"/>
                    </a:moveTo>
                    <a:lnTo>
                      <a:pt x="220820" y="5327"/>
                    </a:lnTo>
                    <a:lnTo>
                      <a:pt x="169548" y="20909"/>
                    </a:lnTo>
                    <a:lnTo>
                      <a:pt x="122277" y="46149"/>
                    </a:lnTo>
                    <a:lnTo>
                      <a:pt x="80448" y="80448"/>
                    </a:lnTo>
                    <a:lnTo>
                      <a:pt x="46149" y="122278"/>
                    </a:lnTo>
                    <a:lnTo>
                      <a:pt x="20909" y="169548"/>
                    </a:lnTo>
                    <a:lnTo>
                      <a:pt x="5327" y="220820"/>
                    </a:lnTo>
                    <a:lnTo>
                      <a:pt x="0" y="274654"/>
                    </a:lnTo>
                    <a:lnTo>
                      <a:pt x="5327" y="328487"/>
                    </a:lnTo>
                    <a:lnTo>
                      <a:pt x="20909" y="379759"/>
                    </a:lnTo>
                    <a:lnTo>
                      <a:pt x="46149" y="427029"/>
                    </a:lnTo>
                    <a:lnTo>
                      <a:pt x="80448" y="468859"/>
                    </a:lnTo>
                    <a:lnTo>
                      <a:pt x="122277" y="503158"/>
                    </a:lnTo>
                    <a:lnTo>
                      <a:pt x="169548" y="528398"/>
                    </a:lnTo>
                    <a:lnTo>
                      <a:pt x="220820" y="543980"/>
                    </a:lnTo>
                    <a:lnTo>
                      <a:pt x="274653" y="549307"/>
                    </a:lnTo>
                    <a:lnTo>
                      <a:pt x="328487" y="543980"/>
                    </a:lnTo>
                    <a:lnTo>
                      <a:pt x="379759" y="528398"/>
                    </a:lnTo>
                    <a:lnTo>
                      <a:pt x="427029" y="503158"/>
                    </a:lnTo>
                    <a:lnTo>
                      <a:pt x="468859" y="468859"/>
                    </a:lnTo>
                    <a:lnTo>
                      <a:pt x="503158" y="427029"/>
                    </a:lnTo>
                    <a:lnTo>
                      <a:pt x="528398" y="379759"/>
                    </a:lnTo>
                    <a:lnTo>
                      <a:pt x="543980" y="328487"/>
                    </a:lnTo>
                    <a:lnTo>
                      <a:pt x="549307" y="274654"/>
                    </a:lnTo>
                    <a:lnTo>
                      <a:pt x="543980" y="220820"/>
                    </a:lnTo>
                    <a:lnTo>
                      <a:pt x="528398" y="169548"/>
                    </a:lnTo>
                    <a:lnTo>
                      <a:pt x="503158" y="122278"/>
                    </a:lnTo>
                    <a:lnTo>
                      <a:pt x="468859" y="80448"/>
                    </a:lnTo>
                    <a:lnTo>
                      <a:pt x="427029" y="46149"/>
                    </a:lnTo>
                    <a:lnTo>
                      <a:pt x="379759" y="20909"/>
                    </a:lnTo>
                    <a:lnTo>
                      <a:pt x="328487" y="5327"/>
                    </a:lnTo>
                    <a:lnTo>
                      <a:pt x="274653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66" name="object 63">
                <a:extLst>
                  <a:ext uri="{FF2B5EF4-FFF2-40B4-BE49-F238E27FC236}">
                    <a16:creationId xmlns:a16="http://schemas.microsoft.com/office/drawing/2014/main" id="{D2A8A9BE-4D22-8EB3-6E24-C70C5BE2C784}"/>
                  </a:ext>
                </a:extLst>
              </p:cNvPr>
              <p:cNvSpPr/>
              <p:nvPr/>
            </p:nvSpPr>
            <p:spPr>
              <a:xfrm>
                <a:off x="2447683" y="4523475"/>
                <a:ext cx="549910" cy="549910"/>
              </a:xfrm>
              <a:custGeom>
                <a:avLst/>
                <a:gdLst/>
                <a:ahLst/>
                <a:cxnLst/>
                <a:rect l="l" t="t" r="r" b="b"/>
                <a:pathLst>
                  <a:path w="549910" h="549910">
                    <a:moveTo>
                      <a:pt x="549307" y="274654"/>
                    </a:moveTo>
                    <a:lnTo>
                      <a:pt x="543980" y="220820"/>
                    </a:lnTo>
                    <a:lnTo>
                      <a:pt x="528398" y="169548"/>
                    </a:lnTo>
                    <a:lnTo>
                      <a:pt x="503158" y="122278"/>
                    </a:lnTo>
                    <a:lnTo>
                      <a:pt x="468859" y="80448"/>
                    </a:lnTo>
                    <a:lnTo>
                      <a:pt x="427029" y="46149"/>
                    </a:lnTo>
                    <a:lnTo>
                      <a:pt x="379759" y="20909"/>
                    </a:lnTo>
                    <a:lnTo>
                      <a:pt x="328487" y="5327"/>
                    </a:lnTo>
                    <a:lnTo>
                      <a:pt x="274653" y="0"/>
                    </a:lnTo>
                    <a:lnTo>
                      <a:pt x="220820" y="5327"/>
                    </a:lnTo>
                    <a:lnTo>
                      <a:pt x="169548" y="20909"/>
                    </a:lnTo>
                    <a:lnTo>
                      <a:pt x="122277" y="46149"/>
                    </a:lnTo>
                    <a:lnTo>
                      <a:pt x="80448" y="80448"/>
                    </a:lnTo>
                    <a:lnTo>
                      <a:pt x="46149" y="122278"/>
                    </a:lnTo>
                    <a:lnTo>
                      <a:pt x="20909" y="169548"/>
                    </a:lnTo>
                    <a:lnTo>
                      <a:pt x="5327" y="220820"/>
                    </a:lnTo>
                    <a:lnTo>
                      <a:pt x="0" y="274654"/>
                    </a:lnTo>
                    <a:lnTo>
                      <a:pt x="5327" y="328487"/>
                    </a:lnTo>
                    <a:lnTo>
                      <a:pt x="20909" y="379759"/>
                    </a:lnTo>
                    <a:lnTo>
                      <a:pt x="46149" y="427029"/>
                    </a:lnTo>
                    <a:lnTo>
                      <a:pt x="80448" y="468859"/>
                    </a:lnTo>
                    <a:lnTo>
                      <a:pt x="122277" y="503158"/>
                    </a:lnTo>
                    <a:lnTo>
                      <a:pt x="169548" y="528398"/>
                    </a:lnTo>
                    <a:lnTo>
                      <a:pt x="220820" y="543980"/>
                    </a:lnTo>
                    <a:lnTo>
                      <a:pt x="274653" y="549307"/>
                    </a:lnTo>
                    <a:lnTo>
                      <a:pt x="328487" y="543980"/>
                    </a:lnTo>
                    <a:lnTo>
                      <a:pt x="379759" y="528398"/>
                    </a:lnTo>
                    <a:lnTo>
                      <a:pt x="427029" y="503158"/>
                    </a:lnTo>
                    <a:lnTo>
                      <a:pt x="468859" y="468859"/>
                    </a:lnTo>
                    <a:lnTo>
                      <a:pt x="503158" y="427029"/>
                    </a:lnTo>
                    <a:lnTo>
                      <a:pt x="528398" y="379759"/>
                    </a:lnTo>
                    <a:lnTo>
                      <a:pt x="543980" y="328487"/>
                    </a:lnTo>
                    <a:lnTo>
                      <a:pt x="549307" y="274654"/>
                    </a:lnTo>
                    <a:close/>
                  </a:path>
                </a:pathLst>
              </a:custGeom>
              <a:ln w="457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7" name="object 64">
              <a:extLst>
                <a:ext uri="{FF2B5EF4-FFF2-40B4-BE49-F238E27FC236}">
                  <a16:creationId xmlns:a16="http://schemas.microsoft.com/office/drawing/2014/main" id="{25390D36-CB8E-3CC5-E9DB-EDCE71BBC7E3}"/>
                </a:ext>
              </a:extLst>
            </p:cNvPr>
            <p:cNvSpPr txBox="1"/>
            <p:nvPr/>
          </p:nvSpPr>
          <p:spPr>
            <a:xfrm>
              <a:off x="2875384" y="3304027"/>
              <a:ext cx="213289" cy="179483"/>
            </a:xfrm>
            <a:prstGeom prst="rect">
              <a:avLst/>
            </a:prstGeom>
          </p:spPr>
          <p:txBody>
            <a:bodyPr vert="horz" wrap="square" lIns="0" tIns="8138" rIns="0" bIns="0" rtlCol="0">
              <a:spAutoFit/>
            </a:bodyPr>
            <a:lstStyle/>
            <a:p>
              <a:pPr marL="8566">
                <a:spcBef>
                  <a:spcPts val="64"/>
                </a:spcBef>
              </a:pPr>
              <a:r>
                <a:rPr sz="1113" spc="71" dirty="0">
                  <a:latin typeface="Trebuchet MS"/>
                  <a:cs typeface="Trebuchet MS"/>
                </a:rPr>
                <a:t>NT</a:t>
              </a:r>
              <a:endParaRPr sz="1113">
                <a:latin typeface="Trebuchet MS"/>
                <a:cs typeface="Trebuchet MS"/>
              </a:endParaRPr>
            </a:p>
          </p:txBody>
        </p:sp>
        <p:sp>
          <p:nvSpPr>
            <p:cNvPr id="89" name="object 85">
              <a:extLst>
                <a:ext uri="{FF2B5EF4-FFF2-40B4-BE49-F238E27FC236}">
                  <a16:creationId xmlns:a16="http://schemas.microsoft.com/office/drawing/2014/main" id="{094596CC-84D4-8BB7-F948-11A4FFA0B9F7}"/>
                </a:ext>
              </a:extLst>
            </p:cNvPr>
            <p:cNvSpPr txBox="1"/>
            <p:nvPr/>
          </p:nvSpPr>
          <p:spPr>
            <a:xfrm>
              <a:off x="2644033" y="3728058"/>
              <a:ext cx="675842" cy="174721"/>
            </a:xfrm>
            <a:prstGeom prst="rect">
              <a:avLst/>
            </a:prstGeom>
          </p:spPr>
          <p:txBody>
            <a:bodyPr vert="horz" wrap="square" lIns="0" tIns="8566" rIns="0" bIns="0" rtlCol="0">
              <a:spAutoFit/>
            </a:bodyPr>
            <a:lstStyle/>
            <a:p>
              <a:pPr marL="8566">
                <a:spcBef>
                  <a:spcPts val="67"/>
                </a:spcBef>
              </a:pPr>
              <a:r>
                <a:rPr sz="1079" dirty="0">
                  <a:latin typeface="Trebuchet MS"/>
                  <a:cs typeface="Trebuchet MS"/>
                </a:rPr>
                <a:t>[WA</a:t>
              </a:r>
              <a:r>
                <a:rPr sz="1079" spc="-40" dirty="0">
                  <a:latin typeface="Trebuchet MS"/>
                  <a:cs typeface="Trebuchet MS"/>
                </a:rPr>
                <a:t> </a:t>
              </a:r>
              <a:r>
                <a:rPr sz="1079" spc="-435" dirty="0">
                  <a:latin typeface="Lucida Sans Unicode"/>
                  <a:cs typeface="Lucida Sans Unicode"/>
                </a:rPr>
                <a:t>/</a:t>
              </a:r>
              <a:r>
                <a:rPr sz="1079" spc="132" dirty="0">
                  <a:latin typeface="Trebuchet MS"/>
                  <a:cs typeface="Trebuchet MS"/>
                </a:rPr>
                <a:t>=</a:t>
              </a:r>
              <a:r>
                <a:rPr sz="1079" spc="-27" dirty="0">
                  <a:latin typeface="Trebuchet MS"/>
                  <a:cs typeface="Trebuchet MS"/>
                </a:rPr>
                <a:t> </a:t>
              </a:r>
              <a:r>
                <a:rPr sz="1079" spc="-17" dirty="0">
                  <a:latin typeface="Trebuchet MS"/>
                  <a:cs typeface="Trebuchet MS"/>
                </a:rPr>
                <a:t>NT]</a:t>
              </a:r>
              <a:endParaRPr sz="1079">
                <a:latin typeface="Trebuchet MS"/>
                <a:cs typeface="Trebuchet M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84D008B-A969-5308-D2D2-8AE5DCCD6F7F}"/>
              </a:ext>
            </a:extLst>
          </p:cNvPr>
          <p:cNvGrpSpPr/>
          <p:nvPr/>
        </p:nvGrpSpPr>
        <p:grpSpPr>
          <a:xfrm>
            <a:off x="3456846" y="3220736"/>
            <a:ext cx="652715" cy="773726"/>
            <a:chOff x="3456846" y="3220736"/>
            <a:chExt cx="652715" cy="773726"/>
          </a:xfrm>
        </p:grpSpPr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0CD4495C-F42B-0A70-140E-4C0E02DA0909}"/>
                </a:ext>
              </a:extLst>
            </p:cNvPr>
            <p:cNvSpPr txBox="1"/>
            <p:nvPr/>
          </p:nvSpPr>
          <p:spPr>
            <a:xfrm>
              <a:off x="3688525" y="3304027"/>
              <a:ext cx="189733" cy="179483"/>
            </a:xfrm>
            <a:prstGeom prst="rect">
              <a:avLst/>
            </a:prstGeom>
          </p:spPr>
          <p:txBody>
            <a:bodyPr vert="horz" wrap="square" lIns="0" tIns="8138" rIns="0" bIns="0" rtlCol="0">
              <a:spAutoFit/>
            </a:bodyPr>
            <a:lstStyle/>
            <a:p>
              <a:pPr marL="8566">
                <a:spcBef>
                  <a:spcPts val="64"/>
                </a:spcBef>
              </a:pPr>
              <a:r>
                <a:rPr sz="1113" spc="57" dirty="0">
                  <a:latin typeface="Trebuchet MS"/>
                  <a:cs typeface="Trebuchet MS"/>
                </a:rPr>
                <a:t>SA</a:t>
              </a:r>
              <a:endParaRPr sz="1113">
                <a:latin typeface="Trebuchet MS"/>
                <a:cs typeface="Trebuchet MS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F747463-AD3D-5E34-CEB3-C962F06E47EF}"/>
                </a:ext>
              </a:extLst>
            </p:cNvPr>
            <p:cNvGrpSpPr/>
            <p:nvPr/>
          </p:nvGrpSpPr>
          <p:grpSpPr>
            <a:xfrm>
              <a:off x="3456846" y="3220736"/>
              <a:ext cx="652715" cy="773726"/>
              <a:chOff x="3456846" y="3220736"/>
              <a:chExt cx="652715" cy="773726"/>
            </a:xfrm>
          </p:grpSpPr>
          <p:grpSp>
            <p:nvGrpSpPr>
              <p:cNvPr id="68" name="object 65">
                <a:extLst>
                  <a:ext uri="{FF2B5EF4-FFF2-40B4-BE49-F238E27FC236}">
                    <a16:creationId xmlns:a16="http://schemas.microsoft.com/office/drawing/2014/main" id="{95F2E354-995E-1B9E-9113-90B4EA940AEA}"/>
                  </a:ext>
                </a:extLst>
              </p:cNvPr>
              <p:cNvGrpSpPr/>
              <p:nvPr/>
            </p:nvGrpSpPr>
            <p:grpSpPr>
              <a:xfrm>
                <a:off x="3596425" y="3220736"/>
                <a:ext cx="373898" cy="373898"/>
                <a:chOff x="3633574" y="4521187"/>
                <a:chExt cx="554355" cy="554355"/>
              </a:xfrm>
            </p:grpSpPr>
            <p:sp>
              <p:nvSpPr>
                <p:cNvPr id="69" name="object 66">
                  <a:extLst>
                    <a:ext uri="{FF2B5EF4-FFF2-40B4-BE49-F238E27FC236}">
                      <a16:creationId xmlns:a16="http://schemas.microsoft.com/office/drawing/2014/main" id="{B3A0FBD2-59DF-27B4-029F-0EC282DCD5EF}"/>
                    </a:ext>
                  </a:extLst>
                </p:cNvPr>
                <p:cNvSpPr/>
                <p:nvPr/>
              </p:nvSpPr>
              <p:spPr>
                <a:xfrm>
                  <a:off x="3635863" y="4523475"/>
                  <a:ext cx="549910" cy="54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10" h="549910">
                      <a:moveTo>
                        <a:pt x="274654" y="0"/>
                      </a:moveTo>
                      <a:lnTo>
                        <a:pt x="220820" y="5327"/>
                      </a:lnTo>
                      <a:lnTo>
                        <a:pt x="169548" y="20909"/>
                      </a:lnTo>
                      <a:lnTo>
                        <a:pt x="122278" y="46149"/>
                      </a:lnTo>
                      <a:lnTo>
                        <a:pt x="80448" y="80448"/>
                      </a:lnTo>
                      <a:lnTo>
                        <a:pt x="46149" y="122278"/>
                      </a:lnTo>
                      <a:lnTo>
                        <a:pt x="20909" y="169548"/>
                      </a:lnTo>
                      <a:lnTo>
                        <a:pt x="5327" y="220820"/>
                      </a:lnTo>
                      <a:lnTo>
                        <a:pt x="0" y="274654"/>
                      </a:lnTo>
                      <a:lnTo>
                        <a:pt x="5327" y="328487"/>
                      </a:lnTo>
                      <a:lnTo>
                        <a:pt x="20909" y="379759"/>
                      </a:lnTo>
                      <a:lnTo>
                        <a:pt x="46149" y="427029"/>
                      </a:lnTo>
                      <a:lnTo>
                        <a:pt x="80448" y="468859"/>
                      </a:lnTo>
                      <a:lnTo>
                        <a:pt x="122278" y="503158"/>
                      </a:lnTo>
                      <a:lnTo>
                        <a:pt x="169548" y="528398"/>
                      </a:lnTo>
                      <a:lnTo>
                        <a:pt x="220820" y="543980"/>
                      </a:lnTo>
                      <a:lnTo>
                        <a:pt x="274654" y="549307"/>
                      </a:lnTo>
                      <a:lnTo>
                        <a:pt x="328487" y="543980"/>
                      </a:lnTo>
                      <a:lnTo>
                        <a:pt x="379759" y="528398"/>
                      </a:lnTo>
                      <a:lnTo>
                        <a:pt x="427029" y="503158"/>
                      </a:lnTo>
                      <a:lnTo>
                        <a:pt x="468859" y="468859"/>
                      </a:lnTo>
                      <a:lnTo>
                        <a:pt x="503158" y="427029"/>
                      </a:lnTo>
                      <a:lnTo>
                        <a:pt x="528398" y="379759"/>
                      </a:lnTo>
                      <a:lnTo>
                        <a:pt x="543980" y="328487"/>
                      </a:lnTo>
                      <a:lnTo>
                        <a:pt x="549308" y="274654"/>
                      </a:lnTo>
                      <a:lnTo>
                        <a:pt x="543980" y="220820"/>
                      </a:lnTo>
                      <a:lnTo>
                        <a:pt x="528398" y="169548"/>
                      </a:lnTo>
                      <a:lnTo>
                        <a:pt x="503158" y="122278"/>
                      </a:lnTo>
                      <a:lnTo>
                        <a:pt x="468859" y="80448"/>
                      </a:lnTo>
                      <a:lnTo>
                        <a:pt x="427029" y="46149"/>
                      </a:lnTo>
                      <a:lnTo>
                        <a:pt x="379759" y="20909"/>
                      </a:lnTo>
                      <a:lnTo>
                        <a:pt x="328487" y="5327"/>
                      </a:lnTo>
                      <a:lnTo>
                        <a:pt x="274654" y="0"/>
                      </a:lnTo>
                      <a:close/>
                    </a:path>
                  </a:pathLst>
                </a:custGeom>
                <a:solidFill>
                  <a:srgbClr val="0000FF">
                    <a:alpha val="50000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70" name="object 67">
                  <a:extLst>
                    <a:ext uri="{FF2B5EF4-FFF2-40B4-BE49-F238E27FC236}">
                      <a16:creationId xmlns:a16="http://schemas.microsoft.com/office/drawing/2014/main" id="{39DBBA1C-E9B1-F9EE-4E45-4DED117228A1}"/>
                    </a:ext>
                  </a:extLst>
                </p:cNvPr>
                <p:cNvSpPr/>
                <p:nvPr/>
              </p:nvSpPr>
              <p:spPr>
                <a:xfrm>
                  <a:off x="3635863" y="4523475"/>
                  <a:ext cx="549910" cy="54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10" h="549910">
                      <a:moveTo>
                        <a:pt x="549308" y="274654"/>
                      </a:moveTo>
                      <a:lnTo>
                        <a:pt x="543980" y="220820"/>
                      </a:lnTo>
                      <a:lnTo>
                        <a:pt x="528398" y="169548"/>
                      </a:lnTo>
                      <a:lnTo>
                        <a:pt x="503158" y="122278"/>
                      </a:lnTo>
                      <a:lnTo>
                        <a:pt x="468859" y="80448"/>
                      </a:lnTo>
                      <a:lnTo>
                        <a:pt x="427029" y="46149"/>
                      </a:lnTo>
                      <a:lnTo>
                        <a:pt x="379759" y="20909"/>
                      </a:lnTo>
                      <a:lnTo>
                        <a:pt x="328487" y="5327"/>
                      </a:lnTo>
                      <a:lnTo>
                        <a:pt x="274654" y="0"/>
                      </a:lnTo>
                      <a:lnTo>
                        <a:pt x="220820" y="5327"/>
                      </a:lnTo>
                      <a:lnTo>
                        <a:pt x="169548" y="20909"/>
                      </a:lnTo>
                      <a:lnTo>
                        <a:pt x="122278" y="46149"/>
                      </a:lnTo>
                      <a:lnTo>
                        <a:pt x="80448" y="80448"/>
                      </a:lnTo>
                      <a:lnTo>
                        <a:pt x="46149" y="122278"/>
                      </a:lnTo>
                      <a:lnTo>
                        <a:pt x="20909" y="169548"/>
                      </a:lnTo>
                      <a:lnTo>
                        <a:pt x="5327" y="220820"/>
                      </a:lnTo>
                      <a:lnTo>
                        <a:pt x="0" y="274654"/>
                      </a:lnTo>
                      <a:lnTo>
                        <a:pt x="5327" y="328487"/>
                      </a:lnTo>
                      <a:lnTo>
                        <a:pt x="20909" y="379759"/>
                      </a:lnTo>
                      <a:lnTo>
                        <a:pt x="46149" y="427029"/>
                      </a:lnTo>
                      <a:lnTo>
                        <a:pt x="80448" y="468859"/>
                      </a:lnTo>
                      <a:lnTo>
                        <a:pt x="122278" y="503158"/>
                      </a:lnTo>
                      <a:lnTo>
                        <a:pt x="169548" y="528398"/>
                      </a:lnTo>
                      <a:lnTo>
                        <a:pt x="220820" y="543980"/>
                      </a:lnTo>
                      <a:lnTo>
                        <a:pt x="274654" y="549307"/>
                      </a:lnTo>
                      <a:lnTo>
                        <a:pt x="328487" y="543980"/>
                      </a:lnTo>
                      <a:lnTo>
                        <a:pt x="379759" y="528398"/>
                      </a:lnTo>
                      <a:lnTo>
                        <a:pt x="427029" y="503158"/>
                      </a:lnTo>
                      <a:lnTo>
                        <a:pt x="468859" y="468859"/>
                      </a:lnTo>
                      <a:lnTo>
                        <a:pt x="503158" y="427029"/>
                      </a:lnTo>
                      <a:lnTo>
                        <a:pt x="528398" y="379759"/>
                      </a:lnTo>
                      <a:lnTo>
                        <a:pt x="543980" y="328487"/>
                      </a:lnTo>
                      <a:lnTo>
                        <a:pt x="549308" y="274654"/>
                      </a:lnTo>
                      <a:close/>
                    </a:path>
                  </a:pathLst>
                </a:custGeom>
                <a:ln w="4577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90" name="object 86">
                <a:extLst>
                  <a:ext uri="{FF2B5EF4-FFF2-40B4-BE49-F238E27FC236}">
                    <a16:creationId xmlns:a16="http://schemas.microsoft.com/office/drawing/2014/main" id="{684302B1-2C68-8CC5-C736-438A7FD109A3}"/>
                  </a:ext>
                </a:extLst>
              </p:cNvPr>
              <p:cNvSpPr txBox="1"/>
              <p:nvPr/>
            </p:nvSpPr>
            <p:spPr>
              <a:xfrm>
                <a:off x="3456846" y="3598462"/>
                <a:ext cx="652715" cy="396000"/>
              </a:xfrm>
              <a:prstGeom prst="rect">
                <a:avLst/>
              </a:prstGeom>
            </p:spPr>
            <p:txBody>
              <a:bodyPr vert="horz" wrap="square" lIns="0" tIns="8566" rIns="0" bIns="0" rtlCol="0">
                <a:spAutoFit/>
              </a:bodyPr>
              <a:lstStyle/>
              <a:p>
                <a:pPr marL="17989" marR="3426" indent="-9850">
                  <a:lnSpc>
                    <a:spcPct val="119200"/>
                  </a:lnSpc>
                  <a:spcBef>
                    <a:spcPts val="67"/>
                  </a:spcBef>
                </a:pPr>
                <a:r>
                  <a:rPr sz="1079" dirty="0">
                    <a:latin typeface="Trebuchet MS"/>
                    <a:cs typeface="Trebuchet MS"/>
                  </a:rPr>
                  <a:t>[WA</a:t>
                </a:r>
                <a:r>
                  <a:rPr sz="1079" spc="-40" dirty="0">
                    <a:latin typeface="Trebuchet MS"/>
                    <a:cs typeface="Trebuchet MS"/>
                  </a:rPr>
                  <a:t> </a:t>
                </a:r>
                <a:r>
                  <a:rPr sz="1079" spc="-435" dirty="0">
                    <a:latin typeface="Lucida Sans Unicode"/>
                    <a:cs typeface="Lucida Sans Unicode"/>
                  </a:rPr>
                  <a:t>/</a:t>
                </a:r>
                <a:r>
                  <a:rPr sz="1079" spc="132" dirty="0">
                    <a:latin typeface="Trebuchet MS"/>
                    <a:cs typeface="Trebuchet MS"/>
                  </a:rPr>
                  <a:t>=</a:t>
                </a:r>
                <a:r>
                  <a:rPr sz="1079" spc="-27" dirty="0">
                    <a:latin typeface="Trebuchet MS"/>
                    <a:cs typeface="Trebuchet MS"/>
                  </a:rPr>
                  <a:t> </a:t>
                </a:r>
                <a:r>
                  <a:rPr sz="1079" spc="-17" dirty="0">
                    <a:latin typeface="Trebuchet MS"/>
                    <a:cs typeface="Trebuchet MS"/>
                  </a:rPr>
                  <a:t>SA] </a:t>
                </a:r>
                <a:r>
                  <a:rPr sz="1079" dirty="0">
                    <a:latin typeface="Trebuchet MS"/>
                    <a:cs typeface="Trebuchet MS"/>
                  </a:rPr>
                  <a:t>[NT</a:t>
                </a:r>
                <a:r>
                  <a:rPr sz="1079" spc="13" dirty="0">
                    <a:latin typeface="Trebuchet MS"/>
                    <a:cs typeface="Trebuchet MS"/>
                  </a:rPr>
                  <a:t> </a:t>
                </a:r>
                <a:r>
                  <a:rPr sz="1079" spc="-435" dirty="0">
                    <a:latin typeface="Lucida Sans Unicode"/>
                    <a:cs typeface="Lucida Sans Unicode"/>
                  </a:rPr>
                  <a:t>/</a:t>
                </a:r>
                <a:r>
                  <a:rPr sz="1079" spc="132" dirty="0">
                    <a:latin typeface="Trebuchet MS"/>
                    <a:cs typeface="Trebuchet MS"/>
                  </a:rPr>
                  <a:t>=</a:t>
                </a:r>
                <a:r>
                  <a:rPr sz="1079" spc="13" dirty="0">
                    <a:latin typeface="Trebuchet MS"/>
                    <a:cs typeface="Trebuchet MS"/>
                  </a:rPr>
                  <a:t> </a:t>
                </a:r>
                <a:r>
                  <a:rPr sz="1079" spc="-17" dirty="0">
                    <a:latin typeface="Trebuchet MS"/>
                    <a:cs typeface="Trebuchet MS"/>
                  </a:rPr>
                  <a:t>SA]</a:t>
                </a:r>
                <a:endParaRPr sz="1079" dirty="0">
                  <a:latin typeface="Trebuchet MS"/>
                  <a:cs typeface="Trebuchet MS"/>
                </a:endParaRP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056D90C-61DF-F95B-C07D-6C2F7026FABD}"/>
              </a:ext>
            </a:extLst>
          </p:cNvPr>
          <p:cNvGrpSpPr/>
          <p:nvPr/>
        </p:nvGrpSpPr>
        <p:grpSpPr>
          <a:xfrm>
            <a:off x="4246823" y="3220736"/>
            <a:ext cx="567056" cy="773726"/>
            <a:chOff x="4246823" y="3220736"/>
            <a:chExt cx="567056" cy="773726"/>
          </a:xfrm>
        </p:grpSpPr>
        <p:sp>
          <p:nvSpPr>
            <p:cNvPr id="75" name="object 72">
              <a:extLst>
                <a:ext uri="{FF2B5EF4-FFF2-40B4-BE49-F238E27FC236}">
                  <a16:creationId xmlns:a16="http://schemas.microsoft.com/office/drawing/2014/main" id="{D903985D-1E4D-97D7-B09F-CEFEE0EA924F}"/>
                </a:ext>
              </a:extLst>
            </p:cNvPr>
            <p:cNvSpPr txBox="1"/>
            <p:nvPr/>
          </p:nvSpPr>
          <p:spPr>
            <a:xfrm>
              <a:off x="4469939" y="3304027"/>
              <a:ext cx="121206" cy="179483"/>
            </a:xfrm>
            <a:prstGeom prst="rect">
              <a:avLst/>
            </a:prstGeom>
          </p:spPr>
          <p:txBody>
            <a:bodyPr vert="horz" wrap="square" lIns="0" tIns="8138" rIns="0" bIns="0" rtlCol="0">
              <a:spAutoFit/>
            </a:bodyPr>
            <a:lstStyle/>
            <a:p>
              <a:pPr marL="8566">
                <a:spcBef>
                  <a:spcPts val="64"/>
                </a:spcBef>
              </a:pPr>
              <a:r>
                <a:rPr sz="1113" spc="24" dirty="0">
                  <a:latin typeface="Trebuchet MS"/>
                  <a:cs typeface="Trebuchet MS"/>
                </a:rPr>
                <a:t>Q</a:t>
              </a:r>
              <a:endParaRPr sz="1113">
                <a:latin typeface="Trebuchet MS"/>
                <a:cs typeface="Trebuchet MS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579927A-7F14-9AB2-7BA3-012EF6C0A84F}"/>
                </a:ext>
              </a:extLst>
            </p:cNvPr>
            <p:cNvGrpSpPr/>
            <p:nvPr/>
          </p:nvGrpSpPr>
          <p:grpSpPr>
            <a:xfrm>
              <a:off x="4246823" y="3220736"/>
              <a:ext cx="567056" cy="773726"/>
              <a:chOff x="4246823" y="3220736"/>
              <a:chExt cx="567056" cy="773726"/>
            </a:xfrm>
          </p:grpSpPr>
          <p:grpSp>
            <p:nvGrpSpPr>
              <p:cNvPr id="72" name="object 69">
                <a:extLst>
                  <a:ext uri="{FF2B5EF4-FFF2-40B4-BE49-F238E27FC236}">
                    <a16:creationId xmlns:a16="http://schemas.microsoft.com/office/drawing/2014/main" id="{D87C4601-91E1-BA13-5F0C-692ADB98AD1A}"/>
                  </a:ext>
                </a:extLst>
              </p:cNvPr>
              <p:cNvGrpSpPr/>
              <p:nvPr/>
            </p:nvGrpSpPr>
            <p:grpSpPr>
              <a:xfrm>
                <a:off x="4343585" y="3220736"/>
                <a:ext cx="373898" cy="373898"/>
                <a:chOff x="4741342" y="4521187"/>
                <a:chExt cx="554355" cy="554355"/>
              </a:xfrm>
            </p:grpSpPr>
            <p:sp>
              <p:nvSpPr>
                <p:cNvPr id="73" name="object 70">
                  <a:extLst>
                    <a:ext uri="{FF2B5EF4-FFF2-40B4-BE49-F238E27FC236}">
                      <a16:creationId xmlns:a16="http://schemas.microsoft.com/office/drawing/2014/main" id="{DFE3BE24-8778-44C4-9D45-2ADCC1CC6C98}"/>
                    </a:ext>
                  </a:extLst>
                </p:cNvPr>
                <p:cNvSpPr/>
                <p:nvPr/>
              </p:nvSpPr>
              <p:spPr>
                <a:xfrm>
                  <a:off x="4743631" y="4523475"/>
                  <a:ext cx="549910" cy="54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10" h="549910">
                      <a:moveTo>
                        <a:pt x="274653" y="0"/>
                      </a:moveTo>
                      <a:lnTo>
                        <a:pt x="220820" y="5327"/>
                      </a:lnTo>
                      <a:lnTo>
                        <a:pt x="169548" y="20909"/>
                      </a:lnTo>
                      <a:lnTo>
                        <a:pt x="122277" y="46149"/>
                      </a:lnTo>
                      <a:lnTo>
                        <a:pt x="80448" y="80448"/>
                      </a:lnTo>
                      <a:lnTo>
                        <a:pt x="46149" y="122278"/>
                      </a:lnTo>
                      <a:lnTo>
                        <a:pt x="20909" y="169548"/>
                      </a:lnTo>
                      <a:lnTo>
                        <a:pt x="5327" y="220820"/>
                      </a:lnTo>
                      <a:lnTo>
                        <a:pt x="0" y="274654"/>
                      </a:lnTo>
                      <a:lnTo>
                        <a:pt x="5327" y="328487"/>
                      </a:lnTo>
                      <a:lnTo>
                        <a:pt x="20909" y="379759"/>
                      </a:lnTo>
                      <a:lnTo>
                        <a:pt x="46149" y="427029"/>
                      </a:lnTo>
                      <a:lnTo>
                        <a:pt x="80448" y="468859"/>
                      </a:lnTo>
                      <a:lnTo>
                        <a:pt x="122277" y="503158"/>
                      </a:lnTo>
                      <a:lnTo>
                        <a:pt x="169548" y="528398"/>
                      </a:lnTo>
                      <a:lnTo>
                        <a:pt x="220820" y="543980"/>
                      </a:lnTo>
                      <a:lnTo>
                        <a:pt x="274653" y="549307"/>
                      </a:lnTo>
                      <a:lnTo>
                        <a:pt x="328487" y="543980"/>
                      </a:lnTo>
                      <a:lnTo>
                        <a:pt x="379759" y="528398"/>
                      </a:lnTo>
                      <a:lnTo>
                        <a:pt x="427029" y="503158"/>
                      </a:lnTo>
                      <a:lnTo>
                        <a:pt x="468859" y="468859"/>
                      </a:lnTo>
                      <a:lnTo>
                        <a:pt x="503158" y="427029"/>
                      </a:lnTo>
                      <a:lnTo>
                        <a:pt x="528398" y="379759"/>
                      </a:lnTo>
                      <a:lnTo>
                        <a:pt x="543980" y="328487"/>
                      </a:lnTo>
                      <a:lnTo>
                        <a:pt x="549307" y="274654"/>
                      </a:lnTo>
                      <a:lnTo>
                        <a:pt x="543980" y="220820"/>
                      </a:lnTo>
                      <a:lnTo>
                        <a:pt x="528398" y="169548"/>
                      </a:lnTo>
                      <a:lnTo>
                        <a:pt x="503158" y="122278"/>
                      </a:lnTo>
                      <a:lnTo>
                        <a:pt x="468859" y="80448"/>
                      </a:lnTo>
                      <a:lnTo>
                        <a:pt x="427029" y="46149"/>
                      </a:lnTo>
                      <a:lnTo>
                        <a:pt x="379759" y="20909"/>
                      </a:lnTo>
                      <a:lnTo>
                        <a:pt x="328487" y="5327"/>
                      </a:lnTo>
                      <a:lnTo>
                        <a:pt x="274653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71">
                  <a:extLst>
                    <a:ext uri="{FF2B5EF4-FFF2-40B4-BE49-F238E27FC236}">
                      <a16:creationId xmlns:a16="http://schemas.microsoft.com/office/drawing/2014/main" id="{E26B013B-3AC7-7962-9334-9CC86C5F0F43}"/>
                    </a:ext>
                  </a:extLst>
                </p:cNvPr>
                <p:cNvSpPr/>
                <p:nvPr/>
              </p:nvSpPr>
              <p:spPr>
                <a:xfrm>
                  <a:off x="4743631" y="4523475"/>
                  <a:ext cx="549910" cy="54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910" h="549910">
                      <a:moveTo>
                        <a:pt x="549307" y="274654"/>
                      </a:moveTo>
                      <a:lnTo>
                        <a:pt x="543980" y="220820"/>
                      </a:lnTo>
                      <a:lnTo>
                        <a:pt x="528398" y="169548"/>
                      </a:lnTo>
                      <a:lnTo>
                        <a:pt x="503158" y="122278"/>
                      </a:lnTo>
                      <a:lnTo>
                        <a:pt x="468859" y="80448"/>
                      </a:lnTo>
                      <a:lnTo>
                        <a:pt x="427029" y="46149"/>
                      </a:lnTo>
                      <a:lnTo>
                        <a:pt x="379759" y="20909"/>
                      </a:lnTo>
                      <a:lnTo>
                        <a:pt x="328487" y="5327"/>
                      </a:lnTo>
                      <a:lnTo>
                        <a:pt x="274653" y="0"/>
                      </a:lnTo>
                      <a:lnTo>
                        <a:pt x="220820" y="5327"/>
                      </a:lnTo>
                      <a:lnTo>
                        <a:pt x="169548" y="20909"/>
                      </a:lnTo>
                      <a:lnTo>
                        <a:pt x="122277" y="46149"/>
                      </a:lnTo>
                      <a:lnTo>
                        <a:pt x="80448" y="80448"/>
                      </a:lnTo>
                      <a:lnTo>
                        <a:pt x="46149" y="122278"/>
                      </a:lnTo>
                      <a:lnTo>
                        <a:pt x="20909" y="169548"/>
                      </a:lnTo>
                      <a:lnTo>
                        <a:pt x="5327" y="220820"/>
                      </a:lnTo>
                      <a:lnTo>
                        <a:pt x="0" y="274654"/>
                      </a:lnTo>
                      <a:lnTo>
                        <a:pt x="5327" y="328487"/>
                      </a:lnTo>
                      <a:lnTo>
                        <a:pt x="20909" y="379759"/>
                      </a:lnTo>
                      <a:lnTo>
                        <a:pt x="46149" y="427029"/>
                      </a:lnTo>
                      <a:lnTo>
                        <a:pt x="80448" y="468859"/>
                      </a:lnTo>
                      <a:lnTo>
                        <a:pt x="122277" y="503158"/>
                      </a:lnTo>
                      <a:lnTo>
                        <a:pt x="169548" y="528398"/>
                      </a:lnTo>
                      <a:lnTo>
                        <a:pt x="220820" y="543980"/>
                      </a:lnTo>
                      <a:lnTo>
                        <a:pt x="274653" y="549307"/>
                      </a:lnTo>
                      <a:lnTo>
                        <a:pt x="328487" y="543980"/>
                      </a:lnTo>
                      <a:lnTo>
                        <a:pt x="379759" y="528398"/>
                      </a:lnTo>
                      <a:lnTo>
                        <a:pt x="427029" y="503158"/>
                      </a:lnTo>
                      <a:lnTo>
                        <a:pt x="468859" y="468859"/>
                      </a:lnTo>
                      <a:lnTo>
                        <a:pt x="503158" y="427029"/>
                      </a:lnTo>
                      <a:lnTo>
                        <a:pt x="528398" y="379759"/>
                      </a:lnTo>
                      <a:lnTo>
                        <a:pt x="543980" y="328487"/>
                      </a:lnTo>
                      <a:lnTo>
                        <a:pt x="549307" y="274654"/>
                      </a:lnTo>
                      <a:close/>
                    </a:path>
                  </a:pathLst>
                </a:custGeom>
                <a:ln w="4577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91" name="object 87">
                <a:extLst>
                  <a:ext uri="{FF2B5EF4-FFF2-40B4-BE49-F238E27FC236}">
                    <a16:creationId xmlns:a16="http://schemas.microsoft.com/office/drawing/2014/main" id="{B89DDB88-7996-A35D-5284-3E1A6CA65CFC}"/>
                  </a:ext>
                </a:extLst>
              </p:cNvPr>
              <p:cNvSpPr txBox="1"/>
              <p:nvPr/>
            </p:nvSpPr>
            <p:spPr>
              <a:xfrm>
                <a:off x="4246823" y="3598462"/>
                <a:ext cx="567056" cy="396000"/>
              </a:xfrm>
              <a:prstGeom prst="rect">
                <a:avLst/>
              </a:prstGeom>
            </p:spPr>
            <p:txBody>
              <a:bodyPr vert="horz" wrap="square" lIns="0" tIns="8566" rIns="0" bIns="0" rtlCol="0">
                <a:spAutoFit/>
              </a:bodyPr>
              <a:lstStyle/>
              <a:p>
                <a:pPr marL="19701" marR="3426" indent="-11564">
                  <a:lnSpc>
                    <a:spcPct val="119200"/>
                  </a:lnSpc>
                  <a:spcBef>
                    <a:spcPts val="67"/>
                  </a:spcBef>
                </a:pPr>
                <a:r>
                  <a:rPr sz="1079" dirty="0">
                    <a:latin typeface="Trebuchet MS"/>
                    <a:cs typeface="Trebuchet MS"/>
                  </a:rPr>
                  <a:t>[NT</a:t>
                </a:r>
                <a:r>
                  <a:rPr sz="1079" spc="13" dirty="0">
                    <a:latin typeface="Trebuchet MS"/>
                    <a:cs typeface="Trebuchet MS"/>
                  </a:rPr>
                  <a:t> </a:t>
                </a:r>
                <a:r>
                  <a:rPr sz="1079" spc="-435" dirty="0">
                    <a:latin typeface="Lucida Sans Unicode"/>
                    <a:cs typeface="Lucida Sans Unicode"/>
                  </a:rPr>
                  <a:t>/</a:t>
                </a:r>
                <a:r>
                  <a:rPr sz="1079" spc="132" dirty="0">
                    <a:latin typeface="Trebuchet MS"/>
                    <a:cs typeface="Trebuchet MS"/>
                  </a:rPr>
                  <a:t>=</a:t>
                </a:r>
                <a:r>
                  <a:rPr sz="1079" spc="13" dirty="0">
                    <a:latin typeface="Trebuchet MS"/>
                    <a:cs typeface="Trebuchet MS"/>
                  </a:rPr>
                  <a:t> </a:t>
                </a:r>
                <a:r>
                  <a:rPr sz="1079" spc="-27" dirty="0">
                    <a:latin typeface="Trebuchet MS"/>
                    <a:cs typeface="Trebuchet MS"/>
                  </a:rPr>
                  <a:t>Q] </a:t>
                </a:r>
                <a:r>
                  <a:rPr sz="1079" dirty="0">
                    <a:latin typeface="Trebuchet MS"/>
                    <a:cs typeface="Trebuchet MS"/>
                  </a:rPr>
                  <a:t>[SA</a:t>
                </a:r>
                <a:r>
                  <a:rPr sz="1079" spc="3" dirty="0">
                    <a:latin typeface="Trebuchet MS"/>
                    <a:cs typeface="Trebuchet MS"/>
                  </a:rPr>
                  <a:t> </a:t>
                </a:r>
                <a:r>
                  <a:rPr sz="1079" spc="-435" dirty="0">
                    <a:latin typeface="Lucida Sans Unicode"/>
                    <a:cs typeface="Lucida Sans Unicode"/>
                  </a:rPr>
                  <a:t>/</a:t>
                </a:r>
                <a:r>
                  <a:rPr sz="1079" spc="132" dirty="0">
                    <a:latin typeface="Trebuchet MS"/>
                    <a:cs typeface="Trebuchet MS"/>
                  </a:rPr>
                  <a:t>=</a:t>
                </a:r>
                <a:r>
                  <a:rPr sz="1079" spc="3" dirty="0">
                    <a:latin typeface="Trebuchet MS"/>
                    <a:cs typeface="Trebuchet MS"/>
                  </a:rPr>
                  <a:t> </a:t>
                </a:r>
                <a:r>
                  <a:rPr sz="1079" spc="-17" dirty="0">
                    <a:latin typeface="Trebuchet MS"/>
                    <a:cs typeface="Trebuchet MS"/>
                  </a:rPr>
                  <a:t>Q]</a:t>
                </a:r>
                <a:endParaRPr sz="1079" dirty="0">
                  <a:latin typeface="Trebuchet MS"/>
                  <a:cs typeface="Trebuchet MS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0BB0500-264D-C938-AD82-E2E6AC290197}"/>
              </a:ext>
            </a:extLst>
          </p:cNvPr>
          <p:cNvGrpSpPr/>
          <p:nvPr/>
        </p:nvGrpSpPr>
        <p:grpSpPr>
          <a:xfrm>
            <a:off x="4951164" y="3220736"/>
            <a:ext cx="746082" cy="773726"/>
            <a:chOff x="4951164" y="3220736"/>
            <a:chExt cx="746082" cy="773726"/>
          </a:xfrm>
        </p:grpSpPr>
        <p:grpSp>
          <p:nvGrpSpPr>
            <p:cNvPr id="76" name="object 73">
              <a:extLst>
                <a:ext uri="{FF2B5EF4-FFF2-40B4-BE49-F238E27FC236}">
                  <a16:creationId xmlns:a16="http://schemas.microsoft.com/office/drawing/2014/main" id="{14172E3B-59BD-E28D-55F1-1167C7290377}"/>
                </a:ext>
              </a:extLst>
            </p:cNvPr>
            <p:cNvGrpSpPr/>
            <p:nvPr/>
          </p:nvGrpSpPr>
          <p:grpSpPr>
            <a:xfrm>
              <a:off x="5137368" y="3220736"/>
              <a:ext cx="373898" cy="373898"/>
              <a:chOff x="5918236" y="4521187"/>
              <a:chExt cx="554355" cy="554355"/>
            </a:xfrm>
          </p:grpSpPr>
          <p:sp>
            <p:nvSpPr>
              <p:cNvPr id="77" name="object 74">
                <a:extLst>
                  <a:ext uri="{FF2B5EF4-FFF2-40B4-BE49-F238E27FC236}">
                    <a16:creationId xmlns:a16="http://schemas.microsoft.com/office/drawing/2014/main" id="{89CC925E-ABDD-A1FA-CEFA-4B31471261E7}"/>
                  </a:ext>
                </a:extLst>
              </p:cNvPr>
              <p:cNvSpPr/>
              <p:nvPr/>
            </p:nvSpPr>
            <p:spPr>
              <a:xfrm>
                <a:off x="5920524" y="4523475"/>
                <a:ext cx="549910" cy="549910"/>
              </a:xfrm>
              <a:custGeom>
                <a:avLst/>
                <a:gdLst/>
                <a:ahLst/>
                <a:cxnLst/>
                <a:rect l="l" t="t" r="r" b="b"/>
                <a:pathLst>
                  <a:path w="549910" h="549910">
                    <a:moveTo>
                      <a:pt x="274653" y="0"/>
                    </a:moveTo>
                    <a:lnTo>
                      <a:pt x="220820" y="5327"/>
                    </a:lnTo>
                    <a:lnTo>
                      <a:pt x="169548" y="20909"/>
                    </a:lnTo>
                    <a:lnTo>
                      <a:pt x="122277" y="46149"/>
                    </a:lnTo>
                    <a:lnTo>
                      <a:pt x="80448" y="80448"/>
                    </a:lnTo>
                    <a:lnTo>
                      <a:pt x="46149" y="122278"/>
                    </a:lnTo>
                    <a:lnTo>
                      <a:pt x="20909" y="169548"/>
                    </a:lnTo>
                    <a:lnTo>
                      <a:pt x="5326" y="220820"/>
                    </a:lnTo>
                    <a:lnTo>
                      <a:pt x="0" y="274654"/>
                    </a:lnTo>
                    <a:lnTo>
                      <a:pt x="5326" y="328487"/>
                    </a:lnTo>
                    <a:lnTo>
                      <a:pt x="20909" y="379759"/>
                    </a:lnTo>
                    <a:lnTo>
                      <a:pt x="46149" y="427029"/>
                    </a:lnTo>
                    <a:lnTo>
                      <a:pt x="80448" y="468859"/>
                    </a:lnTo>
                    <a:lnTo>
                      <a:pt x="122277" y="503158"/>
                    </a:lnTo>
                    <a:lnTo>
                      <a:pt x="169548" y="528398"/>
                    </a:lnTo>
                    <a:lnTo>
                      <a:pt x="220820" y="543980"/>
                    </a:lnTo>
                    <a:lnTo>
                      <a:pt x="274653" y="549307"/>
                    </a:lnTo>
                    <a:lnTo>
                      <a:pt x="328487" y="543980"/>
                    </a:lnTo>
                    <a:lnTo>
                      <a:pt x="379759" y="528398"/>
                    </a:lnTo>
                    <a:lnTo>
                      <a:pt x="427029" y="503158"/>
                    </a:lnTo>
                    <a:lnTo>
                      <a:pt x="468859" y="468859"/>
                    </a:lnTo>
                    <a:lnTo>
                      <a:pt x="503158" y="427029"/>
                    </a:lnTo>
                    <a:lnTo>
                      <a:pt x="528398" y="379759"/>
                    </a:lnTo>
                    <a:lnTo>
                      <a:pt x="543980" y="328487"/>
                    </a:lnTo>
                    <a:lnTo>
                      <a:pt x="549307" y="274654"/>
                    </a:lnTo>
                    <a:lnTo>
                      <a:pt x="543980" y="220820"/>
                    </a:lnTo>
                    <a:lnTo>
                      <a:pt x="528398" y="169548"/>
                    </a:lnTo>
                    <a:lnTo>
                      <a:pt x="503158" y="122278"/>
                    </a:lnTo>
                    <a:lnTo>
                      <a:pt x="468859" y="80448"/>
                    </a:lnTo>
                    <a:lnTo>
                      <a:pt x="427029" y="46149"/>
                    </a:lnTo>
                    <a:lnTo>
                      <a:pt x="379759" y="20909"/>
                    </a:lnTo>
                    <a:lnTo>
                      <a:pt x="328487" y="5327"/>
                    </a:lnTo>
                    <a:lnTo>
                      <a:pt x="274653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5">
                <a:extLst>
                  <a:ext uri="{FF2B5EF4-FFF2-40B4-BE49-F238E27FC236}">
                    <a16:creationId xmlns:a16="http://schemas.microsoft.com/office/drawing/2014/main" id="{4C0C72CD-EBD9-56D4-3F6B-E0D4636925EB}"/>
                  </a:ext>
                </a:extLst>
              </p:cNvPr>
              <p:cNvSpPr/>
              <p:nvPr/>
            </p:nvSpPr>
            <p:spPr>
              <a:xfrm>
                <a:off x="5920524" y="4523475"/>
                <a:ext cx="549910" cy="549910"/>
              </a:xfrm>
              <a:custGeom>
                <a:avLst/>
                <a:gdLst/>
                <a:ahLst/>
                <a:cxnLst/>
                <a:rect l="l" t="t" r="r" b="b"/>
                <a:pathLst>
                  <a:path w="549910" h="549910">
                    <a:moveTo>
                      <a:pt x="549307" y="274654"/>
                    </a:moveTo>
                    <a:lnTo>
                      <a:pt x="543980" y="220820"/>
                    </a:lnTo>
                    <a:lnTo>
                      <a:pt x="528398" y="169548"/>
                    </a:lnTo>
                    <a:lnTo>
                      <a:pt x="503158" y="122278"/>
                    </a:lnTo>
                    <a:lnTo>
                      <a:pt x="468859" y="80448"/>
                    </a:lnTo>
                    <a:lnTo>
                      <a:pt x="427029" y="46149"/>
                    </a:lnTo>
                    <a:lnTo>
                      <a:pt x="379759" y="20909"/>
                    </a:lnTo>
                    <a:lnTo>
                      <a:pt x="328487" y="5327"/>
                    </a:lnTo>
                    <a:lnTo>
                      <a:pt x="274653" y="0"/>
                    </a:lnTo>
                    <a:lnTo>
                      <a:pt x="220820" y="5327"/>
                    </a:lnTo>
                    <a:lnTo>
                      <a:pt x="169548" y="20909"/>
                    </a:lnTo>
                    <a:lnTo>
                      <a:pt x="122277" y="46149"/>
                    </a:lnTo>
                    <a:lnTo>
                      <a:pt x="80448" y="80448"/>
                    </a:lnTo>
                    <a:lnTo>
                      <a:pt x="46149" y="122278"/>
                    </a:lnTo>
                    <a:lnTo>
                      <a:pt x="20909" y="169548"/>
                    </a:lnTo>
                    <a:lnTo>
                      <a:pt x="5326" y="220820"/>
                    </a:lnTo>
                    <a:lnTo>
                      <a:pt x="0" y="274654"/>
                    </a:lnTo>
                    <a:lnTo>
                      <a:pt x="5326" y="328487"/>
                    </a:lnTo>
                    <a:lnTo>
                      <a:pt x="20909" y="379759"/>
                    </a:lnTo>
                    <a:lnTo>
                      <a:pt x="46149" y="427029"/>
                    </a:lnTo>
                    <a:lnTo>
                      <a:pt x="80448" y="468859"/>
                    </a:lnTo>
                    <a:lnTo>
                      <a:pt x="122277" y="503158"/>
                    </a:lnTo>
                    <a:lnTo>
                      <a:pt x="169548" y="528398"/>
                    </a:lnTo>
                    <a:lnTo>
                      <a:pt x="220820" y="543980"/>
                    </a:lnTo>
                    <a:lnTo>
                      <a:pt x="274653" y="549307"/>
                    </a:lnTo>
                    <a:lnTo>
                      <a:pt x="328487" y="543980"/>
                    </a:lnTo>
                    <a:lnTo>
                      <a:pt x="379759" y="528398"/>
                    </a:lnTo>
                    <a:lnTo>
                      <a:pt x="427029" y="503158"/>
                    </a:lnTo>
                    <a:lnTo>
                      <a:pt x="468859" y="468859"/>
                    </a:lnTo>
                    <a:lnTo>
                      <a:pt x="503158" y="427029"/>
                    </a:lnTo>
                    <a:lnTo>
                      <a:pt x="528398" y="379759"/>
                    </a:lnTo>
                    <a:lnTo>
                      <a:pt x="543980" y="328487"/>
                    </a:lnTo>
                    <a:lnTo>
                      <a:pt x="549307" y="274654"/>
                    </a:lnTo>
                    <a:close/>
                  </a:path>
                </a:pathLst>
              </a:custGeom>
              <a:ln w="457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9" name="object 76">
              <a:extLst>
                <a:ext uri="{FF2B5EF4-FFF2-40B4-BE49-F238E27FC236}">
                  <a16:creationId xmlns:a16="http://schemas.microsoft.com/office/drawing/2014/main" id="{F0054D5D-73E9-01EB-E9FF-2F7A8F3DAFB0}"/>
                </a:ext>
              </a:extLst>
            </p:cNvPr>
            <p:cNvSpPr txBox="1"/>
            <p:nvPr/>
          </p:nvSpPr>
          <p:spPr>
            <a:xfrm>
              <a:off x="5159980" y="3304027"/>
              <a:ext cx="328499" cy="179483"/>
            </a:xfrm>
            <a:prstGeom prst="rect">
              <a:avLst/>
            </a:prstGeom>
          </p:spPr>
          <p:txBody>
            <a:bodyPr vert="horz" wrap="square" lIns="0" tIns="8138" rIns="0" bIns="0" rtlCol="0">
              <a:spAutoFit/>
            </a:bodyPr>
            <a:lstStyle/>
            <a:p>
              <a:pPr marL="8566">
                <a:spcBef>
                  <a:spcPts val="64"/>
                </a:spcBef>
              </a:pPr>
              <a:r>
                <a:rPr sz="1113" spc="67" dirty="0">
                  <a:latin typeface="Trebuchet MS"/>
                  <a:cs typeface="Trebuchet MS"/>
                </a:rPr>
                <a:t>NSW</a:t>
              </a:r>
              <a:endParaRPr sz="1113">
                <a:latin typeface="Trebuchet MS"/>
                <a:cs typeface="Trebuchet MS"/>
              </a:endParaRPr>
            </a:p>
          </p:txBody>
        </p:sp>
        <p:sp>
          <p:nvSpPr>
            <p:cNvPr id="92" name="object 88">
              <a:extLst>
                <a:ext uri="{FF2B5EF4-FFF2-40B4-BE49-F238E27FC236}">
                  <a16:creationId xmlns:a16="http://schemas.microsoft.com/office/drawing/2014/main" id="{E06F87D0-C0DB-9C9F-6F4C-8BCD505ED2F4}"/>
                </a:ext>
              </a:extLst>
            </p:cNvPr>
            <p:cNvSpPr txBox="1"/>
            <p:nvPr/>
          </p:nvSpPr>
          <p:spPr>
            <a:xfrm>
              <a:off x="4951164" y="3598462"/>
              <a:ext cx="746082" cy="396000"/>
            </a:xfrm>
            <a:prstGeom prst="rect">
              <a:avLst/>
            </a:prstGeom>
          </p:spPr>
          <p:txBody>
            <a:bodyPr vert="horz" wrap="square" lIns="0" tIns="8566" rIns="0" bIns="0" rtlCol="0">
              <a:spAutoFit/>
            </a:bodyPr>
            <a:lstStyle/>
            <a:p>
              <a:pPr marL="41545" marR="3426" indent="-33408">
                <a:lnSpc>
                  <a:spcPct val="119200"/>
                </a:lnSpc>
                <a:spcBef>
                  <a:spcPts val="67"/>
                </a:spcBef>
              </a:pPr>
              <a:r>
                <a:rPr sz="1079" dirty="0">
                  <a:latin typeface="Trebuchet MS"/>
                  <a:cs typeface="Trebuchet MS"/>
                </a:rPr>
                <a:t>[SA</a:t>
              </a:r>
              <a:r>
                <a:rPr sz="1079" spc="3" dirty="0">
                  <a:latin typeface="Trebuchet MS"/>
                  <a:cs typeface="Trebuchet MS"/>
                </a:rPr>
                <a:t> </a:t>
              </a:r>
              <a:r>
                <a:rPr sz="1079" spc="-435" dirty="0">
                  <a:latin typeface="Lucida Sans Unicode"/>
                  <a:cs typeface="Lucida Sans Unicode"/>
                </a:rPr>
                <a:t>/</a:t>
              </a:r>
              <a:r>
                <a:rPr sz="1079" spc="132" dirty="0">
                  <a:latin typeface="Trebuchet MS"/>
                  <a:cs typeface="Trebuchet MS"/>
                </a:rPr>
                <a:t>=</a:t>
              </a:r>
              <a:r>
                <a:rPr sz="1079" spc="3" dirty="0">
                  <a:latin typeface="Trebuchet MS"/>
                  <a:cs typeface="Trebuchet MS"/>
                </a:rPr>
                <a:t> </a:t>
              </a:r>
              <a:r>
                <a:rPr sz="1079" spc="20" dirty="0">
                  <a:latin typeface="Trebuchet MS"/>
                  <a:cs typeface="Trebuchet MS"/>
                </a:rPr>
                <a:t>NSW] </a:t>
              </a:r>
              <a:r>
                <a:rPr sz="1079" dirty="0">
                  <a:latin typeface="Trebuchet MS"/>
                  <a:cs typeface="Trebuchet MS"/>
                </a:rPr>
                <a:t>[Q</a:t>
              </a:r>
              <a:r>
                <a:rPr sz="1079" spc="-61" dirty="0">
                  <a:latin typeface="Trebuchet MS"/>
                  <a:cs typeface="Trebuchet MS"/>
                </a:rPr>
                <a:t> </a:t>
              </a:r>
              <a:r>
                <a:rPr sz="1079" spc="-435" dirty="0">
                  <a:latin typeface="Lucida Sans Unicode"/>
                  <a:cs typeface="Lucida Sans Unicode"/>
                </a:rPr>
                <a:t>/</a:t>
              </a:r>
              <a:r>
                <a:rPr sz="1079" spc="132" dirty="0">
                  <a:latin typeface="Trebuchet MS"/>
                  <a:cs typeface="Trebuchet MS"/>
                </a:rPr>
                <a:t>=</a:t>
              </a:r>
              <a:r>
                <a:rPr sz="1079" spc="-27" dirty="0">
                  <a:latin typeface="Trebuchet MS"/>
                  <a:cs typeface="Trebuchet MS"/>
                </a:rPr>
                <a:t> </a:t>
              </a:r>
              <a:r>
                <a:rPr sz="1079" spc="20" dirty="0">
                  <a:latin typeface="Trebuchet MS"/>
                  <a:cs typeface="Trebuchet MS"/>
                </a:rPr>
                <a:t>NSW]</a:t>
              </a:r>
              <a:endParaRPr sz="1079" dirty="0">
                <a:latin typeface="Trebuchet MS"/>
                <a:cs typeface="Trebuchet MS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352203-0AF7-4882-8E3C-37BB6A3F9A50}"/>
              </a:ext>
            </a:extLst>
          </p:cNvPr>
          <p:cNvGrpSpPr/>
          <p:nvPr/>
        </p:nvGrpSpPr>
        <p:grpSpPr>
          <a:xfrm>
            <a:off x="5890212" y="3220736"/>
            <a:ext cx="669846" cy="773726"/>
            <a:chOff x="5890212" y="3220736"/>
            <a:chExt cx="669846" cy="773726"/>
          </a:xfrm>
        </p:grpSpPr>
        <p:grpSp>
          <p:nvGrpSpPr>
            <p:cNvPr id="80" name="object 77">
              <a:extLst>
                <a:ext uri="{FF2B5EF4-FFF2-40B4-BE49-F238E27FC236}">
                  <a16:creationId xmlns:a16="http://schemas.microsoft.com/office/drawing/2014/main" id="{C92B34A4-FBB3-88C0-16E6-3418A9A684DD}"/>
                </a:ext>
              </a:extLst>
            </p:cNvPr>
            <p:cNvGrpSpPr/>
            <p:nvPr/>
          </p:nvGrpSpPr>
          <p:grpSpPr>
            <a:xfrm>
              <a:off x="5982532" y="3220736"/>
              <a:ext cx="373898" cy="373898"/>
              <a:chOff x="7171309" y="4521187"/>
              <a:chExt cx="554355" cy="554355"/>
            </a:xfrm>
          </p:grpSpPr>
          <p:sp>
            <p:nvSpPr>
              <p:cNvPr id="81" name="object 78">
                <a:extLst>
                  <a:ext uri="{FF2B5EF4-FFF2-40B4-BE49-F238E27FC236}">
                    <a16:creationId xmlns:a16="http://schemas.microsoft.com/office/drawing/2014/main" id="{C25C1A28-15FC-05F6-FF3E-0FAF63EFFFB9}"/>
                  </a:ext>
                </a:extLst>
              </p:cNvPr>
              <p:cNvSpPr/>
              <p:nvPr/>
            </p:nvSpPr>
            <p:spPr>
              <a:xfrm>
                <a:off x="7173598" y="4523475"/>
                <a:ext cx="549910" cy="549910"/>
              </a:xfrm>
              <a:custGeom>
                <a:avLst/>
                <a:gdLst/>
                <a:ahLst/>
                <a:cxnLst/>
                <a:rect l="l" t="t" r="r" b="b"/>
                <a:pathLst>
                  <a:path w="549909" h="549910">
                    <a:moveTo>
                      <a:pt x="274653" y="0"/>
                    </a:moveTo>
                    <a:lnTo>
                      <a:pt x="220820" y="5327"/>
                    </a:lnTo>
                    <a:lnTo>
                      <a:pt x="169548" y="20909"/>
                    </a:lnTo>
                    <a:lnTo>
                      <a:pt x="122278" y="46149"/>
                    </a:lnTo>
                    <a:lnTo>
                      <a:pt x="80448" y="80448"/>
                    </a:lnTo>
                    <a:lnTo>
                      <a:pt x="46149" y="122278"/>
                    </a:lnTo>
                    <a:lnTo>
                      <a:pt x="20909" y="169548"/>
                    </a:lnTo>
                    <a:lnTo>
                      <a:pt x="5327" y="220820"/>
                    </a:lnTo>
                    <a:lnTo>
                      <a:pt x="0" y="274654"/>
                    </a:lnTo>
                    <a:lnTo>
                      <a:pt x="5327" y="328487"/>
                    </a:lnTo>
                    <a:lnTo>
                      <a:pt x="20909" y="379759"/>
                    </a:lnTo>
                    <a:lnTo>
                      <a:pt x="46149" y="427029"/>
                    </a:lnTo>
                    <a:lnTo>
                      <a:pt x="80448" y="468859"/>
                    </a:lnTo>
                    <a:lnTo>
                      <a:pt x="122278" y="503158"/>
                    </a:lnTo>
                    <a:lnTo>
                      <a:pt x="169548" y="528398"/>
                    </a:lnTo>
                    <a:lnTo>
                      <a:pt x="220820" y="543980"/>
                    </a:lnTo>
                    <a:lnTo>
                      <a:pt x="274653" y="549307"/>
                    </a:lnTo>
                    <a:lnTo>
                      <a:pt x="328487" y="543980"/>
                    </a:lnTo>
                    <a:lnTo>
                      <a:pt x="379759" y="528398"/>
                    </a:lnTo>
                    <a:lnTo>
                      <a:pt x="427029" y="503158"/>
                    </a:lnTo>
                    <a:lnTo>
                      <a:pt x="468859" y="468859"/>
                    </a:lnTo>
                    <a:lnTo>
                      <a:pt x="503158" y="427029"/>
                    </a:lnTo>
                    <a:lnTo>
                      <a:pt x="528398" y="379759"/>
                    </a:lnTo>
                    <a:lnTo>
                      <a:pt x="543980" y="328487"/>
                    </a:lnTo>
                    <a:lnTo>
                      <a:pt x="549307" y="274654"/>
                    </a:lnTo>
                    <a:lnTo>
                      <a:pt x="543980" y="220820"/>
                    </a:lnTo>
                    <a:lnTo>
                      <a:pt x="528398" y="169548"/>
                    </a:lnTo>
                    <a:lnTo>
                      <a:pt x="503158" y="122278"/>
                    </a:lnTo>
                    <a:lnTo>
                      <a:pt x="468859" y="80448"/>
                    </a:lnTo>
                    <a:lnTo>
                      <a:pt x="427029" y="46149"/>
                    </a:lnTo>
                    <a:lnTo>
                      <a:pt x="379759" y="20909"/>
                    </a:lnTo>
                    <a:lnTo>
                      <a:pt x="328487" y="5327"/>
                    </a:lnTo>
                    <a:lnTo>
                      <a:pt x="274653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79">
                <a:extLst>
                  <a:ext uri="{FF2B5EF4-FFF2-40B4-BE49-F238E27FC236}">
                    <a16:creationId xmlns:a16="http://schemas.microsoft.com/office/drawing/2014/main" id="{A77812A5-266E-FCAD-E728-FAD1948FE6B2}"/>
                  </a:ext>
                </a:extLst>
              </p:cNvPr>
              <p:cNvSpPr/>
              <p:nvPr/>
            </p:nvSpPr>
            <p:spPr>
              <a:xfrm>
                <a:off x="7173598" y="4523475"/>
                <a:ext cx="549910" cy="549910"/>
              </a:xfrm>
              <a:custGeom>
                <a:avLst/>
                <a:gdLst/>
                <a:ahLst/>
                <a:cxnLst/>
                <a:rect l="l" t="t" r="r" b="b"/>
                <a:pathLst>
                  <a:path w="549909" h="549910">
                    <a:moveTo>
                      <a:pt x="549307" y="274654"/>
                    </a:moveTo>
                    <a:lnTo>
                      <a:pt x="543980" y="220820"/>
                    </a:lnTo>
                    <a:lnTo>
                      <a:pt x="528398" y="169548"/>
                    </a:lnTo>
                    <a:lnTo>
                      <a:pt x="503158" y="122278"/>
                    </a:lnTo>
                    <a:lnTo>
                      <a:pt x="468859" y="80448"/>
                    </a:lnTo>
                    <a:lnTo>
                      <a:pt x="427029" y="46149"/>
                    </a:lnTo>
                    <a:lnTo>
                      <a:pt x="379759" y="20909"/>
                    </a:lnTo>
                    <a:lnTo>
                      <a:pt x="328487" y="5327"/>
                    </a:lnTo>
                    <a:lnTo>
                      <a:pt x="274653" y="0"/>
                    </a:lnTo>
                    <a:lnTo>
                      <a:pt x="220820" y="5327"/>
                    </a:lnTo>
                    <a:lnTo>
                      <a:pt x="169548" y="20909"/>
                    </a:lnTo>
                    <a:lnTo>
                      <a:pt x="122278" y="46149"/>
                    </a:lnTo>
                    <a:lnTo>
                      <a:pt x="80448" y="80448"/>
                    </a:lnTo>
                    <a:lnTo>
                      <a:pt x="46149" y="122278"/>
                    </a:lnTo>
                    <a:lnTo>
                      <a:pt x="20909" y="169548"/>
                    </a:lnTo>
                    <a:lnTo>
                      <a:pt x="5327" y="220820"/>
                    </a:lnTo>
                    <a:lnTo>
                      <a:pt x="0" y="274654"/>
                    </a:lnTo>
                    <a:lnTo>
                      <a:pt x="5327" y="328487"/>
                    </a:lnTo>
                    <a:lnTo>
                      <a:pt x="20909" y="379759"/>
                    </a:lnTo>
                    <a:lnTo>
                      <a:pt x="46149" y="427029"/>
                    </a:lnTo>
                    <a:lnTo>
                      <a:pt x="80448" y="468859"/>
                    </a:lnTo>
                    <a:lnTo>
                      <a:pt x="122278" y="503158"/>
                    </a:lnTo>
                    <a:lnTo>
                      <a:pt x="169548" y="528398"/>
                    </a:lnTo>
                    <a:lnTo>
                      <a:pt x="220820" y="543980"/>
                    </a:lnTo>
                    <a:lnTo>
                      <a:pt x="274653" y="549307"/>
                    </a:lnTo>
                    <a:lnTo>
                      <a:pt x="328487" y="543980"/>
                    </a:lnTo>
                    <a:lnTo>
                      <a:pt x="379759" y="528398"/>
                    </a:lnTo>
                    <a:lnTo>
                      <a:pt x="427029" y="503158"/>
                    </a:lnTo>
                    <a:lnTo>
                      <a:pt x="468859" y="468859"/>
                    </a:lnTo>
                    <a:lnTo>
                      <a:pt x="503158" y="427029"/>
                    </a:lnTo>
                    <a:lnTo>
                      <a:pt x="528398" y="379759"/>
                    </a:lnTo>
                    <a:lnTo>
                      <a:pt x="543980" y="328487"/>
                    </a:lnTo>
                    <a:lnTo>
                      <a:pt x="549307" y="274654"/>
                    </a:lnTo>
                    <a:close/>
                  </a:path>
                </a:pathLst>
              </a:custGeom>
              <a:ln w="457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3" name="object 80">
              <a:extLst>
                <a:ext uri="{FF2B5EF4-FFF2-40B4-BE49-F238E27FC236}">
                  <a16:creationId xmlns:a16="http://schemas.microsoft.com/office/drawing/2014/main" id="{4597194F-F681-B481-BBBB-F31DF94C0ED2}"/>
                </a:ext>
              </a:extLst>
            </p:cNvPr>
            <p:cNvSpPr txBox="1"/>
            <p:nvPr/>
          </p:nvSpPr>
          <p:spPr>
            <a:xfrm>
              <a:off x="6113779" y="3304027"/>
              <a:ext cx="111356" cy="179483"/>
            </a:xfrm>
            <a:prstGeom prst="rect">
              <a:avLst/>
            </a:prstGeom>
          </p:spPr>
          <p:txBody>
            <a:bodyPr vert="horz" wrap="square" lIns="0" tIns="8138" rIns="0" bIns="0" rtlCol="0">
              <a:spAutoFit/>
            </a:bodyPr>
            <a:lstStyle/>
            <a:p>
              <a:pPr marL="8566">
                <a:spcBef>
                  <a:spcPts val="64"/>
                </a:spcBef>
              </a:pPr>
              <a:r>
                <a:rPr sz="1113" spc="44" dirty="0">
                  <a:latin typeface="Trebuchet MS"/>
                  <a:cs typeface="Trebuchet MS"/>
                </a:rPr>
                <a:t>V</a:t>
              </a:r>
              <a:endParaRPr sz="1113">
                <a:latin typeface="Trebuchet MS"/>
                <a:cs typeface="Trebuchet MS"/>
              </a:endParaRPr>
            </a:p>
          </p:txBody>
        </p:sp>
        <p:sp>
          <p:nvSpPr>
            <p:cNvPr id="93" name="object 89">
              <a:extLst>
                <a:ext uri="{FF2B5EF4-FFF2-40B4-BE49-F238E27FC236}">
                  <a16:creationId xmlns:a16="http://schemas.microsoft.com/office/drawing/2014/main" id="{F946A5EF-A73C-3793-B77A-C42EAF7E06B0}"/>
                </a:ext>
              </a:extLst>
            </p:cNvPr>
            <p:cNvSpPr txBox="1"/>
            <p:nvPr/>
          </p:nvSpPr>
          <p:spPr>
            <a:xfrm>
              <a:off x="5890212" y="3598462"/>
              <a:ext cx="669846" cy="396000"/>
            </a:xfrm>
            <a:prstGeom prst="rect">
              <a:avLst/>
            </a:prstGeom>
          </p:spPr>
          <p:txBody>
            <a:bodyPr vert="horz" wrap="square" lIns="0" tIns="8566" rIns="0" bIns="0" rtlCol="0">
              <a:spAutoFit/>
            </a:bodyPr>
            <a:lstStyle/>
            <a:p>
              <a:pPr marL="8566" marR="3426" indent="67244">
                <a:lnSpc>
                  <a:spcPct val="119200"/>
                </a:lnSpc>
                <a:spcBef>
                  <a:spcPts val="67"/>
                </a:spcBef>
              </a:pPr>
              <a:r>
                <a:rPr sz="1079" dirty="0">
                  <a:latin typeface="Trebuchet MS"/>
                  <a:cs typeface="Trebuchet MS"/>
                </a:rPr>
                <a:t>[SA</a:t>
              </a:r>
              <a:r>
                <a:rPr sz="1079" spc="3" dirty="0">
                  <a:latin typeface="Trebuchet MS"/>
                  <a:cs typeface="Trebuchet MS"/>
                </a:rPr>
                <a:t> </a:t>
              </a:r>
              <a:r>
                <a:rPr sz="1079" spc="-435" dirty="0">
                  <a:latin typeface="Lucida Sans Unicode"/>
                  <a:cs typeface="Lucida Sans Unicode"/>
                </a:rPr>
                <a:t>/</a:t>
              </a:r>
              <a:r>
                <a:rPr sz="1079" spc="132" dirty="0">
                  <a:latin typeface="Trebuchet MS"/>
                  <a:cs typeface="Trebuchet MS"/>
                </a:rPr>
                <a:t>=</a:t>
              </a:r>
              <a:r>
                <a:rPr sz="1079" spc="3" dirty="0">
                  <a:latin typeface="Trebuchet MS"/>
                  <a:cs typeface="Trebuchet MS"/>
                </a:rPr>
                <a:t> </a:t>
              </a:r>
              <a:r>
                <a:rPr sz="1079" spc="-17" dirty="0">
                  <a:latin typeface="Trebuchet MS"/>
                  <a:cs typeface="Trebuchet MS"/>
                </a:rPr>
                <a:t>V] </a:t>
              </a:r>
              <a:r>
                <a:rPr sz="1079" spc="34" dirty="0">
                  <a:latin typeface="Trebuchet MS"/>
                  <a:cs typeface="Trebuchet MS"/>
                </a:rPr>
                <a:t>[NSW</a:t>
              </a:r>
              <a:r>
                <a:rPr sz="1079" spc="-24" dirty="0">
                  <a:latin typeface="Trebuchet MS"/>
                  <a:cs typeface="Trebuchet MS"/>
                </a:rPr>
                <a:t> </a:t>
              </a:r>
              <a:r>
                <a:rPr sz="1079" spc="-435" dirty="0">
                  <a:latin typeface="Lucida Sans Unicode"/>
                  <a:cs typeface="Lucida Sans Unicode"/>
                </a:rPr>
                <a:t>/</a:t>
              </a:r>
              <a:r>
                <a:rPr sz="1079" spc="132" dirty="0">
                  <a:latin typeface="Trebuchet MS"/>
                  <a:cs typeface="Trebuchet MS"/>
                </a:rPr>
                <a:t>=</a:t>
              </a:r>
              <a:r>
                <a:rPr sz="1079" spc="-20" dirty="0">
                  <a:latin typeface="Trebuchet MS"/>
                  <a:cs typeface="Trebuchet MS"/>
                </a:rPr>
                <a:t> </a:t>
              </a:r>
              <a:r>
                <a:rPr sz="1079" spc="-17" dirty="0">
                  <a:latin typeface="Trebuchet MS"/>
                  <a:cs typeface="Trebuchet MS"/>
                </a:rPr>
                <a:t>V]</a:t>
              </a:r>
              <a:endParaRPr sz="1079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5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E523-888E-93ED-64B4-38035F0C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1" dirty="0">
                <a:latin typeface="Tahoma"/>
                <a:cs typeface="Tahoma"/>
              </a:rPr>
              <a:t>Dependent</a:t>
            </a:r>
            <a:r>
              <a:rPr lang="en-US" spc="-77" dirty="0">
                <a:latin typeface="Tahoma"/>
                <a:cs typeface="Tahoma"/>
              </a:rPr>
              <a:t> </a:t>
            </a:r>
            <a:r>
              <a:rPr lang="en-US" spc="-57" dirty="0">
                <a:latin typeface="Tahoma"/>
                <a:cs typeface="Tahoma"/>
              </a:rPr>
              <a:t>factors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1ADF-B5A5-585B-B3A3-760FBA7E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65727-75E5-F25F-A878-E7D1FBFC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3C77B33-4D3F-1C8A-1F89-DA49D073A018}"/>
              </a:ext>
            </a:extLst>
          </p:cNvPr>
          <p:cNvSpPr txBox="1"/>
          <p:nvPr/>
        </p:nvSpPr>
        <p:spPr>
          <a:xfrm>
            <a:off x="1937634" y="1097680"/>
            <a:ext cx="4616114" cy="271539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225718" indent="-217152">
              <a:spcBef>
                <a:spcPts val="94"/>
              </a:spcBef>
              <a:buFont typeface="Cambria"/>
              <a:buChar char="•"/>
              <a:tabLst>
                <a:tab pos="225718" algn="l"/>
              </a:tabLst>
            </a:pPr>
            <a:r>
              <a:rPr sz="1686" dirty="0">
                <a:latin typeface="Tahoma"/>
                <a:cs typeface="Tahoma"/>
              </a:rPr>
              <a:t>Partial </a:t>
            </a:r>
            <a:r>
              <a:rPr sz="1686" spc="-47" dirty="0">
                <a:latin typeface="Tahoma"/>
                <a:cs typeface="Tahoma"/>
              </a:rPr>
              <a:t>assignment</a:t>
            </a:r>
            <a:r>
              <a:rPr sz="1686" spc="10" dirty="0">
                <a:latin typeface="Tahoma"/>
                <a:cs typeface="Tahoma"/>
              </a:rPr>
              <a:t> </a:t>
            </a:r>
            <a:r>
              <a:rPr sz="1686" spc="-30" dirty="0">
                <a:latin typeface="Tahoma"/>
                <a:cs typeface="Tahoma"/>
              </a:rPr>
              <a:t>(e.g.,</a:t>
            </a:r>
            <a:r>
              <a:rPr sz="1686" spc="13" dirty="0">
                <a:latin typeface="Tahoma"/>
                <a:cs typeface="Tahoma"/>
              </a:rPr>
              <a:t> </a:t>
            </a:r>
            <a:r>
              <a:rPr sz="1686" i="1" spc="239" dirty="0">
                <a:latin typeface="Calibri"/>
                <a:cs typeface="Calibri"/>
              </a:rPr>
              <a:t>x</a:t>
            </a:r>
            <a:r>
              <a:rPr sz="1686" i="1" spc="71" dirty="0">
                <a:latin typeface="Calibri"/>
                <a:cs typeface="Calibri"/>
              </a:rPr>
              <a:t> </a:t>
            </a:r>
            <a:r>
              <a:rPr sz="1686" spc="334" dirty="0">
                <a:latin typeface="Arial MT"/>
                <a:cs typeface="Arial MT"/>
              </a:rPr>
              <a:t>=</a:t>
            </a:r>
            <a:r>
              <a:rPr sz="1686" spc="-17" dirty="0">
                <a:latin typeface="Arial MT"/>
                <a:cs typeface="Arial MT"/>
              </a:rPr>
              <a:t> </a:t>
            </a:r>
            <a:r>
              <a:rPr sz="1686" spc="88" dirty="0">
                <a:latin typeface="Cambria"/>
                <a:cs typeface="Cambria"/>
              </a:rPr>
              <a:t>{</a:t>
            </a:r>
            <a:r>
              <a:rPr sz="1686" spc="88" dirty="0">
                <a:latin typeface="Tahoma"/>
                <a:cs typeface="Tahoma"/>
              </a:rPr>
              <a:t>WA</a:t>
            </a:r>
            <a:r>
              <a:rPr sz="1686" spc="-74" dirty="0">
                <a:latin typeface="Tahoma"/>
                <a:cs typeface="Tahoma"/>
              </a:rPr>
              <a:t> </a:t>
            </a:r>
            <a:r>
              <a:rPr sz="1686" dirty="0">
                <a:latin typeface="Arial MT"/>
                <a:cs typeface="Arial MT"/>
              </a:rPr>
              <a:t>:</a:t>
            </a:r>
            <a:r>
              <a:rPr sz="1686" spc="-20" dirty="0">
                <a:latin typeface="Arial MT"/>
                <a:cs typeface="Arial MT"/>
              </a:rPr>
              <a:t> </a:t>
            </a:r>
            <a:r>
              <a:rPr sz="1686" spc="51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686" i="1" spc="5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686" i="1"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86" spc="125" dirty="0">
                <a:solidFill>
                  <a:srgbClr val="FF0000"/>
                </a:solidFill>
                <a:latin typeface="Tahoma"/>
                <a:cs typeface="Tahoma"/>
              </a:rPr>
              <a:t>NT</a:t>
            </a:r>
            <a:r>
              <a:rPr sz="1686" spc="-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86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686" spc="-17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86" spc="54" dirty="0">
                <a:solidFill>
                  <a:srgbClr val="00FF00"/>
                </a:solidFill>
                <a:latin typeface="Tahoma"/>
                <a:cs typeface="Tahoma"/>
              </a:rPr>
              <a:t>G</a:t>
            </a:r>
            <a:r>
              <a:rPr sz="1686" spc="54" dirty="0">
                <a:solidFill>
                  <a:srgbClr val="00FF00"/>
                </a:solidFill>
                <a:latin typeface="Cambria"/>
                <a:cs typeface="Cambria"/>
              </a:rPr>
              <a:t>}</a:t>
            </a:r>
            <a:r>
              <a:rPr sz="1686" spc="54" dirty="0">
                <a:latin typeface="Tahoma"/>
                <a:cs typeface="Tahoma"/>
              </a:rPr>
              <a:t>)</a:t>
            </a:r>
            <a:endParaRPr sz="1686">
              <a:latin typeface="Tahoma"/>
              <a:cs typeface="Tahoma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8A6774B8-53E3-3CB6-9F90-9B2C6E27B314}"/>
              </a:ext>
            </a:extLst>
          </p:cNvPr>
          <p:cNvGrpSpPr/>
          <p:nvPr/>
        </p:nvGrpSpPr>
        <p:grpSpPr>
          <a:xfrm>
            <a:off x="4106009" y="1727253"/>
            <a:ext cx="259544" cy="259544"/>
            <a:chOff x="3937196" y="2260379"/>
            <a:chExt cx="384810" cy="38481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316662D-1BC2-7BCB-5D26-C268262B2FEA}"/>
                </a:ext>
              </a:extLst>
            </p:cNvPr>
            <p:cNvSpPr/>
            <p:nvPr/>
          </p:nvSpPr>
          <p:spPr>
            <a:xfrm>
              <a:off x="3938783" y="2261967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190732" y="0"/>
                  </a:moveTo>
                  <a:lnTo>
                    <a:pt x="117742" y="14520"/>
                  </a:lnTo>
                  <a:lnTo>
                    <a:pt x="55867" y="55866"/>
                  </a:lnTo>
                  <a:lnTo>
                    <a:pt x="14520" y="117742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lnTo>
                    <a:pt x="377765" y="153347"/>
                  </a:lnTo>
                  <a:lnTo>
                    <a:pt x="349416" y="84915"/>
                  </a:lnTo>
                  <a:lnTo>
                    <a:pt x="296549" y="32048"/>
                  </a:lnTo>
                  <a:lnTo>
                    <a:pt x="228116" y="3699"/>
                  </a:lnTo>
                  <a:lnTo>
                    <a:pt x="190732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0B3E93E4-C8ED-220B-F7E5-85C31C7AD81F}"/>
                </a:ext>
              </a:extLst>
            </p:cNvPr>
            <p:cNvSpPr/>
            <p:nvPr/>
          </p:nvSpPr>
          <p:spPr>
            <a:xfrm>
              <a:off x="3938783" y="2261967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7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7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58E5822A-C4BD-6AAF-1059-EF9A50A7BC0F}"/>
              </a:ext>
            </a:extLst>
          </p:cNvPr>
          <p:cNvSpPr txBox="1"/>
          <p:nvPr/>
        </p:nvSpPr>
        <p:spPr>
          <a:xfrm>
            <a:off x="4144090" y="1775150"/>
            <a:ext cx="183308" cy="140095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843" spc="-17" dirty="0">
                <a:latin typeface="Tahoma"/>
                <a:cs typeface="Tahoma"/>
              </a:rPr>
              <a:t>WA</a:t>
            </a:r>
            <a:endParaRPr sz="843">
              <a:latin typeface="Tahoma"/>
              <a:cs typeface="Tahoma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553056C0-5531-54F4-8FE5-F7B719E463C3}"/>
              </a:ext>
            </a:extLst>
          </p:cNvPr>
          <p:cNvGrpSpPr/>
          <p:nvPr/>
        </p:nvGrpSpPr>
        <p:grpSpPr>
          <a:xfrm>
            <a:off x="4534823" y="1512847"/>
            <a:ext cx="259544" cy="259544"/>
            <a:chOff x="4572971" y="1942492"/>
            <a:chExt cx="384810" cy="38481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B6604B09-4F8F-62F8-AA63-52049E3F6C32}"/>
                </a:ext>
              </a:extLst>
            </p:cNvPr>
            <p:cNvSpPr/>
            <p:nvPr/>
          </p:nvSpPr>
          <p:spPr>
            <a:xfrm>
              <a:off x="4574558" y="1944079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190732" y="0"/>
                  </a:moveTo>
                  <a:lnTo>
                    <a:pt x="117742" y="14520"/>
                  </a:lnTo>
                  <a:lnTo>
                    <a:pt x="55867" y="55866"/>
                  </a:lnTo>
                  <a:lnTo>
                    <a:pt x="14520" y="117742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lnTo>
                    <a:pt x="377765" y="153347"/>
                  </a:lnTo>
                  <a:lnTo>
                    <a:pt x="349416" y="84915"/>
                  </a:lnTo>
                  <a:lnTo>
                    <a:pt x="296549" y="32048"/>
                  </a:lnTo>
                  <a:lnTo>
                    <a:pt x="228116" y="3699"/>
                  </a:lnTo>
                  <a:lnTo>
                    <a:pt x="190732" y="0"/>
                  </a:lnTo>
                  <a:close/>
                </a:path>
              </a:pathLst>
            </a:custGeom>
            <a:solidFill>
              <a:srgbClr val="007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2C5D021A-AC2F-8E05-A8F2-EF59BFBBEFD0}"/>
                </a:ext>
              </a:extLst>
            </p:cNvPr>
            <p:cNvSpPr/>
            <p:nvPr/>
          </p:nvSpPr>
          <p:spPr>
            <a:xfrm>
              <a:off x="4574558" y="1944079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7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7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FF547422-93AC-EB57-9CC7-C35BCF5D5E3C}"/>
              </a:ext>
            </a:extLst>
          </p:cNvPr>
          <p:cNvSpPr txBox="1"/>
          <p:nvPr/>
        </p:nvSpPr>
        <p:spPr>
          <a:xfrm>
            <a:off x="4580454" y="1560743"/>
            <a:ext cx="168317" cy="140095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843" spc="44" dirty="0">
                <a:latin typeface="Tahoma"/>
                <a:cs typeface="Tahoma"/>
              </a:rPr>
              <a:t>NT</a:t>
            </a:r>
            <a:endParaRPr sz="843">
              <a:latin typeface="Tahoma"/>
              <a:cs typeface="Tahoma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BE2ABA53-7433-E6C1-3A2E-23E95FB72D7F}"/>
              </a:ext>
            </a:extLst>
          </p:cNvPr>
          <p:cNvSpPr/>
          <p:nvPr/>
        </p:nvSpPr>
        <p:spPr>
          <a:xfrm>
            <a:off x="4535894" y="1942731"/>
            <a:ext cx="257403" cy="257403"/>
          </a:xfrm>
          <a:custGeom>
            <a:avLst/>
            <a:gdLst/>
            <a:ahLst/>
            <a:cxnLst/>
            <a:rect l="l" t="t" r="r" b="b"/>
            <a:pathLst>
              <a:path w="381635" h="381635">
                <a:moveTo>
                  <a:pt x="381464" y="190732"/>
                </a:moveTo>
                <a:lnTo>
                  <a:pt x="366944" y="117742"/>
                </a:lnTo>
                <a:lnTo>
                  <a:pt x="325597" y="55866"/>
                </a:lnTo>
                <a:lnTo>
                  <a:pt x="263722" y="14520"/>
                </a:lnTo>
                <a:lnTo>
                  <a:pt x="190732" y="0"/>
                </a:lnTo>
                <a:lnTo>
                  <a:pt x="153347" y="3699"/>
                </a:lnTo>
                <a:lnTo>
                  <a:pt x="84915" y="32048"/>
                </a:lnTo>
                <a:lnTo>
                  <a:pt x="32048" y="84915"/>
                </a:lnTo>
                <a:lnTo>
                  <a:pt x="3699" y="153347"/>
                </a:lnTo>
                <a:lnTo>
                  <a:pt x="0" y="190732"/>
                </a:lnTo>
                <a:lnTo>
                  <a:pt x="3699" y="228116"/>
                </a:lnTo>
                <a:lnTo>
                  <a:pt x="32048" y="296549"/>
                </a:lnTo>
                <a:lnTo>
                  <a:pt x="84915" y="349416"/>
                </a:lnTo>
                <a:lnTo>
                  <a:pt x="153347" y="377765"/>
                </a:lnTo>
                <a:lnTo>
                  <a:pt x="190732" y="381464"/>
                </a:lnTo>
                <a:lnTo>
                  <a:pt x="228116" y="377765"/>
                </a:lnTo>
                <a:lnTo>
                  <a:pt x="296549" y="349416"/>
                </a:lnTo>
                <a:lnTo>
                  <a:pt x="349416" y="296549"/>
                </a:lnTo>
                <a:lnTo>
                  <a:pt x="377765" y="228116"/>
                </a:lnTo>
                <a:lnTo>
                  <a:pt x="381464" y="190732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612B53A8-2049-1BB8-67ED-6DF534A027F2}"/>
              </a:ext>
            </a:extLst>
          </p:cNvPr>
          <p:cNvSpPr txBox="1"/>
          <p:nvPr/>
        </p:nvSpPr>
        <p:spPr>
          <a:xfrm>
            <a:off x="4589517" y="1989557"/>
            <a:ext cx="150330" cy="140095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843" spc="-17" dirty="0">
                <a:latin typeface="Tahoma"/>
                <a:cs typeface="Tahoma"/>
              </a:rPr>
              <a:t>SA</a:t>
            </a:r>
            <a:endParaRPr sz="843">
              <a:latin typeface="Tahoma"/>
              <a:cs typeface="Tahoma"/>
            </a:endParaRPr>
          </a:p>
        </p:txBody>
      </p: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97E7E574-D6F7-D982-D0C1-C727047BC57B}"/>
              </a:ext>
            </a:extLst>
          </p:cNvPr>
          <p:cNvGrpSpPr/>
          <p:nvPr/>
        </p:nvGrpSpPr>
        <p:grpSpPr>
          <a:xfrm>
            <a:off x="4427618" y="1727251"/>
            <a:ext cx="45399" cy="45399"/>
            <a:chOff x="4414025" y="2260377"/>
            <a:chExt cx="67310" cy="67310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7DF4DC25-527A-828D-B9A5-C7E91BF16CDC}"/>
                </a:ext>
              </a:extLst>
            </p:cNvPr>
            <p:cNvSpPr/>
            <p:nvPr/>
          </p:nvSpPr>
          <p:spPr>
            <a:xfrm>
              <a:off x="4415614" y="226196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577" y="0"/>
                  </a:moveTo>
                  <a:lnTo>
                    <a:pt x="0" y="0"/>
                  </a:ln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3E059715-83CF-1C29-9C7F-0AF65CC6B344}"/>
                </a:ext>
              </a:extLst>
            </p:cNvPr>
            <p:cNvSpPr/>
            <p:nvPr/>
          </p:nvSpPr>
          <p:spPr>
            <a:xfrm>
              <a:off x="4415614" y="226196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776CD2AB-F3FE-9AE3-AB3B-56AED82E587F}"/>
              </a:ext>
            </a:extLst>
          </p:cNvPr>
          <p:cNvSpPr/>
          <p:nvPr/>
        </p:nvSpPr>
        <p:spPr>
          <a:xfrm>
            <a:off x="4643098" y="1835529"/>
            <a:ext cx="43257" cy="43257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0" y="63577"/>
                </a:lnTo>
                <a:lnTo>
                  <a:pt x="63577" y="63577"/>
                </a:lnTo>
                <a:lnTo>
                  <a:pt x="63577" y="0"/>
                </a:lnTo>
                <a:lnTo>
                  <a:pt x="0" y="0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B5593666-D9A4-79A4-E9F0-71546F7146A1}"/>
              </a:ext>
            </a:extLst>
          </p:cNvPr>
          <p:cNvGrpSpPr/>
          <p:nvPr/>
        </p:nvGrpSpPr>
        <p:grpSpPr>
          <a:xfrm>
            <a:off x="4346288" y="1598610"/>
            <a:ext cx="877139" cy="420153"/>
            <a:chOff x="4293443" y="2069647"/>
            <a:chExt cx="1300480" cy="622935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EA6A6309-7F2B-B2E7-2001-6A7D6AEEAC81}"/>
                </a:ext>
              </a:extLst>
            </p:cNvPr>
            <p:cNvSpPr/>
            <p:nvPr/>
          </p:nvSpPr>
          <p:spPr>
            <a:xfrm>
              <a:off x="4300110" y="2220108"/>
              <a:ext cx="294640" cy="465455"/>
            </a:xfrm>
            <a:custGeom>
              <a:avLst/>
              <a:gdLst/>
              <a:ahLst/>
              <a:cxnLst/>
              <a:rect l="l" t="t" r="r" b="b"/>
              <a:pathLst>
                <a:path w="294639" h="465455">
                  <a:moveTo>
                    <a:pt x="0" y="147293"/>
                  </a:moveTo>
                  <a:lnTo>
                    <a:pt x="294585" y="0"/>
                  </a:lnTo>
                </a:path>
                <a:path w="294639" h="465455">
                  <a:moveTo>
                    <a:pt x="0" y="317888"/>
                  </a:moveTo>
                  <a:lnTo>
                    <a:pt x="294585" y="465181"/>
                  </a:lnTo>
                </a:path>
              </a:pathLst>
            </a:custGeom>
            <a:ln w="12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1304A8BC-489F-8B95-4839-1CDC3AAFE8FD}"/>
                </a:ext>
              </a:extLst>
            </p:cNvPr>
            <p:cNvSpPr/>
            <p:nvPr/>
          </p:nvSpPr>
          <p:spPr>
            <a:xfrm>
              <a:off x="4415614" y="257985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577" y="0"/>
                  </a:moveTo>
                  <a:lnTo>
                    <a:pt x="0" y="0"/>
                  </a:ln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B28BF9A8-34FC-2693-79F8-52491E7F3AFC}"/>
                </a:ext>
              </a:extLst>
            </p:cNvPr>
            <p:cNvSpPr/>
            <p:nvPr/>
          </p:nvSpPr>
          <p:spPr>
            <a:xfrm>
              <a:off x="4415614" y="257985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B5194B0F-222C-BF9A-6706-6A1919C02A19}"/>
                </a:ext>
              </a:extLst>
            </p:cNvPr>
            <p:cNvSpPr/>
            <p:nvPr/>
          </p:nvSpPr>
          <p:spPr>
            <a:xfrm>
              <a:off x="4765291" y="2325545"/>
              <a:ext cx="0" cy="254635"/>
            </a:xfrm>
            <a:custGeom>
              <a:avLst/>
              <a:gdLst/>
              <a:ahLst/>
              <a:cxnLst/>
              <a:rect l="l" t="t" r="r" b="b"/>
              <a:pathLst>
                <a:path h="254635">
                  <a:moveTo>
                    <a:pt x="0" y="158942"/>
                  </a:moveTo>
                  <a:lnTo>
                    <a:pt x="0" y="254308"/>
                  </a:lnTo>
                </a:path>
                <a:path h="254635">
                  <a:moveTo>
                    <a:pt x="0" y="0"/>
                  </a:moveTo>
                  <a:lnTo>
                    <a:pt x="0" y="95365"/>
                  </a:lnTo>
                </a:path>
              </a:pathLst>
            </a:custGeom>
            <a:ln w="12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A05923CB-AE39-2445-B13E-4E829BD62299}"/>
                </a:ext>
              </a:extLst>
            </p:cNvPr>
            <p:cNvSpPr/>
            <p:nvPr/>
          </p:nvSpPr>
          <p:spPr>
            <a:xfrm>
              <a:off x="5210333" y="2071235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7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7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4">
            <a:extLst>
              <a:ext uri="{FF2B5EF4-FFF2-40B4-BE49-F238E27FC236}">
                <a16:creationId xmlns:a16="http://schemas.microsoft.com/office/drawing/2014/main" id="{4A0000DC-00E5-EF81-0FDF-FA4F6BA08F6D}"/>
              </a:ext>
            </a:extLst>
          </p:cNvPr>
          <p:cNvSpPr txBox="1"/>
          <p:nvPr/>
        </p:nvSpPr>
        <p:spPr>
          <a:xfrm>
            <a:off x="5044762" y="1646506"/>
            <a:ext cx="97222" cy="140095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843" spc="-34" dirty="0">
                <a:latin typeface="Tahoma"/>
                <a:cs typeface="Tahoma"/>
              </a:rPr>
              <a:t>Q</a:t>
            </a:r>
            <a:endParaRPr sz="843">
              <a:latin typeface="Tahoma"/>
              <a:cs typeface="Tahoma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D7E83C65-1129-1BA9-7048-21F65D2CFE4D}"/>
              </a:ext>
            </a:extLst>
          </p:cNvPr>
          <p:cNvSpPr/>
          <p:nvPr/>
        </p:nvSpPr>
        <p:spPr>
          <a:xfrm>
            <a:off x="5393520" y="1942731"/>
            <a:ext cx="257403" cy="257403"/>
          </a:xfrm>
          <a:custGeom>
            <a:avLst/>
            <a:gdLst/>
            <a:ahLst/>
            <a:cxnLst/>
            <a:rect l="l" t="t" r="r" b="b"/>
            <a:pathLst>
              <a:path w="381635" h="381635">
                <a:moveTo>
                  <a:pt x="381464" y="190732"/>
                </a:moveTo>
                <a:lnTo>
                  <a:pt x="366944" y="117742"/>
                </a:lnTo>
                <a:lnTo>
                  <a:pt x="325597" y="55866"/>
                </a:lnTo>
                <a:lnTo>
                  <a:pt x="263722" y="14520"/>
                </a:lnTo>
                <a:lnTo>
                  <a:pt x="190732" y="0"/>
                </a:lnTo>
                <a:lnTo>
                  <a:pt x="153347" y="3699"/>
                </a:lnTo>
                <a:lnTo>
                  <a:pt x="84915" y="32048"/>
                </a:lnTo>
                <a:lnTo>
                  <a:pt x="32048" y="84915"/>
                </a:lnTo>
                <a:lnTo>
                  <a:pt x="3699" y="153347"/>
                </a:lnTo>
                <a:lnTo>
                  <a:pt x="0" y="190732"/>
                </a:lnTo>
                <a:lnTo>
                  <a:pt x="3699" y="228116"/>
                </a:lnTo>
                <a:lnTo>
                  <a:pt x="32048" y="296549"/>
                </a:lnTo>
                <a:lnTo>
                  <a:pt x="84915" y="349416"/>
                </a:lnTo>
                <a:lnTo>
                  <a:pt x="153347" y="377765"/>
                </a:lnTo>
                <a:lnTo>
                  <a:pt x="190732" y="381464"/>
                </a:lnTo>
                <a:lnTo>
                  <a:pt x="228116" y="377765"/>
                </a:lnTo>
                <a:lnTo>
                  <a:pt x="296549" y="349416"/>
                </a:lnTo>
                <a:lnTo>
                  <a:pt x="349416" y="296549"/>
                </a:lnTo>
                <a:lnTo>
                  <a:pt x="377765" y="228116"/>
                </a:lnTo>
                <a:lnTo>
                  <a:pt x="381464" y="190732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4A2884A5-01CD-FEE8-43FF-366D46D1D4B2}"/>
              </a:ext>
            </a:extLst>
          </p:cNvPr>
          <p:cNvSpPr txBox="1"/>
          <p:nvPr/>
        </p:nvSpPr>
        <p:spPr>
          <a:xfrm>
            <a:off x="5393525" y="1989557"/>
            <a:ext cx="257403" cy="140095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843" spc="-17" dirty="0">
                <a:latin typeface="Tahoma"/>
                <a:cs typeface="Tahoma"/>
              </a:rPr>
              <a:t>NSW</a:t>
            </a:r>
            <a:endParaRPr sz="843">
              <a:latin typeface="Tahoma"/>
              <a:cs typeface="Tahoma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6DF96A0A-DCD4-5273-241C-6BBF9D53F763}"/>
              </a:ext>
            </a:extLst>
          </p:cNvPr>
          <p:cNvSpPr/>
          <p:nvPr/>
        </p:nvSpPr>
        <p:spPr>
          <a:xfrm>
            <a:off x="4964707" y="2242900"/>
            <a:ext cx="257403" cy="257403"/>
          </a:xfrm>
          <a:custGeom>
            <a:avLst/>
            <a:gdLst/>
            <a:ahLst/>
            <a:cxnLst/>
            <a:rect l="l" t="t" r="r" b="b"/>
            <a:pathLst>
              <a:path w="381635" h="381635">
                <a:moveTo>
                  <a:pt x="381464" y="190732"/>
                </a:moveTo>
                <a:lnTo>
                  <a:pt x="366944" y="117742"/>
                </a:lnTo>
                <a:lnTo>
                  <a:pt x="325597" y="55866"/>
                </a:lnTo>
                <a:lnTo>
                  <a:pt x="263722" y="14520"/>
                </a:lnTo>
                <a:lnTo>
                  <a:pt x="190732" y="0"/>
                </a:lnTo>
                <a:lnTo>
                  <a:pt x="153347" y="3699"/>
                </a:lnTo>
                <a:lnTo>
                  <a:pt x="84915" y="32048"/>
                </a:lnTo>
                <a:lnTo>
                  <a:pt x="32048" y="84915"/>
                </a:lnTo>
                <a:lnTo>
                  <a:pt x="3699" y="153347"/>
                </a:lnTo>
                <a:lnTo>
                  <a:pt x="0" y="190732"/>
                </a:lnTo>
                <a:lnTo>
                  <a:pt x="3699" y="228116"/>
                </a:lnTo>
                <a:lnTo>
                  <a:pt x="32048" y="296549"/>
                </a:lnTo>
                <a:lnTo>
                  <a:pt x="84915" y="349416"/>
                </a:lnTo>
                <a:lnTo>
                  <a:pt x="153347" y="377765"/>
                </a:lnTo>
                <a:lnTo>
                  <a:pt x="190732" y="381464"/>
                </a:lnTo>
                <a:lnTo>
                  <a:pt x="228116" y="377765"/>
                </a:lnTo>
                <a:lnTo>
                  <a:pt x="296549" y="349416"/>
                </a:lnTo>
                <a:lnTo>
                  <a:pt x="349416" y="296549"/>
                </a:lnTo>
                <a:lnTo>
                  <a:pt x="377765" y="228116"/>
                </a:lnTo>
                <a:lnTo>
                  <a:pt x="381464" y="190732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E4CCF8B9-06D3-7C27-2E15-F298A2048776}"/>
              </a:ext>
            </a:extLst>
          </p:cNvPr>
          <p:cNvSpPr/>
          <p:nvPr/>
        </p:nvSpPr>
        <p:spPr>
          <a:xfrm>
            <a:off x="4964707" y="2585951"/>
            <a:ext cx="257403" cy="257403"/>
          </a:xfrm>
          <a:custGeom>
            <a:avLst/>
            <a:gdLst/>
            <a:ahLst/>
            <a:cxnLst/>
            <a:rect l="l" t="t" r="r" b="b"/>
            <a:pathLst>
              <a:path w="381635" h="381635">
                <a:moveTo>
                  <a:pt x="381464" y="190732"/>
                </a:moveTo>
                <a:lnTo>
                  <a:pt x="366944" y="117742"/>
                </a:lnTo>
                <a:lnTo>
                  <a:pt x="325597" y="55866"/>
                </a:lnTo>
                <a:lnTo>
                  <a:pt x="263722" y="14520"/>
                </a:lnTo>
                <a:lnTo>
                  <a:pt x="190732" y="0"/>
                </a:lnTo>
                <a:lnTo>
                  <a:pt x="153347" y="3699"/>
                </a:lnTo>
                <a:lnTo>
                  <a:pt x="84915" y="32048"/>
                </a:lnTo>
                <a:lnTo>
                  <a:pt x="32048" y="84915"/>
                </a:lnTo>
                <a:lnTo>
                  <a:pt x="3699" y="153347"/>
                </a:lnTo>
                <a:lnTo>
                  <a:pt x="0" y="190732"/>
                </a:lnTo>
                <a:lnTo>
                  <a:pt x="3699" y="228116"/>
                </a:lnTo>
                <a:lnTo>
                  <a:pt x="32048" y="296549"/>
                </a:lnTo>
                <a:lnTo>
                  <a:pt x="84915" y="349416"/>
                </a:lnTo>
                <a:lnTo>
                  <a:pt x="153347" y="377765"/>
                </a:lnTo>
                <a:lnTo>
                  <a:pt x="190732" y="381464"/>
                </a:lnTo>
                <a:lnTo>
                  <a:pt x="228116" y="377765"/>
                </a:lnTo>
                <a:lnTo>
                  <a:pt x="296549" y="349416"/>
                </a:lnTo>
                <a:lnTo>
                  <a:pt x="349416" y="296549"/>
                </a:lnTo>
                <a:lnTo>
                  <a:pt x="377765" y="228116"/>
                </a:lnTo>
                <a:lnTo>
                  <a:pt x="381464" y="190732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ED6246F7-3EBB-DBAF-6FA2-5CDCFD24A82D}"/>
              </a:ext>
            </a:extLst>
          </p:cNvPr>
          <p:cNvSpPr txBox="1"/>
          <p:nvPr/>
        </p:nvSpPr>
        <p:spPr>
          <a:xfrm>
            <a:off x="5047782" y="2289726"/>
            <a:ext cx="91226" cy="489293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994">
              <a:spcBef>
                <a:spcPts val="81"/>
              </a:spcBef>
            </a:pPr>
            <a:r>
              <a:rPr sz="843" spc="27" dirty="0">
                <a:latin typeface="Tahoma"/>
                <a:cs typeface="Tahoma"/>
              </a:rPr>
              <a:t>V</a:t>
            </a:r>
            <a:endParaRPr sz="843">
              <a:latin typeface="Tahoma"/>
              <a:cs typeface="Tahoma"/>
            </a:endParaRPr>
          </a:p>
          <a:p>
            <a:pPr>
              <a:spcBef>
                <a:spcPts val="670"/>
              </a:spcBef>
            </a:pPr>
            <a:endParaRPr sz="843">
              <a:latin typeface="Tahoma"/>
              <a:cs typeface="Tahoma"/>
            </a:endParaRPr>
          </a:p>
          <a:p>
            <a:pPr marL="8566"/>
            <a:r>
              <a:rPr sz="843" spc="57" dirty="0">
                <a:latin typeface="Tahoma"/>
                <a:cs typeface="Tahoma"/>
              </a:rPr>
              <a:t>T</a:t>
            </a:r>
            <a:endParaRPr sz="843">
              <a:latin typeface="Tahoma"/>
              <a:cs typeface="Tahoma"/>
            </a:endParaRPr>
          </a:p>
        </p:txBody>
      </p:sp>
      <p:grpSp>
        <p:nvGrpSpPr>
          <p:cNvPr id="33" name="object 30">
            <a:extLst>
              <a:ext uri="{FF2B5EF4-FFF2-40B4-BE49-F238E27FC236}">
                <a16:creationId xmlns:a16="http://schemas.microsoft.com/office/drawing/2014/main" id="{0091BD63-907F-6F9D-D6AB-9F7BC36E294D}"/>
              </a:ext>
            </a:extLst>
          </p:cNvPr>
          <p:cNvGrpSpPr/>
          <p:nvPr/>
        </p:nvGrpSpPr>
        <p:grpSpPr>
          <a:xfrm>
            <a:off x="4856431" y="1662930"/>
            <a:ext cx="45399" cy="45399"/>
            <a:chOff x="5049800" y="2165011"/>
            <a:chExt cx="67310" cy="67310"/>
          </a:xfrm>
        </p:grpSpPr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9335549E-6946-AB6C-D211-AABDEF741C7D}"/>
                </a:ext>
              </a:extLst>
            </p:cNvPr>
            <p:cNvSpPr/>
            <p:nvPr/>
          </p:nvSpPr>
          <p:spPr>
            <a:xfrm>
              <a:off x="5051390" y="216660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577" y="0"/>
                  </a:moveTo>
                  <a:lnTo>
                    <a:pt x="0" y="0"/>
                  </a:ln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F077E08A-F6A5-906A-FB30-DF76C03AE669}"/>
                </a:ext>
              </a:extLst>
            </p:cNvPr>
            <p:cNvSpPr/>
            <p:nvPr/>
          </p:nvSpPr>
          <p:spPr>
            <a:xfrm>
              <a:off x="5051390" y="216660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3">
            <a:extLst>
              <a:ext uri="{FF2B5EF4-FFF2-40B4-BE49-F238E27FC236}">
                <a16:creationId xmlns:a16="http://schemas.microsoft.com/office/drawing/2014/main" id="{A6AA8C4D-D0C9-51FA-F4D5-DA31415487E7}"/>
              </a:ext>
            </a:extLst>
          </p:cNvPr>
          <p:cNvGrpSpPr/>
          <p:nvPr/>
        </p:nvGrpSpPr>
        <p:grpSpPr>
          <a:xfrm>
            <a:off x="5285244" y="1877337"/>
            <a:ext cx="45399" cy="45399"/>
            <a:chOff x="5685575" y="2482899"/>
            <a:chExt cx="67310" cy="67310"/>
          </a:xfrm>
        </p:grpSpPr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4F416FAB-6506-C6B3-3E1F-9BD843054F1B}"/>
                </a:ext>
              </a:extLst>
            </p:cNvPr>
            <p:cNvSpPr/>
            <p:nvPr/>
          </p:nvSpPr>
          <p:spPr>
            <a:xfrm>
              <a:off x="5687164" y="24844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577" y="0"/>
                  </a:moveTo>
                  <a:lnTo>
                    <a:pt x="0" y="0"/>
                  </a:ln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951DF602-A0CB-AE54-986E-0E5F107CA594}"/>
                </a:ext>
              </a:extLst>
            </p:cNvPr>
            <p:cNvSpPr/>
            <p:nvPr/>
          </p:nvSpPr>
          <p:spPr>
            <a:xfrm>
              <a:off x="5687164" y="24844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6">
            <a:extLst>
              <a:ext uri="{FF2B5EF4-FFF2-40B4-BE49-F238E27FC236}">
                <a16:creationId xmlns:a16="http://schemas.microsoft.com/office/drawing/2014/main" id="{1154B623-D9DA-C465-EE58-0CFBFA0934A6}"/>
              </a:ext>
            </a:extLst>
          </p:cNvPr>
          <p:cNvSpPr/>
          <p:nvPr/>
        </p:nvSpPr>
        <p:spPr>
          <a:xfrm>
            <a:off x="5071911" y="2049935"/>
            <a:ext cx="43257" cy="43257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0"/>
                </a:moveTo>
                <a:lnTo>
                  <a:pt x="0" y="63577"/>
                </a:lnTo>
                <a:lnTo>
                  <a:pt x="63577" y="63577"/>
                </a:lnTo>
                <a:lnTo>
                  <a:pt x="63577" y="0"/>
                </a:lnTo>
                <a:lnTo>
                  <a:pt x="0" y="0"/>
                </a:lnTo>
                <a:close/>
              </a:path>
            </a:pathLst>
          </a:custGeom>
          <a:ln w="31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37">
            <a:extLst>
              <a:ext uri="{FF2B5EF4-FFF2-40B4-BE49-F238E27FC236}">
                <a16:creationId xmlns:a16="http://schemas.microsoft.com/office/drawing/2014/main" id="{FEF8F8D2-439F-8209-9938-5DCDDD5A7C82}"/>
              </a:ext>
            </a:extLst>
          </p:cNvPr>
          <p:cNvGrpSpPr/>
          <p:nvPr/>
        </p:nvGrpSpPr>
        <p:grpSpPr>
          <a:xfrm>
            <a:off x="4856431" y="1877337"/>
            <a:ext cx="45399" cy="45399"/>
            <a:chOff x="5049800" y="2482899"/>
            <a:chExt cx="67310" cy="67310"/>
          </a:xfrm>
        </p:grpSpPr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6BE66726-C938-8861-E052-02504DC7E0D8}"/>
                </a:ext>
              </a:extLst>
            </p:cNvPr>
            <p:cNvSpPr/>
            <p:nvPr/>
          </p:nvSpPr>
          <p:spPr>
            <a:xfrm>
              <a:off x="5051390" y="24844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577" y="0"/>
                  </a:moveTo>
                  <a:lnTo>
                    <a:pt x="0" y="0"/>
                  </a:ln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AAE0DD61-F499-7908-A2A0-B435D85B2D2E}"/>
                </a:ext>
              </a:extLst>
            </p:cNvPr>
            <p:cNvSpPr/>
            <p:nvPr/>
          </p:nvSpPr>
          <p:spPr>
            <a:xfrm>
              <a:off x="5051390" y="24844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0">
            <a:extLst>
              <a:ext uri="{FF2B5EF4-FFF2-40B4-BE49-F238E27FC236}">
                <a16:creationId xmlns:a16="http://schemas.microsoft.com/office/drawing/2014/main" id="{D30A2313-4CED-6C3D-5963-26631C98AD17}"/>
              </a:ext>
            </a:extLst>
          </p:cNvPr>
          <p:cNvGrpSpPr/>
          <p:nvPr/>
        </p:nvGrpSpPr>
        <p:grpSpPr>
          <a:xfrm>
            <a:off x="4760701" y="1663503"/>
            <a:ext cx="665563" cy="638581"/>
            <a:chOff x="4907867" y="2165860"/>
            <a:chExt cx="986790" cy="946785"/>
          </a:xfrm>
        </p:grpSpPr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35B2DD41-4984-C9B3-52B6-5986345ED17C}"/>
                </a:ext>
              </a:extLst>
            </p:cNvPr>
            <p:cNvSpPr/>
            <p:nvPr/>
          </p:nvSpPr>
          <p:spPr>
            <a:xfrm>
              <a:off x="4952319" y="2172218"/>
              <a:ext cx="935990" cy="479425"/>
            </a:xfrm>
            <a:custGeom>
              <a:avLst/>
              <a:gdLst/>
              <a:ahLst/>
              <a:cxnLst/>
              <a:rect l="l" t="t" r="r" b="b"/>
              <a:pathLst>
                <a:path w="935989" h="479425">
                  <a:moveTo>
                    <a:pt x="0" y="0"/>
                  </a:moveTo>
                  <a:lnTo>
                    <a:pt x="261717" y="52342"/>
                  </a:lnTo>
                </a:path>
                <a:path w="935989" h="479425">
                  <a:moveTo>
                    <a:pt x="935588" y="479220"/>
                  </a:moveTo>
                  <a:lnTo>
                    <a:pt x="597678" y="208896"/>
                  </a:lnTo>
                </a:path>
              </a:pathLst>
            </a:custGeom>
            <a:ln w="12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7D09256A-8B13-6F81-67B2-95D3468D8BD1}"/>
                </a:ext>
              </a:extLst>
            </p:cNvPr>
            <p:cNvSpPr/>
            <p:nvPr/>
          </p:nvSpPr>
          <p:spPr>
            <a:xfrm>
              <a:off x="4956019" y="2770587"/>
              <a:ext cx="890269" cy="0"/>
            </a:xfrm>
            <a:custGeom>
              <a:avLst/>
              <a:gdLst/>
              <a:ahLst/>
              <a:cxnLst/>
              <a:rect l="l" t="t" r="r" b="b"/>
              <a:pathLst>
                <a:path w="890270">
                  <a:moveTo>
                    <a:pt x="0" y="0"/>
                  </a:moveTo>
                  <a:lnTo>
                    <a:pt x="413257" y="0"/>
                  </a:lnTo>
                </a:path>
                <a:path w="890270">
                  <a:moveTo>
                    <a:pt x="476835" y="0"/>
                  </a:moveTo>
                  <a:lnTo>
                    <a:pt x="890092" y="0"/>
                  </a:lnTo>
                </a:path>
              </a:pathLst>
            </a:custGeom>
            <a:ln w="12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A87EB35D-DA88-C39B-DF31-43C9943F50EF}"/>
                </a:ext>
              </a:extLst>
            </p:cNvPr>
            <p:cNvSpPr/>
            <p:nvPr/>
          </p:nvSpPr>
          <p:spPr>
            <a:xfrm>
              <a:off x="4921544" y="2879965"/>
              <a:ext cx="323850" cy="226695"/>
            </a:xfrm>
            <a:custGeom>
              <a:avLst/>
              <a:gdLst/>
              <a:ahLst/>
              <a:cxnLst/>
              <a:rect l="l" t="t" r="r" b="b"/>
              <a:pathLst>
                <a:path w="323850" h="226694">
                  <a:moveTo>
                    <a:pt x="323267" y="226285"/>
                  </a:moveTo>
                  <a:lnTo>
                    <a:pt x="0" y="0"/>
                  </a:lnTo>
                </a:path>
              </a:pathLst>
            </a:custGeom>
            <a:ln w="12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81BFEA30-514D-D886-D124-7BA2892B1D01}"/>
                </a:ext>
              </a:extLst>
            </p:cNvPr>
            <p:cNvSpPr/>
            <p:nvPr/>
          </p:nvSpPr>
          <p:spPr>
            <a:xfrm>
              <a:off x="5051389" y="296131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577" y="0"/>
                  </a:moveTo>
                  <a:lnTo>
                    <a:pt x="0" y="0"/>
                  </a:ln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44CD5491-B8A6-D4CF-9FD7-BBE8F3C812F0}"/>
                </a:ext>
              </a:extLst>
            </p:cNvPr>
            <p:cNvSpPr/>
            <p:nvPr/>
          </p:nvSpPr>
          <p:spPr>
            <a:xfrm>
              <a:off x="5051389" y="296131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5A11D733-5FCC-7AAD-2D88-F47324D59228}"/>
                </a:ext>
              </a:extLst>
            </p:cNvPr>
            <p:cNvSpPr/>
            <p:nvPr/>
          </p:nvSpPr>
          <p:spPr>
            <a:xfrm>
              <a:off x="4914225" y="2381113"/>
              <a:ext cx="966469" cy="725170"/>
            </a:xfrm>
            <a:custGeom>
              <a:avLst/>
              <a:gdLst/>
              <a:ahLst/>
              <a:cxnLst/>
              <a:rect l="l" t="t" r="r" b="b"/>
              <a:pathLst>
                <a:path w="966470" h="725169">
                  <a:moveTo>
                    <a:pt x="337906" y="0"/>
                  </a:moveTo>
                  <a:lnTo>
                    <a:pt x="0" y="270328"/>
                  </a:lnTo>
                </a:path>
                <a:path w="966470" h="725169">
                  <a:moveTo>
                    <a:pt x="643095" y="725138"/>
                  </a:moveTo>
                  <a:lnTo>
                    <a:pt x="966361" y="498851"/>
                  </a:lnTo>
                </a:path>
              </a:pathLst>
            </a:custGeom>
            <a:ln w="12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91F41F8F-0BFB-C96F-7DFE-9452A5139A81}"/>
                </a:ext>
              </a:extLst>
            </p:cNvPr>
            <p:cNvSpPr/>
            <p:nvPr/>
          </p:nvSpPr>
          <p:spPr>
            <a:xfrm>
              <a:off x="5687164" y="296131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577" y="0"/>
                  </a:moveTo>
                  <a:lnTo>
                    <a:pt x="0" y="0"/>
                  </a:ln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6B31DD5E-4D6F-FD5C-AA49-8E1C6B6E74F5}"/>
                </a:ext>
              </a:extLst>
            </p:cNvPr>
            <p:cNvSpPr/>
            <p:nvPr/>
          </p:nvSpPr>
          <p:spPr>
            <a:xfrm>
              <a:off x="5687164" y="296131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49">
            <a:extLst>
              <a:ext uri="{FF2B5EF4-FFF2-40B4-BE49-F238E27FC236}">
                <a16:creationId xmlns:a16="http://schemas.microsoft.com/office/drawing/2014/main" id="{4E7D3CE5-662A-69D1-380C-A8DA53A7D770}"/>
              </a:ext>
            </a:extLst>
          </p:cNvPr>
          <p:cNvGrpSpPr/>
          <p:nvPr/>
        </p:nvGrpSpPr>
        <p:grpSpPr>
          <a:xfrm>
            <a:off x="1739250" y="2948840"/>
            <a:ext cx="6279594" cy="1191504"/>
            <a:chOff x="428146" y="4071551"/>
            <a:chExt cx="9310370" cy="1766570"/>
          </a:xfrm>
        </p:grpSpPr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E8043DC7-6210-B4B5-CA6B-57BE7526DD55}"/>
                </a:ext>
              </a:extLst>
            </p:cNvPr>
            <p:cNvSpPr/>
            <p:nvPr/>
          </p:nvSpPr>
          <p:spPr>
            <a:xfrm>
              <a:off x="440862" y="4386260"/>
              <a:ext cx="9284970" cy="1438910"/>
            </a:xfrm>
            <a:custGeom>
              <a:avLst/>
              <a:gdLst/>
              <a:ahLst/>
              <a:cxnLst/>
              <a:rect l="l" t="t" r="r" b="b"/>
              <a:pathLst>
                <a:path w="9284970" h="1438910">
                  <a:moveTo>
                    <a:pt x="0" y="0"/>
                  </a:moveTo>
                  <a:lnTo>
                    <a:pt x="0" y="1438528"/>
                  </a:lnTo>
                  <a:lnTo>
                    <a:pt x="9284633" y="1438528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CA9A8892-8BBF-0A12-9654-C2F5285A9FA8}"/>
                </a:ext>
              </a:extLst>
            </p:cNvPr>
            <p:cNvSpPr/>
            <p:nvPr/>
          </p:nvSpPr>
          <p:spPr>
            <a:xfrm>
              <a:off x="568017" y="4071551"/>
              <a:ext cx="5116830" cy="629920"/>
            </a:xfrm>
            <a:custGeom>
              <a:avLst/>
              <a:gdLst/>
              <a:ahLst/>
              <a:cxnLst/>
              <a:rect l="l" t="t" r="r" b="b"/>
              <a:pathLst>
                <a:path w="5116830" h="629920">
                  <a:moveTo>
                    <a:pt x="5116490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5116490" y="629417"/>
                  </a:lnTo>
                  <a:lnTo>
                    <a:pt x="5116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2">
              <a:extLst>
                <a:ext uri="{FF2B5EF4-FFF2-40B4-BE49-F238E27FC236}">
                  <a16:creationId xmlns:a16="http://schemas.microsoft.com/office/drawing/2014/main" id="{2C73D578-2F74-4FF2-9A12-9764569215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017" y="4071551"/>
              <a:ext cx="642132" cy="629417"/>
            </a:xfrm>
            <a:prstGeom prst="rect">
              <a:avLst/>
            </a:prstGeom>
          </p:spPr>
        </p:pic>
      </p:grpSp>
      <p:sp>
        <p:nvSpPr>
          <p:cNvPr id="56" name="object 53">
            <a:extLst>
              <a:ext uri="{FF2B5EF4-FFF2-40B4-BE49-F238E27FC236}">
                <a16:creationId xmlns:a16="http://schemas.microsoft.com/office/drawing/2014/main" id="{8D48DA7C-4CD3-C1C3-6C1D-2AABF7F51F8D}"/>
              </a:ext>
            </a:extLst>
          </p:cNvPr>
          <p:cNvSpPr txBox="1"/>
          <p:nvPr/>
        </p:nvSpPr>
        <p:spPr>
          <a:xfrm>
            <a:off x="1842219" y="3006033"/>
            <a:ext cx="6073586" cy="1252577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510114">
              <a:spcBef>
                <a:spcPts val="94"/>
              </a:spcBef>
              <a:tabLst>
                <a:tab pos="1657550" algn="l"/>
              </a:tabLst>
            </a:pP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Definition:</a:t>
            </a:r>
            <a:r>
              <a:rPr sz="1686" b="1" dirty="0">
                <a:solidFill>
                  <a:srgbClr val="008000"/>
                </a:solidFill>
                <a:latin typeface="Trebuchet MS"/>
                <a:cs typeface="Trebuchet MS"/>
              </a:rPr>
              <a:t>	</a:t>
            </a:r>
            <a:r>
              <a:rPr sz="1686" b="1" spc="-24" dirty="0">
                <a:solidFill>
                  <a:srgbClr val="008000"/>
                </a:solidFill>
                <a:latin typeface="Trebuchet MS"/>
                <a:cs typeface="Trebuchet MS"/>
              </a:rPr>
              <a:t>dependent</a:t>
            </a:r>
            <a:r>
              <a:rPr sz="1686" b="1" spc="-47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factors</a:t>
            </a:r>
            <a:endParaRPr sz="1686" dirty="0">
              <a:latin typeface="Trebuchet MS"/>
              <a:cs typeface="Trebuchet MS"/>
            </a:endParaRPr>
          </a:p>
          <a:p>
            <a:pPr marL="42831" marR="37691">
              <a:lnSpc>
                <a:spcPct val="101600"/>
              </a:lnSpc>
              <a:spcBef>
                <a:spcPts val="1521"/>
              </a:spcBef>
            </a:pPr>
            <a:r>
              <a:rPr sz="1686" dirty="0">
                <a:latin typeface="Tahoma"/>
                <a:cs typeface="Tahoma"/>
              </a:rPr>
              <a:t>Let</a:t>
            </a:r>
            <a:r>
              <a:rPr sz="1686" spc="-71" dirty="0">
                <a:latin typeface="Tahoma"/>
                <a:cs typeface="Tahoma"/>
              </a:rPr>
              <a:t> </a:t>
            </a:r>
            <a:r>
              <a:rPr sz="1686" i="1" spc="199" dirty="0">
                <a:latin typeface="Calibri"/>
                <a:cs typeface="Calibri"/>
              </a:rPr>
              <a:t>D</a:t>
            </a:r>
            <a:r>
              <a:rPr sz="1686" spc="199" dirty="0">
                <a:latin typeface="Arial MT"/>
                <a:cs typeface="Arial MT"/>
              </a:rPr>
              <a:t>(</a:t>
            </a:r>
            <a:r>
              <a:rPr sz="1686" i="1" spc="199" dirty="0">
                <a:latin typeface="Calibri"/>
                <a:cs typeface="Calibri"/>
              </a:rPr>
              <a:t>x,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i="1" spc="307" dirty="0">
                <a:latin typeface="Calibri"/>
                <a:cs typeface="Calibri"/>
              </a:rPr>
              <a:t>X</a:t>
            </a:r>
            <a:r>
              <a:rPr sz="1771" i="1" spc="460" baseline="-12698" dirty="0">
                <a:latin typeface="Calibri"/>
                <a:cs typeface="Calibri"/>
              </a:rPr>
              <a:t>i</a:t>
            </a:r>
            <a:r>
              <a:rPr sz="1686" spc="307" dirty="0">
                <a:latin typeface="Arial MT"/>
                <a:cs typeface="Arial MT"/>
              </a:rPr>
              <a:t>)</a:t>
            </a:r>
            <a:r>
              <a:rPr sz="1686" spc="27" dirty="0">
                <a:latin typeface="Arial MT"/>
                <a:cs typeface="Arial MT"/>
              </a:rPr>
              <a:t> </a:t>
            </a:r>
            <a:r>
              <a:rPr sz="1686" dirty="0">
                <a:latin typeface="Tahoma"/>
                <a:cs typeface="Tahoma"/>
              </a:rPr>
              <a:t>be</a:t>
            </a:r>
            <a:r>
              <a:rPr sz="1686" spc="-34" dirty="0">
                <a:latin typeface="Tahoma"/>
                <a:cs typeface="Tahoma"/>
              </a:rPr>
              <a:t> </a:t>
            </a:r>
            <a:r>
              <a:rPr sz="1686" spc="-7" dirty="0">
                <a:latin typeface="Tahoma"/>
                <a:cs typeface="Tahoma"/>
              </a:rPr>
              <a:t>set</a:t>
            </a:r>
            <a:r>
              <a:rPr sz="1686" spc="-30" dirty="0">
                <a:latin typeface="Tahoma"/>
                <a:cs typeface="Tahoma"/>
              </a:rPr>
              <a:t> </a:t>
            </a:r>
            <a:r>
              <a:rPr sz="1686" dirty="0">
                <a:latin typeface="Tahoma"/>
                <a:cs typeface="Tahoma"/>
              </a:rPr>
              <a:t>of</a:t>
            </a:r>
            <a:r>
              <a:rPr sz="1686" spc="-34" dirty="0">
                <a:latin typeface="Tahoma"/>
                <a:cs typeface="Tahoma"/>
              </a:rPr>
              <a:t> </a:t>
            </a:r>
            <a:r>
              <a:rPr sz="1686" spc="-20" dirty="0">
                <a:latin typeface="Tahoma"/>
                <a:cs typeface="Tahoma"/>
              </a:rPr>
              <a:t>factors</a:t>
            </a:r>
            <a:r>
              <a:rPr sz="1686" spc="-34" dirty="0">
                <a:latin typeface="Tahoma"/>
                <a:cs typeface="Tahoma"/>
              </a:rPr>
              <a:t> </a:t>
            </a:r>
            <a:r>
              <a:rPr sz="1686" spc="-61" dirty="0">
                <a:latin typeface="Tahoma"/>
                <a:cs typeface="Tahoma"/>
              </a:rPr>
              <a:t>depending</a:t>
            </a:r>
            <a:r>
              <a:rPr sz="1686" spc="-34" dirty="0">
                <a:latin typeface="Tahoma"/>
                <a:cs typeface="Tahoma"/>
              </a:rPr>
              <a:t> </a:t>
            </a:r>
            <a:r>
              <a:rPr sz="1686" dirty="0">
                <a:latin typeface="Tahoma"/>
                <a:cs typeface="Tahoma"/>
              </a:rPr>
              <a:t>on</a:t>
            </a:r>
            <a:r>
              <a:rPr sz="1686" spc="-27" dirty="0">
                <a:latin typeface="Tahoma"/>
                <a:cs typeface="Tahoma"/>
              </a:rPr>
              <a:t> </a:t>
            </a:r>
            <a:r>
              <a:rPr sz="1686" i="1" spc="371" dirty="0">
                <a:latin typeface="Calibri"/>
                <a:cs typeface="Calibri"/>
              </a:rPr>
              <a:t>X</a:t>
            </a:r>
            <a:r>
              <a:rPr sz="1771" i="1" spc="556" baseline="-12698" dirty="0">
                <a:latin typeface="Calibri"/>
                <a:cs typeface="Calibri"/>
              </a:rPr>
              <a:t>i</a:t>
            </a:r>
            <a:r>
              <a:rPr sz="1771" i="1" spc="455" baseline="-12698" dirty="0">
                <a:latin typeface="Calibri"/>
                <a:cs typeface="Calibri"/>
              </a:rPr>
              <a:t> </a:t>
            </a:r>
            <a:r>
              <a:rPr sz="1686" spc="-13" dirty="0">
                <a:latin typeface="Tahoma"/>
                <a:cs typeface="Tahoma"/>
              </a:rPr>
              <a:t>and</a:t>
            </a:r>
            <a:r>
              <a:rPr sz="1686" spc="-30" dirty="0">
                <a:latin typeface="Tahoma"/>
                <a:cs typeface="Tahoma"/>
              </a:rPr>
              <a:t> </a:t>
            </a:r>
            <a:r>
              <a:rPr sz="1686" i="1" spc="239" dirty="0">
                <a:latin typeface="Calibri"/>
                <a:cs typeface="Calibri"/>
              </a:rPr>
              <a:t>x</a:t>
            </a:r>
            <a:r>
              <a:rPr sz="1686" i="1" spc="111" dirty="0">
                <a:latin typeface="Calibri"/>
                <a:cs typeface="Calibri"/>
              </a:rPr>
              <a:t> </a:t>
            </a:r>
            <a:r>
              <a:rPr sz="1686" dirty="0">
                <a:latin typeface="Tahoma"/>
                <a:cs typeface="Tahoma"/>
              </a:rPr>
              <a:t>but</a:t>
            </a:r>
            <a:r>
              <a:rPr sz="1686" spc="-34" dirty="0">
                <a:latin typeface="Tahoma"/>
                <a:cs typeface="Tahoma"/>
              </a:rPr>
              <a:t> </a:t>
            </a:r>
            <a:r>
              <a:rPr sz="1686" dirty="0">
                <a:latin typeface="Tahoma"/>
                <a:cs typeface="Tahoma"/>
              </a:rPr>
              <a:t>not</a:t>
            </a:r>
            <a:r>
              <a:rPr sz="1686" spc="-30" dirty="0">
                <a:latin typeface="Tahoma"/>
                <a:cs typeface="Tahoma"/>
              </a:rPr>
              <a:t> </a:t>
            </a:r>
            <a:r>
              <a:rPr sz="1686" spc="-17" dirty="0">
                <a:latin typeface="Tahoma"/>
                <a:cs typeface="Tahoma"/>
              </a:rPr>
              <a:t>on </a:t>
            </a:r>
            <a:r>
              <a:rPr sz="1686" spc="-64" dirty="0">
                <a:latin typeface="Tahoma"/>
                <a:cs typeface="Tahoma"/>
              </a:rPr>
              <a:t>unassigned</a:t>
            </a:r>
            <a:r>
              <a:rPr sz="1686" spc="-71" dirty="0">
                <a:latin typeface="Tahoma"/>
                <a:cs typeface="Tahoma"/>
              </a:rPr>
              <a:t> </a:t>
            </a:r>
            <a:r>
              <a:rPr sz="1686" spc="-7" dirty="0">
                <a:latin typeface="Tahoma"/>
                <a:cs typeface="Tahoma"/>
              </a:rPr>
              <a:t>variables.</a:t>
            </a:r>
            <a:endParaRPr sz="1686" dirty="0">
              <a:latin typeface="Tahoma"/>
              <a:cs typeface="Tahoma"/>
            </a:endParaRPr>
          </a:p>
          <a:p>
            <a:pPr>
              <a:spcBef>
                <a:spcPts val="30"/>
              </a:spcBef>
            </a:pPr>
            <a:endParaRPr sz="1686" dirty="0">
              <a:latin typeface="Tahoma"/>
              <a:cs typeface="Tahom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30DE3F-2875-B24D-6704-DF454BE2A20F}"/>
              </a:ext>
            </a:extLst>
          </p:cNvPr>
          <p:cNvSpPr txBox="1"/>
          <p:nvPr/>
        </p:nvSpPr>
        <p:spPr>
          <a:xfrm>
            <a:off x="1555124" y="4235937"/>
            <a:ext cx="62624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200" i="1" spc="121" dirty="0">
                <a:latin typeface="Calibri"/>
                <a:cs typeface="Calibri"/>
              </a:rPr>
              <a:t>D</a:t>
            </a:r>
            <a:r>
              <a:rPr lang="fr-FR" sz="1200" spc="121" dirty="0">
                <a:latin typeface="Arial MT"/>
                <a:cs typeface="Arial MT"/>
              </a:rPr>
              <a:t>(</a:t>
            </a:r>
            <a:r>
              <a:rPr lang="fr-FR" sz="1200" spc="121" dirty="0">
                <a:latin typeface="Cambria"/>
                <a:cs typeface="Cambria"/>
              </a:rPr>
              <a:t>{</a:t>
            </a:r>
            <a:r>
              <a:rPr lang="fr-FR" sz="1200" spc="121" dirty="0">
                <a:latin typeface="Tahoma"/>
                <a:cs typeface="Tahoma"/>
              </a:rPr>
              <a:t>WA</a:t>
            </a:r>
            <a:r>
              <a:rPr lang="fr-FR" sz="1200" spc="-40" dirty="0">
                <a:latin typeface="Tahoma"/>
                <a:cs typeface="Tahoma"/>
              </a:rPr>
              <a:t> </a:t>
            </a:r>
            <a:r>
              <a:rPr lang="fr-FR" sz="1200" dirty="0">
                <a:latin typeface="Arial MT"/>
                <a:cs typeface="Arial MT"/>
              </a:rPr>
              <a:t>:</a:t>
            </a:r>
            <a:r>
              <a:rPr lang="fr-FR" sz="1200" spc="13" dirty="0">
                <a:latin typeface="Arial MT"/>
                <a:cs typeface="Arial MT"/>
              </a:rPr>
              <a:t> </a:t>
            </a:r>
            <a:r>
              <a:rPr lang="fr-FR" sz="1200" spc="37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lang="fr-FR" sz="1200" i="1" spc="37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lang="fr-FR" sz="1200" i="1" spc="-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fr-FR" sz="1200" spc="98" dirty="0">
                <a:solidFill>
                  <a:srgbClr val="FF0000"/>
                </a:solidFill>
                <a:latin typeface="Tahoma"/>
                <a:cs typeface="Tahoma"/>
              </a:rPr>
              <a:t>NT</a:t>
            </a:r>
            <a:r>
              <a:rPr lang="fr-FR" sz="12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lang="fr-FR" sz="1200" spc="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fr-FR" sz="1200" spc="64" dirty="0">
                <a:solidFill>
                  <a:srgbClr val="00FF00"/>
                </a:solidFill>
                <a:latin typeface="Tahoma"/>
                <a:cs typeface="Tahoma"/>
              </a:rPr>
              <a:t>G</a:t>
            </a:r>
            <a:r>
              <a:rPr lang="fr-FR" sz="1200" spc="64" dirty="0">
                <a:solidFill>
                  <a:srgbClr val="00FF00"/>
                </a:solidFill>
                <a:latin typeface="Cambria"/>
                <a:cs typeface="Cambria"/>
              </a:rPr>
              <a:t>}</a:t>
            </a:r>
            <a:r>
              <a:rPr lang="fr-FR" sz="1200" i="1" spc="64" dirty="0">
                <a:solidFill>
                  <a:srgbClr val="00FF00"/>
                </a:solidFill>
                <a:latin typeface="Calibri"/>
                <a:cs typeface="Calibri"/>
              </a:rPr>
              <a:t>,</a:t>
            </a:r>
            <a:r>
              <a:rPr lang="fr-FR" sz="1200" i="1" spc="-74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lang="fr-FR" sz="1200" spc="54" dirty="0">
                <a:solidFill>
                  <a:srgbClr val="00FF00"/>
                </a:solidFill>
                <a:latin typeface="Tahoma"/>
                <a:cs typeface="Tahoma"/>
              </a:rPr>
              <a:t>SA</a:t>
            </a:r>
            <a:r>
              <a:rPr lang="fr-FR" sz="1200" spc="54" dirty="0">
                <a:solidFill>
                  <a:srgbClr val="00FF00"/>
                </a:solidFill>
                <a:latin typeface="Arial MT"/>
                <a:cs typeface="Arial MT"/>
              </a:rPr>
              <a:t>)</a:t>
            </a:r>
            <a:r>
              <a:rPr lang="fr-FR" sz="1200" spc="13" dirty="0">
                <a:solidFill>
                  <a:srgbClr val="00FF00"/>
                </a:solidFill>
                <a:latin typeface="Arial MT"/>
                <a:cs typeface="Arial MT"/>
              </a:rPr>
              <a:t> </a:t>
            </a:r>
            <a:r>
              <a:rPr lang="fr-FR" sz="1200" spc="287" dirty="0">
                <a:solidFill>
                  <a:srgbClr val="00FF00"/>
                </a:solidFill>
                <a:latin typeface="Arial MT"/>
                <a:cs typeface="Arial MT"/>
              </a:rPr>
              <a:t>=</a:t>
            </a:r>
            <a:r>
              <a:rPr lang="fr-FR" sz="1200" spc="10" dirty="0">
                <a:solidFill>
                  <a:srgbClr val="00FF00"/>
                </a:solidFill>
                <a:latin typeface="Arial MT"/>
                <a:cs typeface="Arial MT"/>
              </a:rPr>
              <a:t> </a:t>
            </a:r>
            <a:r>
              <a:rPr lang="fr-FR" sz="1200" spc="47" dirty="0">
                <a:solidFill>
                  <a:srgbClr val="00FF00"/>
                </a:solidFill>
                <a:latin typeface="Cambria"/>
                <a:cs typeface="Cambria"/>
              </a:rPr>
              <a:t>{</a:t>
            </a:r>
            <a:r>
              <a:rPr lang="fr-FR" sz="1200" spc="47" dirty="0">
                <a:solidFill>
                  <a:srgbClr val="00FF00"/>
                </a:solidFill>
                <a:latin typeface="Arial MT"/>
                <a:cs typeface="Arial MT"/>
              </a:rPr>
              <a:t>[</a:t>
            </a:r>
            <a:r>
              <a:rPr lang="fr-FR" sz="1200" spc="47" dirty="0">
                <a:solidFill>
                  <a:srgbClr val="00FF00"/>
                </a:solidFill>
                <a:latin typeface="Tahoma"/>
                <a:cs typeface="Tahoma"/>
              </a:rPr>
              <a:t>WA</a:t>
            </a:r>
            <a:r>
              <a:rPr lang="fr-FR" sz="1200" spc="-37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lang="fr-FR" sz="1200" spc="-567" dirty="0">
                <a:solidFill>
                  <a:srgbClr val="00FF00"/>
                </a:solidFill>
                <a:latin typeface="Cambria"/>
                <a:cs typeface="Cambria"/>
              </a:rPr>
              <a:t>/</a:t>
            </a:r>
            <a:r>
              <a:rPr lang="fr-FR" sz="1200" spc="142" dirty="0">
                <a:solidFill>
                  <a:srgbClr val="00FF00"/>
                </a:solidFill>
                <a:latin typeface="Arial MT"/>
                <a:cs typeface="Arial MT"/>
              </a:rPr>
              <a:t>=</a:t>
            </a:r>
            <a:r>
              <a:rPr lang="fr-FR" sz="1200" spc="17" dirty="0">
                <a:solidFill>
                  <a:srgbClr val="00FF00"/>
                </a:solidFill>
                <a:latin typeface="Arial MT"/>
                <a:cs typeface="Arial MT"/>
              </a:rPr>
              <a:t> </a:t>
            </a:r>
            <a:r>
              <a:rPr lang="fr-FR" sz="1200" dirty="0">
                <a:solidFill>
                  <a:srgbClr val="00FF00"/>
                </a:solidFill>
                <a:latin typeface="Tahoma"/>
                <a:cs typeface="Tahoma"/>
              </a:rPr>
              <a:t>SA</a:t>
            </a:r>
            <a:r>
              <a:rPr lang="fr-FR" sz="1200" dirty="0">
                <a:solidFill>
                  <a:srgbClr val="00FF00"/>
                </a:solidFill>
                <a:latin typeface="Arial MT"/>
                <a:cs typeface="Arial MT"/>
              </a:rPr>
              <a:t>]</a:t>
            </a:r>
            <a:r>
              <a:rPr lang="fr-FR" sz="1200" i="1" dirty="0">
                <a:solidFill>
                  <a:srgbClr val="00FF00"/>
                </a:solidFill>
                <a:latin typeface="Calibri"/>
                <a:cs typeface="Calibri"/>
              </a:rPr>
              <a:t>,</a:t>
            </a:r>
            <a:r>
              <a:rPr lang="fr-FR" sz="1200" i="1" spc="-77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lang="fr-FR" sz="1200" spc="64" dirty="0">
                <a:solidFill>
                  <a:srgbClr val="00FF00"/>
                </a:solidFill>
                <a:latin typeface="Arial MT"/>
                <a:cs typeface="Arial MT"/>
              </a:rPr>
              <a:t>[</a:t>
            </a:r>
            <a:r>
              <a:rPr lang="fr-FR" sz="1200" spc="64" dirty="0">
                <a:solidFill>
                  <a:srgbClr val="00FF00"/>
                </a:solidFill>
                <a:latin typeface="Tahoma"/>
                <a:cs typeface="Tahoma"/>
              </a:rPr>
              <a:t>NT</a:t>
            </a:r>
            <a:r>
              <a:rPr lang="fr-FR" sz="1200" spc="-40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lang="fr-FR" sz="1200" spc="-567" dirty="0">
                <a:solidFill>
                  <a:srgbClr val="00FF00"/>
                </a:solidFill>
                <a:latin typeface="Cambria"/>
                <a:cs typeface="Cambria"/>
              </a:rPr>
              <a:t>/</a:t>
            </a:r>
            <a:r>
              <a:rPr lang="fr-FR" sz="1200" spc="142" dirty="0">
                <a:solidFill>
                  <a:srgbClr val="00FF00"/>
                </a:solidFill>
                <a:latin typeface="Arial MT"/>
                <a:cs typeface="Arial MT"/>
              </a:rPr>
              <a:t>=</a:t>
            </a:r>
            <a:r>
              <a:rPr lang="fr-FR" sz="1200" spc="13" dirty="0">
                <a:solidFill>
                  <a:srgbClr val="00FF00"/>
                </a:solidFill>
                <a:latin typeface="Arial MT"/>
                <a:cs typeface="Arial MT"/>
              </a:rPr>
              <a:t> </a:t>
            </a:r>
            <a:r>
              <a:rPr lang="fr-FR" sz="1200" spc="44" dirty="0">
                <a:solidFill>
                  <a:srgbClr val="00FF00"/>
                </a:solidFill>
                <a:latin typeface="Tahoma"/>
                <a:cs typeface="Tahoma"/>
              </a:rPr>
              <a:t>SA</a:t>
            </a:r>
            <a:r>
              <a:rPr lang="fr-FR" sz="1200" spc="44" dirty="0">
                <a:solidFill>
                  <a:srgbClr val="00FF00"/>
                </a:solidFill>
                <a:latin typeface="Arial MT"/>
                <a:cs typeface="Arial MT"/>
              </a:rPr>
              <a:t>]</a:t>
            </a:r>
            <a:r>
              <a:rPr lang="fr-FR" sz="1200" spc="44" dirty="0">
                <a:solidFill>
                  <a:srgbClr val="00FF00"/>
                </a:solidFill>
                <a:latin typeface="Cambria"/>
                <a:cs typeface="Cambria"/>
              </a:rPr>
              <a:t>}</a:t>
            </a:r>
            <a:endParaRPr lang="fr-FR" sz="1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470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C07-57D8-CC7C-A345-F0FA64A1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4" dirty="0"/>
              <a:t>Backtracking</a:t>
            </a:r>
            <a:r>
              <a:rPr lang="en-US" spc="-132" dirty="0"/>
              <a:t> search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3679-AB3F-D116-5CB5-B5A21B23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978-F833-CD85-FF6E-53C2F899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CEF9D29A-8F22-4869-F059-DCCA8039BA29}"/>
              </a:ext>
            </a:extLst>
          </p:cNvPr>
          <p:cNvGrpSpPr/>
          <p:nvPr/>
        </p:nvGrpSpPr>
        <p:grpSpPr>
          <a:xfrm>
            <a:off x="1434001" y="1065813"/>
            <a:ext cx="6280450" cy="3682869"/>
            <a:chOff x="427480" y="1326214"/>
            <a:chExt cx="9311640" cy="546036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C14F4F2-1CBA-6D23-60CA-7283C419168F}"/>
                </a:ext>
              </a:extLst>
            </p:cNvPr>
            <p:cNvSpPr/>
            <p:nvPr/>
          </p:nvSpPr>
          <p:spPr>
            <a:xfrm>
              <a:off x="440195" y="1647280"/>
              <a:ext cx="9286240" cy="5126355"/>
            </a:xfrm>
            <a:custGeom>
              <a:avLst/>
              <a:gdLst/>
              <a:ahLst/>
              <a:cxnLst/>
              <a:rect l="l" t="t" r="r" b="b"/>
              <a:pathLst>
                <a:path w="9286240" h="5126355">
                  <a:moveTo>
                    <a:pt x="0" y="0"/>
                  </a:moveTo>
                  <a:lnTo>
                    <a:pt x="0" y="5125986"/>
                  </a:lnTo>
                  <a:lnTo>
                    <a:pt x="9285966" y="5125986"/>
                  </a:lnTo>
                  <a:lnTo>
                    <a:pt x="9285966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447963C-9B62-86BB-6E47-60C6CBA08F86}"/>
                </a:ext>
              </a:extLst>
            </p:cNvPr>
            <p:cNvSpPr/>
            <p:nvPr/>
          </p:nvSpPr>
          <p:spPr>
            <a:xfrm>
              <a:off x="567350" y="1326214"/>
              <a:ext cx="5387975" cy="642620"/>
            </a:xfrm>
            <a:custGeom>
              <a:avLst/>
              <a:gdLst/>
              <a:ahLst/>
              <a:cxnLst/>
              <a:rect l="l" t="t" r="r" b="b"/>
              <a:pathLst>
                <a:path w="5387975" h="642619">
                  <a:moveTo>
                    <a:pt x="5387448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5387448" y="642132"/>
                  </a:lnTo>
                  <a:lnTo>
                    <a:pt x="538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52769E73-9D6F-D02C-78D5-A13003A8A56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50" y="1326214"/>
              <a:ext cx="642132" cy="642132"/>
            </a:xfrm>
            <a:prstGeom prst="rect">
              <a:avLst/>
            </a:prstGeom>
          </p:spPr>
        </p:pic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3661A10D-1AB2-5EB4-ED4E-8BBECBC1ED05}"/>
              </a:ext>
            </a:extLst>
          </p:cNvPr>
          <p:cNvSpPr txBox="1">
            <a:spLocks/>
          </p:cNvSpPr>
          <p:nvPr/>
        </p:nvSpPr>
        <p:spPr>
          <a:xfrm>
            <a:off x="1679236" y="1127292"/>
            <a:ext cx="7153465" cy="1693980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0098" indent="0">
              <a:spcBef>
                <a:spcPts val="94"/>
              </a:spcBef>
              <a:buNone/>
              <a:tabLst>
                <a:tab pos="1657122" algn="l"/>
              </a:tabLst>
            </a:pPr>
            <a:r>
              <a:rPr lang="en-US" spc="-7" dirty="0"/>
              <a:t>Algorithm: </a:t>
            </a:r>
            <a:r>
              <a:rPr lang="en-US" dirty="0"/>
              <a:t>backtracking</a:t>
            </a:r>
            <a:r>
              <a:rPr lang="en-US" spc="-84" dirty="0"/>
              <a:t> </a:t>
            </a:r>
            <a:r>
              <a:rPr lang="en-US" spc="-7" dirty="0"/>
              <a:t>search</a:t>
            </a:r>
          </a:p>
          <a:p>
            <a:pPr marL="34265">
              <a:spcBef>
                <a:spcPts val="1683"/>
              </a:spcBef>
            </a:pP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Backtrack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x,</a:t>
            </a:r>
            <a:r>
              <a:rPr lang="en-US" i="1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i="1" spc="54" dirty="0">
                <a:solidFill>
                  <a:srgbClr val="000000"/>
                </a:solidFill>
                <a:latin typeface="Calibri"/>
                <a:cs typeface="Calibri"/>
              </a:rPr>
              <a:t>w,</a:t>
            </a:r>
            <a:r>
              <a:rPr lang="en-US" i="1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pc="-7" dirty="0">
                <a:solidFill>
                  <a:srgbClr val="000000"/>
                </a:solidFill>
              </a:rPr>
              <a:t>Domains</a:t>
            </a:r>
            <a:r>
              <a:rPr lang="en-US" spc="-7" dirty="0">
                <a:solidFill>
                  <a:srgbClr val="000000"/>
                </a:solidFill>
                <a:latin typeface="Tahoma"/>
                <a:cs typeface="Tahoma"/>
              </a:rPr>
              <a:t>)</a:t>
            </a:r>
            <a:r>
              <a:rPr lang="en-US" spc="-7" dirty="0">
                <a:solidFill>
                  <a:srgbClr val="000000"/>
                </a:solidFill>
              </a:rPr>
              <a:t>:</a:t>
            </a:r>
          </a:p>
          <a:p>
            <a:pPr marL="576930" indent="-222720">
              <a:spcBef>
                <a:spcPts val="425"/>
              </a:spcBef>
              <a:buFont typeface="SimSun-ExtB"/>
              <a:buChar char="•"/>
              <a:tabLst>
                <a:tab pos="576930" algn="l"/>
              </a:tabLst>
            </a:pP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If</a:t>
            </a:r>
            <a:r>
              <a:rPr lang="en-US" spc="-47" dirty="0">
                <a:solidFill>
                  <a:srgbClr val="000000"/>
                </a:solidFill>
              </a:rPr>
              <a:t> </a:t>
            </a:r>
            <a:r>
              <a:rPr lang="en-US" i="1" spc="239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i="1" spc="7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lang="en-US" spc="-51" dirty="0">
                <a:solidFill>
                  <a:srgbClr val="000000"/>
                </a:solidFill>
              </a:rPr>
              <a:t> </a:t>
            </a:r>
            <a:r>
              <a:rPr lang="en-US" spc="-77" dirty="0">
                <a:solidFill>
                  <a:srgbClr val="000000"/>
                </a:solidFill>
              </a:rPr>
              <a:t>complete</a:t>
            </a:r>
            <a:r>
              <a:rPr lang="en-US" spc="-47" dirty="0">
                <a:solidFill>
                  <a:srgbClr val="000000"/>
                </a:solidFill>
              </a:rPr>
              <a:t> assignment:</a:t>
            </a:r>
            <a:r>
              <a:rPr lang="en-US" spc="105" dirty="0">
                <a:solidFill>
                  <a:srgbClr val="000000"/>
                </a:solidFill>
              </a:rPr>
              <a:t> </a:t>
            </a:r>
            <a:r>
              <a:rPr lang="en-US" spc="-44" dirty="0">
                <a:solidFill>
                  <a:srgbClr val="000000"/>
                </a:solidFill>
              </a:rPr>
              <a:t>update</a:t>
            </a:r>
            <a:r>
              <a:rPr lang="en-US" spc="-51" dirty="0">
                <a:solidFill>
                  <a:srgbClr val="000000"/>
                </a:solidFill>
              </a:rPr>
              <a:t> </a:t>
            </a:r>
            <a:r>
              <a:rPr lang="en-US" spc="-30" dirty="0">
                <a:solidFill>
                  <a:srgbClr val="000000"/>
                </a:solidFill>
              </a:rPr>
              <a:t>best</a:t>
            </a:r>
            <a:r>
              <a:rPr lang="en-US" spc="-5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lang="en-US" spc="-47" dirty="0">
                <a:solidFill>
                  <a:srgbClr val="000000"/>
                </a:solidFill>
              </a:rPr>
              <a:t> </a:t>
            </a:r>
            <a:r>
              <a:rPr lang="en-US" spc="-7" dirty="0">
                <a:solidFill>
                  <a:srgbClr val="000000"/>
                </a:solidFill>
              </a:rPr>
              <a:t>return</a:t>
            </a:r>
          </a:p>
          <a:p>
            <a:pPr marL="576930" indent="-222720">
              <a:spcBef>
                <a:spcPts val="428"/>
              </a:spcBef>
              <a:buClr>
                <a:srgbClr val="000000"/>
              </a:buClr>
              <a:buFont typeface="SimSun-ExtB"/>
              <a:buChar char="•"/>
              <a:tabLst>
                <a:tab pos="576930" algn="l"/>
              </a:tabLst>
            </a:pPr>
            <a:r>
              <a:rPr lang="en-US" spc="-7" dirty="0">
                <a:solidFill>
                  <a:srgbClr val="FF0000"/>
                </a:solidFill>
              </a:rPr>
              <a:t>Choose</a:t>
            </a:r>
            <a:r>
              <a:rPr lang="en-US" spc="-34" dirty="0">
                <a:solidFill>
                  <a:srgbClr val="FF0000"/>
                </a:solidFill>
              </a:rPr>
              <a:t> </a:t>
            </a:r>
            <a:r>
              <a:rPr lang="en-US" spc="-44" dirty="0">
                <a:solidFill>
                  <a:srgbClr val="FF0000"/>
                </a:solidFill>
              </a:rPr>
              <a:t>unassigned</a:t>
            </a:r>
            <a:r>
              <a:rPr lang="en-US" spc="-34" dirty="0">
                <a:solidFill>
                  <a:srgbClr val="FF0000"/>
                </a:solidFill>
              </a:rPr>
              <a:t> </a:t>
            </a:r>
            <a:r>
              <a:rPr lang="en-US" spc="135" dirty="0">
                <a:solidFill>
                  <a:srgbClr val="FF0000"/>
                </a:solidFill>
              </a:rPr>
              <a:t>VARIABLE</a:t>
            </a:r>
            <a:r>
              <a:rPr lang="en-US" spc="-30" dirty="0">
                <a:solidFill>
                  <a:srgbClr val="FF0000"/>
                </a:solidFill>
              </a:rPr>
              <a:t> </a:t>
            </a:r>
            <a:r>
              <a:rPr lang="en-US" i="1" spc="35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1771" i="1" spc="531" baseline="-12698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endParaRPr lang="en-US" sz="1771" baseline="-12698" dirty="0">
              <a:latin typeface="Calibri"/>
              <a:cs typeface="Calibri"/>
            </a:endParaRPr>
          </a:p>
          <a:p>
            <a:pPr marL="576930" indent="-222720">
              <a:spcBef>
                <a:spcPts val="462"/>
              </a:spcBef>
              <a:buClr>
                <a:srgbClr val="000000"/>
              </a:buClr>
              <a:buFont typeface="SimSun-ExtB"/>
              <a:buChar char="•"/>
              <a:tabLst>
                <a:tab pos="576930" algn="l"/>
              </a:tabLst>
            </a:pPr>
            <a:r>
              <a:rPr lang="en-US" spc="-17" dirty="0">
                <a:solidFill>
                  <a:srgbClr val="FF0000"/>
                </a:solidFill>
              </a:rPr>
              <a:t>Order</a:t>
            </a:r>
            <a:r>
              <a:rPr lang="en-US" spc="17" dirty="0">
                <a:solidFill>
                  <a:srgbClr val="FF0000"/>
                </a:solidFill>
              </a:rPr>
              <a:t> </a:t>
            </a:r>
            <a:r>
              <a:rPr lang="en-US" spc="121" dirty="0">
                <a:solidFill>
                  <a:srgbClr val="FF0000"/>
                </a:solidFill>
              </a:rPr>
              <a:t>VALUES</a:t>
            </a:r>
            <a:r>
              <a:rPr lang="en-US" spc="3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rebuchet MS"/>
                <a:cs typeface="Trebuchet MS"/>
              </a:rPr>
              <a:t>Domain</a:t>
            </a:r>
            <a:r>
              <a:rPr lang="en-US" sz="1771" i="1" baseline="-12698" dirty="0" err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1771" i="1" spc="480" baseline="-126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of</a:t>
            </a:r>
            <a:r>
              <a:rPr lang="en-US" spc="-3" dirty="0">
                <a:solidFill>
                  <a:srgbClr val="FF0000"/>
                </a:solidFill>
              </a:rPr>
              <a:t> </a:t>
            </a:r>
            <a:r>
              <a:rPr lang="en-US" spc="-51" dirty="0">
                <a:solidFill>
                  <a:srgbClr val="FF0000"/>
                </a:solidFill>
              </a:rPr>
              <a:t>chosen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spc="35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1771" i="1" spc="531" baseline="-12698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endParaRPr lang="en-US" sz="1771" baseline="-12698" dirty="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7B9992-71CA-1CE5-5EBE-C8CA783106E1}"/>
              </a:ext>
            </a:extLst>
          </p:cNvPr>
          <p:cNvSpPr txBox="1"/>
          <p:nvPr/>
        </p:nvSpPr>
        <p:spPr>
          <a:xfrm>
            <a:off x="1897467" y="2863707"/>
            <a:ext cx="4110731" cy="271539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225290" indent="-222720">
              <a:spcBef>
                <a:spcPts val="94"/>
              </a:spcBef>
              <a:buFont typeface="SimSun-ExtB"/>
              <a:buChar char="•"/>
              <a:tabLst>
                <a:tab pos="225290" algn="l"/>
              </a:tabLst>
            </a:pPr>
            <a:r>
              <a:rPr sz="1686" dirty="0">
                <a:latin typeface="Trebuchet MS"/>
                <a:cs typeface="Trebuchet MS"/>
              </a:rPr>
              <a:t>For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each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value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i="1" spc="74" dirty="0">
                <a:latin typeface="Calibri"/>
                <a:cs typeface="Calibri"/>
              </a:rPr>
              <a:t>v</a:t>
            </a:r>
            <a:r>
              <a:rPr sz="1686" i="1" spc="128" dirty="0">
                <a:latin typeface="Calibri"/>
                <a:cs typeface="Calibri"/>
              </a:rPr>
              <a:t> </a:t>
            </a:r>
            <a:r>
              <a:rPr sz="1686" dirty="0">
                <a:latin typeface="Trebuchet MS"/>
                <a:cs typeface="Trebuchet MS"/>
              </a:rPr>
              <a:t>in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that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order:</a:t>
            </a:r>
            <a:endParaRPr sz="1686" dirty="0">
              <a:latin typeface="Trebuchet MS"/>
              <a:cs typeface="Trebuchet MS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28EB7DE-913B-4305-A2C2-ABC21D9B653D}"/>
              </a:ext>
            </a:extLst>
          </p:cNvPr>
          <p:cNvSpPr txBox="1"/>
          <p:nvPr/>
        </p:nvSpPr>
        <p:spPr>
          <a:xfrm>
            <a:off x="2392658" y="3129191"/>
            <a:ext cx="5190397" cy="1340931"/>
          </a:xfrm>
          <a:prstGeom prst="rect">
            <a:avLst/>
          </a:prstGeom>
        </p:spPr>
        <p:txBody>
          <a:bodyPr vert="horz" wrap="square" lIns="0" tIns="117780" rIns="0" bIns="0" rtlCol="0">
            <a:spAutoFit/>
          </a:bodyPr>
          <a:lstStyle/>
          <a:p>
            <a:pPr marL="250988" indent="-222720">
              <a:spcBef>
                <a:spcPts val="927"/>
              </a:spcBef>
              <a:buFont typeface="SimSun-ExtB"/>
              <a:buChar char="•"/>
              <a:tabLst>
                <a:tab pos="250988" algn="l"/>
                <a:tab pos="1658835" algn="l"/>
              </a:tabLst>
            </a:pPr>
            <a:r>
              <a:rPr sz="1686" i="1" dirty="0">
                <a:latin typeface="Calibri"/>
                <a:cs typeface="Calibri"/>
              </a:rPr>
              <a:t>δ</a:t>
            </a:r>
            <a:r>
              <a:rPr sz="1686" i="1" spc="24" dirty="0">
                <a:latin typeface="Calibri"/>
                <a:cs typeface="Calibri"/>
              </a:rPr>
              <a:t> </a:t>
            </a:r>
            <a:r>
              <a:rPr sz="1686" spc="-34" dirty="0">
                <a:latin typeface="SimSun-ExtB"/>
                <a:cs typeface="SimSun-ExtB"/>
              </a:rPr>
              <a:t>←</a:t>
            </a:r>
            <a:r>
              <a:rPr lang="en-US" sz="1686" dirty="0">
                <a:latin typeface="SimSun-ExtB"/>
                <a:cs typeface="SimSun-ExtB"/>
              </a:rPr>
              <a:t> </a:t>
            </a:r>
            <a:r>
              <a:rPr sz="1686" i="1" spc="300" dirty="0">
                <a:latin typeface="Calibri"/>
                <a:cs typeface="Calibri"/>
              </a:rPr>
              <a:t>f</a:t>
            </a:r>
            <a:r>
              <a:rPr sz="1771" i="1" spc="450" baseline="-12698" dirty="0">
                <a:latin typeface="Calibri"/>
                <a:cs typeface="Calibri"/>
              </a:rPr>
              <a:t>j</a:t>
            </a:r>
            <a:r>
              <a:rPr sz="1771" i="1" spc="-167" baseline="-12698" dirty="0">
                <a:latin typeface="Calibri"/>
                <a:cs typeface="Calibri"/>
              </a:rPr>
              <a:t> </a:t>
            </a:r>
            <a:r>
              <a:rPr sz="1686" spc="125" dirty="0">
                <a:latin typeface="Tahoma"/>
                <a:cs typeface="Tahoma"/>
              </a:rPr>
              <a:t>(</a:t>
            </a:r>
            <a:r>
              <a:rPr sz="1686" i="1" spc="125" dirty="0">
                <a:latin typeface="Calibri"/>
                <a:cs typeface="Calibri"/>
              </a:rPr>
              <a:t>x</a:t>
            </a:r>
            <a:r>
              <a:rPr sz="1686" i="1" spc="3" dirty="0">
                <a:latin typeface="Calibri"/>
                <a:cs typeface="Calibri"/>
              </a:rPr>
              <a:t> </a:t>
            </a:r>
            <a:r>
              <a:rPr sz="1686" spc="-556" dirty="0">
                <a:latin typeface="SimSun-ExtB"/>
                <a:cs typeface="SimSun-ExtB"/>
              </a:rPr>
              <a:t>∪</a:t>
            </a:r>
            <a:r>
              <a:rPr sz="1686" spc="-459" dirty="0">
                <a:latin typeface="SimSun-ExtB"/>
                <a:cs typeface="SimSun-ExtB"/>
              </a:rPr>
              <a:t> </a:t>
            </a:r>
            <a:r>
              <a:rPr sz="1686" spc="250" dirty="0">
                <a:latin typeface="SimSun-ExtB"/>
                <a:cs typeface="SimSun-ExtB"/>
              </a:rPr>
              <a:t>{</a:t>
            </a:r>
            <a:r>
              <a:rPr sz="1686" i="1" spc="250" dirty="0">
                <a:latin typeface="Calibri"/>
                <a:cs typeface="Calibri"/>
              </a:rPr>
              <a:t>X</a:t>
            </a:r>
            <a:r>
              <a:rPr sz="1771" i="1" spc="374" baseline="-12698" dirty="0">
                <a:latin typeface="Calibri"/>
                <a:cs typeface="Calibri"/>
              </a:rPr>
              <a:t>i</a:t>
            </a:r>
            <a:r>
              <a:rPr sz="1771" i="1" spc="455" baseline="-12698" dirty="0">
                <a:latin typeface="Calibri"/>
                <a:cs typeface="Calibri"/>
              </a:rPr>
              <a:t> </a:t>
            </a:r>
            <a:r>
              <a:rPr sz="1686" spc="-128" dirty="0">
                <a:latin typeface="Tahoma"/>
                <a:cs typeface="Tahoma"/>
              </a:rPr>
              <a:t>:</a:t>
            </a:r>
            <a:r>
              <a:rPr sz="1686" spc="-44" dirty="0">
                <a:latin typeface="Tahoma"/>
                <a:cs typeface="Tahoma"/>
              </a:rPr>
              <a:t> </a:t>
            </a:r>
            <a:r>
              <a:rPr sz="1686" i="1" spc="34" dirty="0">
                <a:latin typeface="Calibri"/>
                <a:cs typeface="Calibri"/>
              </a:rPr>
              <a:t>v</a:t>
            </a:r>
            <a:r>
              <a:rPr sz="1686" spc="34" dirty="0">
                <a:latin typeface="SimSun-ExtB"/>
                <a:cs typeface="SimSun-ExtB"/>
              </a:rPr>
              <a:t>}</a:t>
            </a:r>
            <a:r>
              <a:rPr sz="1686" spc="34" dirty="0">
                <a:latin typeface="Tahoma"/>
                <a:cs typeface="Tahoma"/>
              </a:rPr>
              <a:t>)</a:t>
            </a:r>
            <a:r>
              <a:rPr lang="en-US" sz="1686" spc="34" dirty="0">
                <a:latin typeface="Tahoma"/>
                <a:cs typeface="Tahoma"/>
              </a:rPr>
              <a:t>           </a:t>
            </a:r>
            <a:r>
              <a:rPr lang="en-US" i="1" spc="280" dirty="0">
                <a:latin typeface="Calibri"/>
                <a:cs typeface="Calibri"/>
              </a:rPr>
              <a:t>f</a:t>
            </a:r>
            <a:r>
              <a:rPr lang="en-US" sz="2000" i="1" spc="420" baseline="-11111" dirty="0">
                <a:latin typeface="Georgia"/>
                <a:cs typeface="Georgia"/>
              </a:rPr>
              <a:t>j</a:t>
            </a:r>
            <a:r>
              <a:rPr lang="en-US" sz="2000" i="1" spc="-101" baseline="-11111" dirty="0">
                <a:latin typeface="Georgia"/>
                <a:cs typeface="Georgia"/>
              </a:rPr>
              <a:t> </a:t>
            </a:r>
            <a:r>
              <a:rPr lang="en-US" spc="212" dirty="0">
                <a:latin typeface="Lucida Sans Unicode"/>
                <a:cs typeface="Lucida Sans Unicode"/>
              </a:rPr>
              <a:t>∈</a:t>
            </a:r>
            <a:r>
              <a:rPr lang="en-US" i="1" spc="212" dirty="0">
                <a:latin typeface="Calibri"/>
                <a:cs typeface="Calibri"/>
              </a:rPr>
              <a:t>D</a:t>
            </a:r>
            <a:r>
              <a:rPr lang="en-US" spc="212" dirty="0">
                <a:latin typeface="Trebuchet MS"/>
                <a:cs typeface="Trebuchet MS"/>
              </a:rPr>
              <a:t>(</a:t>
            </a:r>
            <a:r>
              <a:rPr lang="en-US" i="1" spc="212" dirty="0" err="1">
                <a:latin typeface="Calibri"/>
                <a:cs typeface="Calibri"/>
              </a:rPr>
              <a:t>x,X</a:t>
            </a:r>
            <a:r>
              <a:rPr lang="en-US" sz="2000" i="1" spc="318" baseline="-11111" dirty="0" err="1">
                <a:latin typeface="Georgia"/>
                <a:cs typeface="Georgia"/>
              </a:rPr>
              <a:t>i</a:t>
            </a:r>
            <a:r>
              <a:rPr lang="en-US" spc="212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  <a:p>
            <a:pPr marL="250988" indent="-222720">
              <a:spcBef>
                <a:spcPts val="536"/>
              </a:spcBef>
              <a:buFont typeface="SimSun-ExtB"/>
              <a:buChar char="•"/>
              <a:tabLst>
                <a:tab pos="250988" algn="l"/>
              </a:tabLst>
            </a:pPr>
            <a:r>
              <a:rPr sz="1686" dirty="0">
                <a:latin typeface="Trebuchet MS"/>
                <a:cs typeface="Trebuchet MS"/>
              </a:rPr>
              <a:t>If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Calibri"/>
                <a:cs typeface="Calibri"/>
              </a:rPr>
              <a:t>δ</a:t>
            </a:r>
            <a:r>
              <a:rPr sz="1686" i="1" spc="54" dirty="0">
                <a:latin typeface="Calibri"/>
                <a:cs typeface="Calibri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r>
              <a:rPr sz="1686" spc="-132" dirty="0">
                <a:latin typeface="Tahoma"/>
                <a:cs typeface="Tahoma"/>
              </a:rPr>
              <a:t> </a:t>
            </a:r>
            <a:r>
              <a:rPr sz="1686" dirty="0">
                <a:latin typeface="Tahoma"/>
                <a:cs typeface="Tahoma"/>
              </a:rPr>
              <a:t>0</a:t>
            </a:r>
            <a:r>
              <a:rPr sz="1686" dirty="0">
                <a:latin typeface="Trebuchet MS"/>
                <a:cs typeface="Trebuchet MS"/>
              </a:rPr>
              <a:t>:</a:t>
            </a:r>
            <a:r>
              <a:rPr sz="1686" spc="108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continue</a:t>
            </a:r>
            <a:endParaRPr sz="1686" dirty="0">
              <a:latin typeface="Trebuchet MS"/>
              <a:cs typeface="Trebuchet MS"/>
            </a:endParaRPr>
          </a:p>
          <a:p>
            <a:pPr marL="250988" indent="-222720">
              <a:spcBef>
                <a:spcPts val="550"/>
              </a:spcBef>
              <a:buClr>
                <a:srgbClr val="000000"/>
              </a:buClr>
              <a:buFont typeface="SimSun-ExtB"/>
              <a:buChar char="•"/>
              <a:tabLst>
                <a:tab pos="250988" algn="l"/>
              </a:tabLst>
            </a:pPr>
            <a:r>
              <a:rPr sz="1686" dirty="0">
                <a:solidFill>
                  <a:srgbClr val="FF0000"/>
                </a:solidFill>
                <a:latin typeface="Trebuchet MS"/>
                <a:cs typeface="Trebuchet MS"/>
              </a:rPr>
              <a:t>Domains</a:t>
            </a:r>
            <a:r>
              <a:rPr sz="1771" baseline="36507" dirty="0">
                <a:solidFill>
                  <a:srgbClr val="FF0000"/>
                </a:solidFill>
                <a:latin typeface="Lucida Sans Unicode"/>
                <a:cs typeface="Lucida Sans Unicode"/>
              </a:rPr>
              <a:t>′</a:t>
            </a:r>
            <a:r>
              <a:rPr sz="1771" spc="-15" baseline="36507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686" dirty="0">
                <a:solidFill>
                  <a:srgbClr val="FF0000"/>
                </a:solidFill>
                <a:latin typeface="SimSun-ExtB"/>
                <a:cs typeface="SimSun-ExtB"/>
              </a:rPr>
              <a:t>←</a:t>
            </a:r>
            <a:r>
              <a:rPr sz="1686" spc="-368" dirty="0">
                <a:solidFill>
                  <a:srgbClr val="FF0000"/>
                </a:solidFill>
                <a:latin typeface="SimSun-ExtB"/>
                <a:cs typeface="SimSun-ExtB"/>
              </a:rPr>
              <a:t> </a:t>
            </a:r>
            <a:r>
              <a:rPr sz="1686" dirty="0">
                <a:solidFill>
                  <a:srgbClr val="FF0000"/>
                </a:solidFill>
                <a:latin typeface="Trebuchet MS"/>
                <a:cs typeface="Trebuchet MS"/>
              </a:rPr>
              <a:t>Domains</a:t>
            </a:r>
            <a:r>
              <a:rPr sz="1686" spc="-4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dirty="0">
                <a:solidFill>
                  <a:srgbClr val="FF0000"/>
                </a:solidFill>
                <a:latin typeface="Trebuchet MS"/>
                <a:cs typeface="Trebuchet MS"/>
              </a:rPr>
              <a:t>via</a:t>
            </a:r>
            <a:r>
              <a:rPr sz="1686" spc="-4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b="1" spc="175" dirty="0">
                <a:solidFill>
                  <a:srgbClr val="FF0000"/>
                </a:solidFill>
                <a:latin typeface="Trebuchet MS"/>
                <a:cs typeface="Trebuchet MS"/>
              </a:rPr>
              <a:t>LOOKAHEAD</a:t>
            </a:r>
            <a:endParaRPr sz="1686" dirty="0">
              <a:latin typeface="Trebuchet MS"/>
              <a:cs typeface="Trebuchet MS"/>
            </a:endParaRPr>
          </a:p>
          <a:p>
            <a:pPr marL="250988" indent="-222720">
              <a:spcBef>
                <a:spcPts val="212"/>
              </a:spcBef>
              <a:buFont typeface="SimSun-ExtB"/>
              <a:buChar char="•"/>
              <a:tabLst>
                <a:tab pos="250988" algn="l"/>
              </a:tabLst>
            </a:pPr>
            <a:r>
              <a:rPr sz="1686" dirty="0">
                <a:latin typeface="Trebuchet MS"/>
                <a:cs typeface="Trebuchet MS"/>
              </a:rPr>
              <a:t>Backtrack</a:t>
            </a:r>
            <a:r>
              <a:rPr sz="1686" dirty="0">
                <a:latin typeface="Tahoma"/>
                <a:cs typeface="Tahoma"/>
              </a:rPr>
              <a:t>(</a:t>
            </a:r>
            <a:r>
              <a:rPr sz="1686" i="1" dirty="0">
                <a:latin typeface="Calibri"/>
                <a:cs typeface="Calibri"/>
              </a:rPr>
              <a:t>x</a:t>
            </a:r>
            <a:r>
              <a:rPr sz="1686" i="1" spc="-13" dirty="0">
                <a:latin typeface="Calibri"/>
                <a:cs typeface="Calibri"/>
              </a:rPr>
              <a:t> </a:t>
            </a:r>
            <a:r>
              <a:rPr sz="1686" spc="-556" dirty="0">
                <a:latin typeface="SimSun-ExtB"/>
                <a:cs typeface="SimSun-ExtB"/>
              </a:rPr>
              <a:t>∪</a:t>
            </a:r>
            <a:r>
              <a:rPr sz="1686" spc="-462" dirty="0">
                <a:latin typeface="SimSun-ExtB"/>
                <a:cs typeface="SimSun-ExtB"/>
              </a:rPr>
              <a:t> </a:t>
            </a:r>
            <a:r>
              <a:rPr sz="1686" spc="250" dirty="0">
                <a:latin typeface="SimSun-ExtB"/>
                <a:cs typeface="SimSun-ExtB"/>
              </a:rPr>
              <a:t>{</a:t>
            </a:r>
            <a:r>
              <a:rPr sz="1686" i="1" spc="250" dirty="0">
                <a:latin typeface="Calibri"/>
                <a:cs typeface="Calibri"/>
              </a:rPr>
              <a:t>X</a:t>
            </a:r>
            <a:r>
              <a:rPr sz="1771" i="1" spc="374" baseline="-12698" dirty="0">
                <a:latin typeface="Calibri"/>
                <a:cs typeface="Calibri"/>
              </a:rPr>
              <a:t>i</a:t>
            </a:r>
            <a:r>
              <a:rPr sz="1771" i="1" spc="440" baseline="-12698" dirty="0">
                <a:latin typeface="Calibri"/>
                <a:cs typeface="Calibri"/>
              </a:rPr>
              <a:t> </a:t>
            </a:r>
            <a:r>
              <a:rPr sz="1686" spc="-128" dirty="0">
                <a:latin typeface="Tahoma"/>
                <a:cs typeface="Tahoma"/>
              </a:rPr>
              <a:t>:</a:t>
            </a:r>
            <a:r>
              <a:rPr sz="1686" spc="-51" dirty="0">
                <a:latin typeface="Tahoma"/>
                <a:cs typeface="Tahoma"/>
              </a:rPr>
              <a:t> </a:t>
            </a:r>
            <a:r>
              <a:rPr sz="1686" i="1" spc="64" dirty="0">
                <a:latin typeface="Calibri"/>
                <a:cs typeface="Calibri"/>
              </a:rPr>
              <a:t>v</a:t>
            </a:r>
            <a:r>
              <a:rPr sz="1686" spc="64" dirty="0">
                <a:latin typeface="SimSun-ExtB"/>
                <a:cs typeface="SimSun-ExtB"/>
              </a:rPr>
              <a:t>}</a:t>
            </a:r>
            <a:r>
              <a:rPr sz="1686" i="1" spc="64" dirty="0">
                <a:latin typeface="Calibri"/>
                <a:cs typeface="Calibri"/>
              </a:rPr>
              <a:t>,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i="1" spc="-24" dirty="0">
                <a:latin typeface="Calibri"/>
                <a:cs typeface="Calibri"/>
              </a:rPr>
              <a:t>wδ,</a:t>
            </a:r>
            <a:r>
              <a:rPr sz="1686" i="1" spc="-98" dirty="0">
                <a:latin typeface="Calibri"/>
                <a:cs typeface="Calibri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Domains</a:t>
            </a:r>
            <a:r>
              <a:rPr sz="1771" spc="-10" baseline="36507" dirty="0">
                <a:latin typeface="Lucida Sans Unicode"/>
                <a:cs typeface="Lucida Sans Unicode"/>
              </a:rPr>
              <a:t>′</a:t>
            </a:r>
            <a:r>
              <a:rPr sz="1686" spc="-7" dirty="0">
                <a:latin typeface="Tahoma"/>
                <a:cs typeface="Tahoma"/>
              </a:rPr>
              <a:t>)</a:t>
            </a:r>
            <a:endParaRPr sz="1686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42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5766-7A4B-A41F-5C02-AA85EF63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4" dirty="0"/>
              <a:t>Lookahead:</a:t>
            </a:r>
            <a:r>
              <a:rPr lang="en-US" spc="71" dirty="0"/>
              <a:t> </a:t>
            </a:r>
            <a:r>
              <a:rPr lang="en-US" spc="-142" dirty="0"/>
              <a:t>forward</a:t>
            </a:r>
            <a:r>
              <a:rPr lang="en-US" spc="-54" dirty="0"/>
              <a:t> </a:t>
            </a:r>
            <a:r>
              <a:rPr lang="en-US" spc="-94" dirty="0"/>
              <a:t>checking</a:t>
            </a:r>
            <a:r>
              <a:rPr lang="en-US" spc="-98" dirty="0"/>
              <a:t> </a:t>
            </a:r>
            <a:r>
              <a:rPr lang="en-US" spc="-84" dirty="0"/>
              <a:t>(example)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FAA2-7D04-2E26-83E5-DDE9C68A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C88EB-3E21-E550-6EB7-3D0C9178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 dirty="0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21FB39F-0155-380C-02ED-7B4AB181D420}"/>
              </a:ext>
            </a:extLst>
          </p:cNvPr>
          <p:cNvGrpSpPr/>
          <p:nvPr/>
        </p:nvGrpSpPr>
        <p:grpSpPr>
          <a:xfrm>
            <a:off x="1619592" y="1065608"/>
            <a:ext cx="2002258" cy="1871201"/>
            <a:chOff x="1619592" y="1065608"/>
            <a:chExt cx="2002258" cy="1871201"/>
          </a:xfrm>
        </p:grpSpPr>
        <p:grpSp>
          <p:nvGrpSpPr>
            <p:cNvPr id="6" name="object 3">
              <a:extLst>
                <a:ext uri="{FF2B5EF4-FFF2-40B4-BE49-F238E27FC236}">
                  <a16:creationId xmlns:a16="http://schemas.microsoft.com/office/drawing/2014/main" id="{BB0CD2F0-76AD-B725-DB22-DA82D7D9121C}"/>
                </a:ext>
              </a:extLst>
            </p:cNvPr>
            <p:cNvGrpSpPr/>
            <p:nvPr/>
          </p:nvGrpSpPr>
          <p:grpSpPr>
            <a:xfrm>
              <a:off x="1619592" y="1065608"/>
              <a:ext cx="2002258" cy="1871201"/>
              <a:chOff x="702644" y="1325911"/>
              <a:chExt cx="2968625" cy="2774315"/>
            </a:xfrm>
          </p:grpSpPr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8ACBD0A0-FB5B-9F1E-448C-F2660F88130C}"/>
                  </a:ext>
                </a:extLst>
              </p:cNvPr>
              <p:cNvSpPr/>
              <p:nvPr/>
            </p:nvSpPr>
            <p:spPr>
              <a:xfrm>
                <a:off x="714392" y="1337658"/>
                <a:ext cx="2945130" cy="2750820"/>
              </a:xfrm>
              <a:custGeom>
                <a:avLst/>
                <a:gdLst/>
                <a:ahLst/>
                <a:cxnLst/>
                <a:rect l="l" t="t" r="r" b="b"/>
                <a:pathLst>
                  <a:path w="2945129" h="2750820">
                    <a:moveTo>
                      <a:pt x="0" y="38146"/>
                    </a:moveTo>
                    <a:lnTo>
                      <a:pt x="0" y="2712243"/>
                    </a:lnTo>
                    <a:lnTo>
                      <a:pt x="2997" y="2727091"/>
                    </a:lnTo>
                    <a:lnTo>
                      <a:pt x="11172" y="2739217"/>
                    </a:lnTo>
                    <a:lnTo>
                      <a:pt x="23298" y="2747392"/>
                    </a:lnTo>
                    <a:lnTo>
                      <a:pt x="38146" y="2750390"/>
                    </a:lnTo>
                    <a:lnTo>
                      <a:pt x="2906792" y="2750390"/>
                    </a:lnTo>
                    <a:lnTo>
                      <a:pt x="2921641" y="2747392"/>
                    </a:lnTo>
                    <a:lnTo>
                      <a:pt x="2933766" y="2739217"/>
                    </a:lnTo>
                    <a:lnTo>
                      <a:pt x="2941941" y="2727091"/>
                    </a:lnTo>
                    <a:lnTo>
                      <a:pt x="2944939" y="2712243"/>
                    </a:lnTo>
                    <a:lnTo>
                      <a:pt x="2944939" y="38146"/>
                    </a:lnTo>
                    <a:lnTo>
                      <a:pt x="2941941" y="23298"/>
                    </a:lnTo>
                    <a:lnTo>
                      <a:pt x="2933766" y="11172"/>
                    </a:lnTo>
                    <a:lnTo>
                      <a:pt x="2921641" y="2997"/>
                    </a:lnTo>
                    <a:lnTo>
                      <a:pt x="2906792" y="0"/>
                    </a:lnTo>
                    <a:lnTo>
                      <a:pt x="38146" y="0"/>
                    </a:lnTo>
                    <a:lnTo>
                      <a:pt x="23298" y="2997"/>
                    </a:lnTo>
                    <a:lnTo>
                      <a:pt x="11172" y="11172"/>
                    </a:lnTo>
                    <a:lnTo>
                      <a:pt x="2997" y="23298"/>
                    </a:lnTo>
                    <a:lnTo>
                      <a:pt x="0" y="38146"/>
                    </a:lnTo>
                    <a:close/>
                  </a:path>
                </a:pathLst>
              </a:custGeom>
              <a:ln w="2288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C626B2F-AEFB-4CEF-181D-369CD265BD82}"/>
                  </a:ext>
                </a:extLst>
              </p:cNvPr>
              <p:cNvSpPr/>
              <p:nvPr/>
            </p:nvSpPr>
            <p:spPr>
              <a:xfrm>
                <a:off x="813573" y="2014765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930DC8F8-8F5A-5A05-210E-5B3D79839DF4}"/>
                </a:ext>
              </a:extLst>
            </p:cNvPr>
            <p:cNvSpPr txBox="1"/>
            <p:nvPr/>
          </p:nvSpPr>
          <p:spPr>
            <a:xfrm>
              <a:off x="1740535" y="1588128"/>
              <a:ext cx="21671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0" dirty="0">
                  <a:latin typeface="Trebuchet MS"/>
                  <a:cs typeface="Trebuchet MS"/>
                </a:rPr>
                <a:t>WA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4AC8E14B-C0C7-86E7-EDBC-C7399B7F79E8}"/>
                </a:ext>
              </a:extLst>
            </p:cNvPr>
            <p:cNvSpPr/>
            <p:nvPr/>
          </p:nvSpPr>
          <p:spPr>
            <a:xfrm>
              <a:off x="2208991" y="127293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2" y="38457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7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C5EF4524-13EF-496E-E19E-9A9504FB15FF}"/>
                </a:ext>
              </a:extLst>
            </p:cNvPr>
            <p:cNvSpPr txBox="1"/>
            <p:nvPr/>
          </p:nvSpPr>
          <p:spPr>
            <a:xfrm>
              <a:off x="2264178" y="1330837"/>
              <a:ext cx="19872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4" dirty="0">
                  <a:latin typeface="Trebuchet MS"/>
                  <a:cs typeface="Trebuchet MS"/>
                </a:rPr>
                <a:t>NT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1B078103-84F0-67E7-3E29-6881F5D0A348}"/>
                </a:ext>
              </a:extLst>
            </p:cNvPr>
            <p:cNvSpPr/>
            <p:nvPr/>
          </p:nvSpPr>
          <p:spPr>
            <a:xfrm>
              <a:off x="2208991" y="178751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02CB689A-8C8F-78AD-C582-4CE92A8F14CE}"/>
                </a:ext>
              </a:extLst>
            </p:cNvPr>
            <p:cNvSpPr txBox="1"/>
            <p:nvPr/>
          </p:nvSpPr>
          <p:spPr>
            <a:xfrm>
              <a:off x="2275053" y="1845418"/>
              <a:ext cx="176884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4" dirty="0">
                  <a:latin typeface="Trebuchet MS"/>
                  <a:cs typeface="Trebuchet MS"/>
                </a:rPr>
                <a:t>SA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4" name="object 11">
              <a:extLst>
                <a:ext uri="{FF2B5EF4-FFF2-40B4-BE49-F238E27FC236}">
                  <a16:creationId xmlns:a16="http://schemas.microsoft.com/office/drawing/2014/main" id="{2E715BCA-9AF7-80D6-2507-90772A61497E}"/>
                </a:ext>
              </a:extLst>
            </p:cNvPr>
            <p:cNvGrpSpPr/>
            <p:nvPr/>
          </p:nvGrpSpPr>
          <p:grpSpPr>
            <a:xfrm>
              <a:off x="2079060" y="1528935"/>
              <a:ext cx="54393" cy="54393"/>
              <a:chOff x="1383869" y="2012857"/>
              <a:chExt cx="80645" cy="80645"/>
            </a:xfrm>
          </p:grpSpPr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F010B05B-65A1-74D4-707A-60FD81F6E2BB}"/>
                  </a:ext>
                </a:extLst>
              </p:cNvPr>
              <p:cNvSpPr/>
              <p:nvPr/>
            </p:nvSpPr>
            <p:spPr>
              <a:xfrm>
                <a:off x="1385777" y="201476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D404D015-9348-0D0F-3BFD-7D24E03550A7}"/>
                  </a:ext>
                </a:extLst>
              </p:cNvPr>
              <p:cNvSpPr/>
              <p:nvPr/>
            </p:nvSpPr>
            <p:spPr>
              <a:xfrm>
                <a:off x="1385777" y="201476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00B1B4F-45EE-9673-6F93-CDE876CAD292}"/>
                </a:ext>
              </a:extLst>
            </p:cNvPr>
            <p:cNvSpPr/>
            <p:nvPr/>
          </p:nvSpPr>
          <p:spPr>
            <a:xfrm>
              <a:off x="2337638" y="1658868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object 15">
              <a:extLst>
                <a:ext uri="{FF2B5EF4-FFF2-40B4-BE49-F238E27FC236}">
                  <a16:creationId xmlns:a16="http://schemas.microsoft.com/office/drawing/2014/main" id="{E8392772-8F3D-C064-EEAC-381578BABB6A}"/>
                </a:ext>
              </a:extLst>
            </p:cNvPr>
            <p:cNvGrpSpPr/>
            <p:nvPr/>
          </p:nvGrpSpPr>
          <p:grpSpPr>
            <a:xfrm>
              <a:off x="1981507" y="1374562"/>
              <a:ext cx="1052310" cy="503670"/>
              <a:chOff x="1239233" y="1783979"/>
              <a:chExt cx="1560195" cy="746760"/>
            </a:xfrm>
          </p:grpSpPr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A5DBAA86-252D-C7D4-9D3C-4D54CF23F73F}"/>
                  </a:ext>
                </a:extLst>
              </p:cNvPr>
              <p:cNvSpPr/>
              <p:nvPr/>
            </p:nvSpPr>
            <p:spPr>
              <a:xfrm>
                <a:off x="1247170" y="1964534"/>
                <a:ext cx="35369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353694" h="558800">
                    <a:moveTo>
                      <a:pt x="0" y="176754"/>
                    </a:moveTo>
                    <a:lnTo>
                      <a:pt x="353505" y="0"/>
                    </a:lnTo>
                  </a:path>
                  <a:path w="353694" h="558800">
                    <a:moveTo>
                      <a:pt x="0" y="381470"/>
                    </a:moveTo>
                    <a:lnTo>
                      <a:pt x="353506" y="558223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16C120E4-2D2F-6E13-05C5-54C14D2E5521}"/>
                  </a:ext>
                </a:extLst>
              </p:cNvPr>
              <p:cNvSpPr/>
              <p:nvPr/>
            </p:nvSpPr>
            <p:spPr>
              <a:xfrm>
                <a:off x="1385777" y="239623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25F55379-A918-AF04-FED9-29ED5AC11926}"/>
                  </a:ext>
                </a:extLst>
              </p:cNvPr>
              <p:cNvSpPr/>
              <p:nvPr/>
            </p:nvSpPr>
            <p:spPr>
              <a:xfrm>
                <a:off x="1385777" y="239623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28264319-9A74-BAB1-1A19-6D0279F7DE30}"/>
                  </a:ext>
                </a:extLst>
              </p:cNvPr>
              <p:cNvSpPr/>
              <p:nvPr/>
            </p:nvSpPr>
            <p:spPr>
              <a:xfrm>
                <a:off x="1805392" y="2091060"/>
                <a:ext cx="0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h="305435">
                    <a:moveTo>
                      <a:pt x="0" y="190733"/>
                    </a:moveTo>
                    <a:lnTo>
                      <a:pt x="0" y="305172"/>
                    </a:lnTo>
                  </a:path>
                  <a:path h="305435">
                    <a:moveTo>
                      <a:pt x="0" y="0"/>
                    </a:moveTo>
                    <a:lnTo>
                      <a:pt x="0" y="114439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4CC83CC5-3C6E-D85C-2599-50B3706A0213}"/>
                  </a:ext>
                </a:extLst>
              </p:cNvPr>
              <p:cNvSpPr/>
              <p:nvPr/>
            </p:nvSpPr>
            <p:spPr>
              <a:xfrm>
                <a:off x="2339449" y="1785884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2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82671C26-BF92-C861-9A3C-B2E0DA046928}"/>
                </a:ext>
              </a:extLst>
            </p:cNvPr>
            <p:cNvSpPr txBox="1"/>
            <p:nvPr/>
          </p:nvSpPr>
          <p:spPr>
            <a:xfrm>
              <a:off x="2821352" y="1433753"/>
              <a:ext cx="11349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4" dirty="0">
                  <a:latin typeface="Trebuchet MS"/>
                  <a:cs typeface="Trebuchet MS"/>
                </a:rPr>
                <a:t>Q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DDBF70D1-FD1E-719B-EB51-91ED93FF2655}"/>
                </a:ext>
              </a:extLst>
            </p:cNvPr>
            <p:cNvSpPr/>
            <p:nvPr/>
          </p:nvSpPr>
          <p:spPr>
            <a:xfrm>
              <a:off x="3238152" y="178751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54563B5B-BB38-FDB2-347B-77E93C9793AB}"/>
                </a:ext>
              </a:extLst>
            </p:cNvPr>
            <p:cNvSpPr txBox="1"/>
            <p:nvPr/>
          </p:nvSpPr>
          <p:spPr>
            <a:xfrm>
              <a:off x="3239874" y="1845418"/>
              <a:ext cx="305371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7" dirty="0">
                  <a:latin typeface="Trebuchet MS"/>
                  <a:cs typeface="Trebuchet MS"/>
                </a:rPr>
                <a:t>NSW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5468B92A-5C4E-C52B-A82E-3FDB6C4B0473}"/>
                </a:ext>
              </a:extLst>
            </p:cNvPr>
            <p:cNvSpPr/>
            <p:nvPr/>
          </p:nvSpPr>
          <p:spPr>
            <a:xfrm>
              <a:off x="2723572" y="2147718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B121BC76-3CCE-B6DB-A7A5-5C747BBD913C}"/>
                </a:ext>
              </a:extLst>
            </p:cNvPr>
            <p:cNvSpPr txBox="1"/>
            <p:nvPr/>
          </p:nvSpPr>
          <p:spPr>
            <a:xfrm>
              <a:off x="2825882" y="2205625"/>
              <a:ext cx="10407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54" dirty="0">
                  <a:latin typeface="Trebuchet MS"/>
                  <a:cs typeface="Trebuchet MS"/>
                </a:rPr>
                <a:t>V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4ECABDD5-DD59-772A-8731-ADE0CDB66697}"/>
                </a:ext>
              </a:extLst>
            </p:cNvPr>
            <p:cNvSpPr/>
            <p:nvPr/>
          </p:nvSpPr>
          <p:spPr>
            <a:xfrm>
              <a:off x="2723572" y="2559383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67377DBE-06DE-230E-9347-38C324263B04}"/>
                </a:ext>
              </a:extLst>
            </p:cNvPr>
            <p:cNvSpPr txBox="1"/>
            <p:nvPr/>
          </p:nvSpPr>
          <p:spPr>
            <a:xfrm>
              <a:off x="2824976" y="2617289"/>
              <a:ext cx="106216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1" dirty="0">
                  <a:latin typeface="Trebuchet MS"/>
                  <a:cs typeface="Trebuchet MS"/>
                </a:rPr>
                <a:t>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31" name="object 28">
              <a:extLst>
                <a:ext uri="{FF2B5EF4-FFF2-40B4-BE49-F238E27FC236}">
                  <a16:creationId xmlns:a16="http://schemas.microsoft.com/office/drawing/2014/main" id="{F7BA6822-CF8A-CFAF-2F9A-7B5173C4F0F0}"/>
                </a:ext>
              </a:extLst>
            </p:cNvPr>
            <p:cNvGrpSpPr/>
            <p:nvPr/>
          </p:nvGrpSpPr>
          <p:grpSpPr>
            <a:xfrm>
              <a:off x="2593641" y="1451748"/>
              <a:ext cx="54393" cy="54393"/>
              <a:chOff x="2146807" y="1898417"/>
              <a:chExt cx="80645" cy="80645"/>
            </a:xfrm>
          </p:grpSpPr>
          <p:sp>
            <p:nvSpPr>
              <p:cNvPr id="32" name="object 29">
                <a:extLst>
                  <a:ext uri="{FF2B5EF4-FFF2-40B4-BE49-F238E27FC236}">
                    <a16:creationId xmlns:a16="http://schemas.microsoft.com/office/drawing/2014/main" id="{0F0BED3D-8766-49E2-FC8D-FDBA2A0B755B}"/>
                  </a:ext>
                </a:extLst>
              </p:cNvPr>
              <p:cNvSpPr/>
              <p:nvPr/>
            </p:nvSpPr>
            <p:spPr>
              <a:xfrm>
                <a:off x="2148714" y="190032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0">
                <a:extLst>
                  <a:ext uri="{FF2B5EF4-FFF2-40B4-BE49-F238E27FC236}">
                    <a16:creationId xmlns:a16="http://schemas.microsoft.com/office/drawing/2014/main" id="{4C5C8B4A-E220-B225-47DB-181E598B500D}"/>
                  </a:ext>
                </a:extLst>
              </p:cNvPr>
              <p:cNvSpPr/>
              <p:nvPr/>
            </p:nvSpPr>
            <p:spPr>
              <a:xfrm>
                <a:off x="2148714" y="190032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" name="object 31">
              <a:extLst>
                <a:ext uri="{FF2B5EF4-FFF2-40B4-BE49-F238E27FC236}">
                  <a16:creationId xmlns:a16="http://schemas.microsoft.com/office/drawing/2014/main" id="{4B9F3A65-6305-2848-B532-45FD3D798E7C}"/>
                </a:ext>
              </a:extLst>
            </p:cNvPr>
            <p:cNvGrpSpPr/>
            <p:nvPr/>
          </p:nvGrpSpPr>
          <p:grpSpPr>
            <a:xfrm>
              <a:off x="3108222" y="1709039"/>
              <a:ext cx="54393" cy="54393"/>
              <a:chOff x="2909745" y="2279886"/>
              <a:chExt cx="80645" cy="80645"/>
            </a:xfrm>
          </p:grpSpPr>
          <p:sp>
            <p:nvSpPr>
              <p:cNvPr id="35" name="object 32">
                <a:extLst>
                  <a:ext uri="{FF2B5EF4-FFF2-40B4-BE49-F238E27FC236}">
                    <a16:creationId xmlns:a16="http://schemas.microsoft.com/office/drawing/2014/main" id="{BE9813C6-F8DC-3D37-6113-159E5767B90A}"/>
                  </a:ext>
                </a:extLst>
              </p:cNvPr>
              <p:cNvSpPr/>
              <p:nvPr/>
            </p:nvSpPr>
            <p:spPr>
              <a:xfrm>
                <a:off x="2911652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3">
                <a:extLst>
                  <a:ext uri="{FF2B5EF4-FFF2-40B4-BE49-F238E27FC236}">
                    <a16:creationId xmlns:a16="http://schemas.microsoft.com/office/drawing/2014/main" id="{EA519954-BFDB-0D68-EF67-EF5E21709502}"/>
                  </a:ext>
                </a:extLst>
              </p:cNvPr>
              <p:cNvSpPr/>
              <p:nvPr/>
            </p:nvSpPr>
            <p:spPr>
              <a:xfrm>
                <a:off x="2911652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00E41130-AFDD-9E68-6228-E1E25D3BB0C5}"/>
                </a:ext>
              </a:extLst>
            </p:cNvPr>
            <p:cNvSpPr/>
            <p:nvPr/>
          </p:nvSpPr>
          <p:spPr>
            <a:xfrm>
              <a:off x="2852218" y="1916158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8" name="object 35">
              <a:extLst>
                <a:ext uri="{FF2B5EF4-FFF2-40B4-BE49-F238E27FC236}">
                  <a16:creationId xmlns:a16="http://schemas.microsoft.com/office/drawing/2014/main" id="{A9EF12C3-730C-7C88-C81F-F5CC336ECDCF}"/>
                </a:ext>
              </a:extLst>
            </p:cNvPr>
            <p:cNvGrpSpPr/>
            <p:nvPr/>
          </p:nvGrpSpPr>
          <p:grpSpPr>
            <a:xfrm>
              <a:off x="2593641" y="1709039"/>
              <a:ext cx="54393" cy="54393"/>
              <a:chOff x="2146807" y="2279886"/>
              <a:chExt cx="80645" cy="80645"/>
            </a:xfrm>
          </p:grpSpPr>
          <p:sp>
            <p:nvSpPr>
              <p:cNvPr id="39" name="object 36">
                <a:extLst>
                  <a:ext uri="{FF2B5EF4-FFF2-40B4-BE49-F238E27FC236}">
                    <a16:creationId xmlns:a16="http://schemas.microsoft.com/office/drawing/2014/main" id="{A0213D37-D4FE-327D-87EE-2B6AEB7A4296}"/>
                  </a:ext>
                </a:extLst>
              </p:cNvPr>
              <p:cNvSpPr/>
              <p:nvPr/>
            </p:nvSpPr>
            <p:spPr>
              <a:xfrm>
                <a:off x="2148714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7">
                <a:extLst>
                  <a:ext uri="{FF2B5EF4-FFF2-40B4-BE49-F238E27FC236}">
                    <a16:creationId xmlns:a16="http://schemas.microsoft.com/office/drawing/2014/main" id="{7764093E-DDAF-7621-F3BF-814D8413F826}"/>
                  </a:ext>
                </a:extLst>
              </p:cNvPr>
              <p:cNvSpPr/>
              <p:nvPr/>
            </p:nvSpPr>
            <p:spPr>
              <a:xfrm>
                <a:off x="2148714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1" name="object 38">
              <a:extLst>
                <a:ext uri="{FF2B5EF4-FFF2-40B4-BE49-F238E27FC236}">
                  <a16:creationId xmlns:a16="http://schemas.microsoft.com/office/drawing/2014/main" id="{58F68AE9-291F-6747-9E22-B31F1FF8ED26}"/>
                </a:ext>
              </a:extLst>
            </p:cNvPr>
            <p:cNvGrpSpPr/>
            <p:nvPr/>
          </p:nvGrpSpPr>
          <p:grpSpPr>
            <a:xfrm>
              <a:off x="1686691" y="1132708"/>
              <a:ext cx="1868203" cy="1637782"/>
              <a:chOff x="802129" y="1425396"/>
              <a:chExt cx="2769870" cy="2428240"/>
            </a:xfrm>
          </p:grpSpPr>
          <p:sp>
            <p:nvSpPr>
              <p:cNvPr id="42" name="object 39">
                <a:extLst>
                  <a:ext uri="{FF2B5EF4-FFF2-40B4-BE49-F238E27FC236}">
                    <a16:creationId xmlns:a16="http://schemas.microsoft.com/office/drawing/2014/main" id="{FE650111-0115-F18C-FF7C-C05EC1578926}"/>
                  </a:ext>
                </a:extLst>
              </p:cNvPr>
              <p:cNvSpPr/>
              <p:nvPr/>
            </p:nvSpPr>
            <p:spPr>
              <a:xfrm>
                <a:off x="2029829" y="1907066"/>
                <a:ext cx="112331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1123314" h="575310">
                    <a:moveTo>
                      <a:pt x="0" y="0"/>
                    </a:moveTo>
                    <a:lnTo>
                      <a:pt x="314064" y="62811"/>
                    </a:lnTo>
                  </a:path>
                  <a:path w="1123314" h="575310">
                    <a:moveTo>
                      <a:pt x="1122717" y="575070"/>
                    </a:moveTo>
                    <a:lnTo>
                      <a:pt x="717222" y="25067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0">
                <a:extLst>
                  <a:ext uri="{FF2B5EF4-FFF2-40B4-BE49-F238E27FC236}">
                    <a16:creationId xmlns:a16="http://schemas.microsoft.com/office/drawing/2014/main" id="{C53C3F30-B60B-6AEE-BF48-8501D7CF61BA}"/>
                  </a:ext>
                </a:extLst>
              </p:cNvPr>
              <p:cNvSpPr/>
              <p:nvPr/>
            </p:nvSpPr>
            <p:spPr>
              <a:xfrm>
                <a:off x="2034269" y="2625116"/>
                <a:ext cx="1068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8705">
                    <a:moveTo>
                      <a:pt x="0" y="0"/>
                    </a:moveTo>
                    <a:lnTo>
                      <a:pt x="495914" y="0"/>
                    </a:lnTo>
                  </a:path>
                  <a:path w="1068705">
                    <a:moveTo>
                      <a:pt x="572207" y="0"/>
                    </a:moveTo>
                    <a:lnTo>
                      <a:pt x="1068122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1">
                <a:extLst>
                  <a:ext uri="{FF2B5EF4-FFF2-40B4-BE49-F238E27FC236}">
                    <a16:creationId xmlns:a16="http://schemas.microsoft.com/office/drawing/2014/main" id="{14F6D77E-D3F6-1472-6732-051FFD631147}"/>
                  </a:ext>
                </a:extLst>
              </p:cNvPr>
              <p:cNvSpPr/>
              <p:nvPr/>
            </p:nvSpPr>
            <p:spPr>
              <a:xfrm>
                <a:off x="1992899" y="2756371"/>
                <a:ext cx="387985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387985" h="271780">
                    <a:moveTo>
                      <a:pt x="387924" y="271545"/>
                    </a:moveTo>
                    <a:lnTo>
                      <a:pt x="0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2">
                <a:extLst>
                  <a:ext uri="{FF2B5EF4-FFF2-40B4-BE49-F238E27FC236}">
                    <a16:creationId xmlns:a16="http://schemas.microsoft.com/office/drawing/2014/main" id="{05336BE4-69B0-2E3F-EE6A-B2C215871B83}"/>
                  </a:ext>
                </a:extLst>
              </p:cNvPr>
              <p:cNvSpPr/>
              <p:nvPr/>
            </p:nvSpPr>
            <p:spPr>
              <a:xfrm>
                <a:off x="2148714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3">
                <a:extLst>
                  <a:ext uri="{FF2B5EF4-FFF2-40B4-BE49-F238E27FC236}">
                    <a16:creationId xmlns:a16="http://schemas.microsoft.com/office/drawing/2014/main" id="{905EEA79-49DA-77E0-15B5-82EFA3B2065A}"/>
                  </a:ext>
                </a:extLst>
              </p:cNvPr>
              <p:cNvSpPr/>
              <p:nvPr/>
            </p:nvSpPr>
            <p:spPr>
              <a:xfrm>
                <a:off x="2148714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4">
                <a:extLst>
                  <a:ext uri="{FF2B5EF4-FFF2-40B4-BE49-F238E27FC236}">
                    <a16:creationId xmlns:a16="http://schemas.microsoft.com/office/drawing/2014/main" id="{C3018DE9-4D45-E3BE-A423-2A47D1FA2DCC}"/>
                  </a:ext>
                </a:extLst>
              </p:cNvPr>
              <p:cNvSpPr/>
              <p:nvPr/>
            </p:nvSpPr>
            <p:spPr>
              <a:xfrm>
                <a:off x="1984115" y="2157742"/>
                <a:ext cx="1160145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1160145" h="870585">
                    <a:moveTo>
                      <a:pt x="405492" y="0"/>
                    </a:moveTo>
                    <a:lnTo>
                      <a:pt x="0" y="324396"/>
                    </a:lnTo>
                  </a:path>
                  <a:path w="1160145" h="870585">
                    <a:moveTo>
                      <a:pt x="771722" y="870175"/>
                    </a:moveTo>
                    <a:lnTo>
                      <a:pt x="1159645" y="59862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5">
                <a:extLst>
                  <a:ext uri="{FF2B5EF4-FFF2-40B4-BE49-F238E27FC236}">
                    <a16:creationId xmlns:a16="http://schemas.microsoft.com/office/drawing/2014/main" id="{576DE7CB-1215-7319-A763-D724BCC20E19}"/>
                  </a:ext>
                </a:extLst>
              </p:cNvPr>
              <p:cNvSpPr/>
              <p:nvPr/>
            </p:nvSpPr>
            <p:spPr>
              <a:xfrm>
                <a:off x="2911652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6">
                <a:extLst>
                  <a:ext uri="{FF2B5EF4-FFF2-40B4-BE49-F238E27FC236}">
                    <a16:creationId xmlns:a16="http://schemas.microsoft.com/office/drawing/2014/main" id="{7567C419-2336-5990-FEF3-431C4196C946}"/>
                  </a:ext>
                </a:extLst>
              </p:cNvPr>
              <p:cNvSpPr/>
              <p:nvPr/>
            </p:nvSpPr>
            <p:spPr>
              <a:xfrm>
                <a:off x="804037" y="1808772"/>
                <a:ext cx="2184400" cy="1122045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1122045">
                    <a:moveTo>
                      <a:pt x="2107615" y="1045224"/>
                    </a:moveTo>
                    <a:lnTo>
                      <a:pt x="2107615" y="1121518"/>
                    </a:lnTo>
                    <a:lnTo>
                      <a:pt x="2183908" y="1121518"/>
                    </a:lnTo>
                    <a:lnTo>
                      <a:pt x="2183908" y="1045224"/>
                    </a:lnTo>
                    <a:lnTo>
                      <a:pt x="2107615" y="1045224"/>
                    </a:lnTo>
                    <a:close/>
                  </a:path>
                  <a:path w="2184400" h="112204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0" name="object 47">
                <a:extLst>
                  <a:ext uri="{FF2B5EF4-FFF2-40B4-BE49-F238E27FC236}">
                    <a16:creationId xmlns:a16="http://schemas.microsoft.com/office/drawing/2014/main" id="{1C6265E5-30EE-5E3D-7708-09B0AA0759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7851" y="1812587"/>
                <a:ext cx="469206" cy="156402"/>
              </a:xfrm>
              <a:prstGeom prst="rect">
                <a:avLst/>
              </a:prstGeom>
            </p:spPr>
          </p:pic>
          <p:sp>
            <p:nvSpPr>
              <p:cNvPr id="51" name="object 48">
                <a:extLst>
                  <a:ext uri="{FF2B5EF4-FFF2-40B4-BE49-F238E27FC236}">
                    <a16:creationId xmlns:a16="http://schemas.microsoft.com/office/drawing/2014/main" id="{D2145E9A-7379-3133-9A4A-5BC6D2CB20E9}"/>
                  </a:ext>
                </a:extLst>
              </p:cNvPr>
              <p:cNvSpPr/>
              <p:nvPr/>
            </p:nvSpPr>
            <p:spPr>
              <a:xfrm>
                <a:off x="1566974" y="1427303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2" name="object 49">
                <a:extLst>
                  <a:ext uri="{FF2B5EF4-FFF2-40B4-BE49-F238E27FC236}">
                    <a16:creationId xmlns:a16="http://schemas.microsoft.com/office/drawing/2014/main" id="{B7E3CF01-DCB7-5D01-0E95-3F1A23441F1F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70789" y="1431118"/>
                <a:ext cx="469206" cy="156402"/>
              </a:xfrm>
              <a:prstGeom prst="rect">
                <a:avLst/>
              </a:prstGeom>
            </p:spPr>
          </p:pic>
          <p:sp>
            <p:nvSpPr>
              <p:cNvPr id="53" name="object 50">
                <a:extLst>
                  <a:ext uri="{FF2B5EF4-FFF2-40B4-BE49-F238E27FC236}">
                    <a16:creationId xmlns:a16="http://schemas.microsoft.com/office/drawing/2014/main" id="{9CDBF3B7-B9DB-0740-9A7C-77BB7BCAF7E7}"/>
                  </a:ext>
                </a:extLst>
              </p:cNvPr>
              <p:cNvSpPr/>
              <p:nvPr/>
            </p:nvSpPr>
            <p:spPr>
              <a:xfrm>
                <a:off x="1566974" y="2895958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4" name="object 51">
                <a:extLst>
                  <a:ext uri="{FF2B5EF4-FFF2-40B4-BE49-F238E27FC236}">
                    <a16:creationId xmlns:a16="http://schemas.microsoft.com/office/drawing/2014/main" id="{53E4AD16-56F7-DDEA-4F3C-24C478795DC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0789" y="2899773"/>
                <a:ext cx="469206" cy="156402"/>
              </a:xfrm>
              <a:prstGeom prst="rect">
                <a:avLst/>
              </a:prstGeom>
            </p:spPr>
          </p:pic>
          <p:sp>
            <p:nvSpPr>
              <p:cNvPr id="55" name="object 52">
                <a:extLst>
                  <a:ext uri="{FF2B5EF4-FFF2-40B4-BE49-F238E27FC236}">
                    <a16:creationId xmlns:a16="http://schemas.microsoft.com/office/drawing/2014/main" id="{67AD2228-98C9-46AD-7F71-E0921B1AB4AD}"/>
                  </a:ext>
                </a:extLst>
              </p:cNvPr>
              <p:cNvSpPr/>
              <p:nvPr/>
            </p:nvSpPr>
            <p:spPr>
              <a:xfrm>
                <a:off x="2329912" y="1579891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6" name="object 53">
                <a:extLst>
                  <a:ext uri="{FF2B5EF4-FFF2-40B4-BE49-F238E27FC236}">
                    <a16:creationId xmlns:a16="http://schemas.microsoft.com/office/drawing/2014/main" id="{33D9BB1D-DAC5-1A88-BA5E-3969F31F29E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33727" y="1583706"/>
                <a:ext cx="469206" cy="156402"/>
              </a:xfrm>
              <a:prstGeom prst="rect">
                <a:avLst/>
              </a:prstGeom>
            </p:spPr>
          </p:pic>
          <p:sp>
            <p:nvSpPr>
              <p:cNvPr id="57" name="object 54">
                <a:extLst>
                  <a:ext uri="{FF2B5EF4-FFF2-40B4-BE49-F238E27FC236}">
                    <a16:creationId xmlns:a16="http://schemas.microsoft.com/office/drawing/2014/main" id="{650A4E2A-7A03-0E41-2528-EB5A4BA414FD}"/>
                  </a:ext>
                </a:extLst>
              </p:cNvPr>
              <p:cNvSpPr/>
              <p:nvPr/>
            </p:nvSpPr>
            <p:spPr>
              <a:xfrm>
                <a:off x="3092850" y="2190241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8" name="object 55">
                <a:extLst>
                  <a:ext uri="{FF2B5EF4-FFF2-40B4-BE49-F238E27FC236}">
                    <a16:creationId xmlns:a16="http://schemas.microsoft.com/office/drawing/2014/main" id="{E94CC40F-177C-AC00-F925-1A889E373AB7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096664" y="2194056"/>
                <a:ext cx="469206" cy="156402"/>
              </a:xfrm>
              <a:prstGeom prst="rect">
                <a:avLst/>
              </a:prstGeom>
            </p:spPr>
          </p:pic>
          <p:sp>
            <p:nvSpPr>
              <p:cNvPr id="59" name="object 56">
                <a:extLst>
                  <a:ext uri="{FF2B5EF4-FFF2-40B4-BE49-F238E27FC236}">
                    <a16:creationId xmlns:a16="http://schemas.microsoft.com/office/drawing/2014/main" id="{463477B2-5E17-6AED-191A-617850F0CEAA}"/>
                  </a:ext>
                </a:extLst>
              </p:cNvPr>
              <p:cNvSpPr/>
              <p:nvPr/>
            </p:nvSpPr>
            <p:spPr>
              <a:xfrm>
                <a:off x="2839173" y="3077156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0" name="object 57">
                <a:extLst>
                  <a:ext uri="{FF2B5EF4-FFF2-40B4-BE49-F238E27FC236}">
                    <a16:creationId xmlns:a16="http://schemas.microsoft.com/office/drawing/2014/main" id="{0A7CD866-21B4-3487-70D1-AE4C1BF9331B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42988" y="3080971"/>
                <a:ext cx="469206" cy="156402"/>
              </a:xfrm>
              <a:prstGeom prst="rect">
                <a:avLst/>
              </a:prstGeom>
            </p:spPr>
          </p:pic>
          <p:sp>
            <p:nvSpPr>
              <p:cNvPr id="61" name="object 58">
                <a:extLst>
                  <a:ext uri="{FF2B5EF4-FFF2-40B4-BE49-F238E27FC236}">
                    <a16:creationId xmlns:a16="http://schemas.microsoft.com/office/drawing/2014/main" id="{E3EA639D-04C4-1316-FC97-47B9E55EDF64}"/>
                  </a:ext>
                </a:extLst>
              </p:cNvPr>
              <p:cNvSpPr/>
              <p:nvPr/>
            </p:nvSpPr>
            <p:spPr>
              <a:xfrm>
                <a:off x="2839173" y="3687506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2" name="object 59">
                <a:extLst>
                  <a:ext uri="{FF2B5EF4-FFF2-40B4-BE49-F238E27FC236}">
                    <a16:creationId xmlns:a16="http://schemas.microsoft.com/office/drawing/2014/main" id="{37533AC0-6DAF-4A56-0DFD-DAE2A1A5A7BA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2988" y="3691321"/>
                <a:ext cx="469206" cy="156402"/>
              </a:xfrm>
              <a:prstGeom prst="rect">
                <a:avLst/>
              </a:prstGeom>
            </p:spPr>
          </p:pic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919E353-0DFB-2F1E-6782-30D4E66537D2}"/>
              </a:ext>
            </a:extLst>
          </p:cNvPr>
          <p:cNvGrpSpPr/>
          <p:nvPr/>
        </p:nvGrpSpPr>
        <p:grpSpPr>
          <a:xfrm>
            <a:off x="4238810" y="1065608"/>
            <a:ext cx="2002258" cy="1871201"/>
            <a:chOff x="4238810" y="1065608"/>
            <a:chExt cx="2002258" cy="1871201"/>
          </a:xfrm>
        </p:grpSpPr>
        <p:grpSp>
          <p:nvGrpSpPr>
            <p:cNvPr id="66" name="object 63">
              <a:extLst>
                <a:ext uri="{FF2B5EF4-FFF2-40B4-BE49-F238E27FC236}">
                  <a16:creationId xmlns:a16="http://schemas.microsoft.com/office/drawing/2014/main" id="{BABC3C1F-C81E-6107-7C23-F8C9CF43AC11}"/>
                </a:ext>
              </a:extLst>
            </p:cNvPr>
            <p:cNvGrpSpPr/>
            <p:nvPr/>
          </p:nvGrpSpPr>
          <p:grpSpPr>
            <a:xfrm>
              <a:off x="4238810" y="1065608"/>
              <a:ext cx="2002258" cy="1871201"/>
              <a:chOff x="4585999" y="1325911"/>
              <a:chExt cx="2968625" cy="2774315"/>
            </a:xfrm>
          </p:grpSpPr>
          <p:sp>
            <p:nvSpPr>
              <p:cNvPr id="67" name="object 64">
                <a:extLst>
                  <a:ext uri="{FF2B5EF4-FFF2-40B4-BE49-F238E27FC236}">
                    <a16:creationId xmlns:a16="http://schemas.microsoft.com/office/drawing/2014/main" id="{260921C3-9363-584B-BD45-3C498B2CC551}"/>
                  </a:ext>
                </a:extLst>
              </p:cNvPr>
              <p:cNvSpPr/>
              <p:nvPr/>
            </p:nvSpPr>
            <p:spPr>
              <a:xfrm>
                <a:off x="4597747" y="1337658"/>
                <a:ext cx="2945130" cy="2750820"/>
              </a:xfrm>
              <a:custGeom>
                <a:avLst/>
                <a:gdLst/>
                <a:ahLst/>
                <a:cxnLst/>
                <a:rect l="l" t="t" r="r" b="b"/>
                <a:pathLst>
                  <a:path w="2945129" h="2750820">
                    <a:moveTo>
                      <a:pt x="0" y="38146"/>
                    </a:moveTo>
                    <a:lnTo>
                      <a:pt x="0" y="2712243"/>
                    </a:lnTo>
                    <a:lnTo>
                      <a:pt x="2997" y="2727091"/>
                    </a:lnTo>
                    <a:lnTo>
                      <a:pt x="11172" y="2739217"/>
                    </a:lnTo>
                    <a:lnTo>
                      <a:pt x="23298" y="2747392"/>
                    </a:lnTo>
                    <a:lnTo>
                      <a:pt x="38146" y="2750390"/>
                    </a:lnTo>
                    <a:lnTo>
                      <a:pt x="2906792" y="2750390"/>
                    </a:lnTo>
                    <a:lnTo>
                      <a:pt x="2921640" y="2747392"/>
                    </a:lnTo>
                    <a:lnTo>
                      <a:pt x="2933766" y="2739217"/>
                    </a:lnTo>
                    <a:lnTo>
                      <a:pt x="2941941" y="2727091"/>
                    </a:lnTo>
                    <a:lnTo>
                      <a:pt x="2944939" y="2712243"/>
                    </a:lnTo>
                    <a:lnTo>
                      <a:pt x="2944939" y="38146"/>
                    </a:lnTo>
                    <a:lnTo>
                      <a:pt x="2941941" y="23298"/>
                    </a:lnTo>
                    <a:lnTo>
                      <a:pt x="2933766" y="11172"/>
                    </a:lnTo>
                    <a:lnTo>
                      <a:pt x="2921640" y="2997"/>
                    </a:lnTo>
                    <a:lnTo>
                      <a:pt x="2906792" y="0"/>
                    </a:lnTo>
                    <a:lnTo>
                      <a:pt x="38146" y="0"/>
                    </a:lnTo>
                    <a:lnTo>
                      <a:pt x="23298" y="2997"/>
                    </a:lnTo>
                    <a:lnTo>
                      <a:pt x="11172" y="11172"/>
                    </a:lnTo>
                    <a:lnTo>
                      <a:pt x="2997" y="23298"/>
                    </a:lnTo>
                    <a:lnTo>
                      <a:pt x="0" y="38146"/>
                    </a:lnTo>
                    <a:close/>
                  </a:path>
                </a:pathLst>
              </a:custGeom>
              <a:ln w="2288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5">
                <a:extLst>
                  <a:ext uri="{FF2B5EF4-FFF2-40B4-BE49-F238E27FC236}">
                    <a16:creationId xmlns:a16="http://schemas.microsoft.com/office/drawing/2014/main" id="{CA29FB7F-A3AF-E434-C6E4-411575FCBC44}"/>
                  </a:ext>
                </a:extLst>
              </p:cNvPr>
              <p:cNvSpPr/>
              <p:nvPr/>
            </p:nvSpPr>
            <p:spPr>
              <a:xfrm>
                <a:off x="4696928" y="2014765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3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6">
                <a:extLst>
                  <a:ext uri="{FF2B5EF4-FFF2-40B4-BE49-F238E27FC236}">
                    <a16:creationId xmlns:a16="http://schemas.microsoft.com/office/drawing/2014/main" id="{7733D617-AE31-DEB8-8567-31E567B48E5A}"/>
                  </a:ext>
                </a:extLst>
              </p:cNvPr>
              <p:cNvSpPr/>
              <p:nvPr/>
            </p:nvSpPr>
            <p:spPr>
              <a:xfrm>
                <a:off x="4696928" y="2014765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3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6D397424-24F8-B234-3D24-3DF47D324FB0}"/>
                </a:ext>
              </a:extLst>
            </p:cNvPr>
            <p:cNvSpPr txBox="1"/>
            <p:nvPr/>
          </p:nvSpPr>
          <p:spPr>
            <a:xfrm>
              <a:off x="4359753" y="1588128"/>
              <a:ext cx="21671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0" dirty="0">
                  <a:latin typeface="Trebuchet MS"/>
                  <a:cs typeface="Trebuchet MS"/>
                </a:rPr>
                <a:t>WA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80039E7D-0984-CD57-AE07-829378EAFEAB}"/>
                </a:ext>
              </a:extLst>
            </p:cNvPr>
            <p:cNvSpPr/>
            <p:nvPr/>
          </p:nvSpPr>
          <p:spPr>
            <a:xfrm>
              <a:off x="4828209" y="127293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3" y="38457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7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9">
              <a:extLst>
                <a:ext uri="{FF2B5EF4-FFF2-40B4-BE49-F238E27FC236}">
                  <a16:creationId xmlns:a16="http://schemas.microsoft.com/office/drawing/2014/main" id="{F760D73B-AF3E-FA77-5016-DB8EB4478D7B}"/>
                </a:ext>
              </a:extLst>
            </p:cNvPr>
            <p:cNvSpPr txBox="1"/>
            <p:nvPr/>
          </p:nvSpPr>
          <p:spPr>
            <a:xfrm>
              <a:off x="4883396" y="1330837"/>
              <a:ext cx="19872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4" dirty="0">
                  <a:latin typeface="Trebuchet MS"/>
                  <a:cs typeface="Trebuchet MS"/>
                </a:rPr>
                <a:t>NT</a:t>
              </a:r>
              <a:endParaRPr sz="1012" dirty="0">
                <a:latin typeface="Trebuchet MS"/>
                <a:cs typeface="Trebuchet MS"/>
              </a:endParaRPr>
            </a:p>
          </p:txBody>
        </p:sp>
        <p:sp>
          <p:nvSpPr>
            <p:cNvPr id="73" name="object 70">
              <a:extLst>
                <a:ext uri="{FF2B5EF4-FFF2-40B4-BE49-F238E27FC236}">
                  <a16:creationId xmlns:a16="http://schemas.microsoft.com/office/drawing/2014/main" id="{606BA97D-2A60-8F3E-4422-252C69239875}"/>
                </a:ext>
              </a:extLst>
            </p:cNvPr>
            <p:cNvSpPr/>
            <p:nvPr/>
          </p:nvSpPr>
          <p:spPr>
            <a:xfrm>
              <a:off x="4828209" y="178751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3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1">
              <a:extLst>
                <a:ext uri="{FF2B5EF4-FFF2-40B4-BE49-F238E27FC236}">
                  <a16:creationId xmlns:a16="http://schemas.microsoft.com/office/drawing/2014/main" id="{503BEEAF-E6D4-9ADA-0665-F7D47B143E43}"/>
                </a:ext>
              </a:extLst>
            </p:cNvPr>
            <p:cNvSpPr txBox="1"/>
            <p:nvPr/>
          </p:nvSpPr>
          <p:spPr>
            <a:xfrm>
              <a:off x="4894272" y="1845418"/>
              <a:ext cx="176884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4" dirty="0">
                  <a:latin typeface="Trebuchet MS"/>
                  <a:cs typeface="Trebuchet MS"/>
                </a:rPr>
                <a:t>SA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75" name="object 72">
              <a:extLst>
                <a:ext uri="{FF2B5EF4-FFF2-40B4-BE49-F238E27FC236}">
                  <a16:creationId xmlns:a16="http://schemas.microsoft.com/office/drawing/2014/main" id="{C940A264-EDE4-C958-FED2-5A30805BB1C7}"/>
                </a:ext>
              </a:extLst>
            </p:cNvPr>
            <p:cNvGrpSpPr/>
            <p:nvPr/>
          </p:nvGrpSpPr>
          <p:grpSpPr>
            <a:xfrm>
              <a:off x="4698278" y="1528935"/>
              <a:ext cx="54393" cy="54393"/>
              <a:chOff x="5267224" y="2012857"/>
              <a:chExt cx="80645" cy="80645"/>
            </a:xfrm>
          </p:grpSpPr>
          <p:sp>
            <p:nvSpPr>
              <p:cNvPr id="76" name="object 73">
                <a:extLst>
                  <a:ext uri="{FF2B5EF4-FFF2-40B4-BE49-F238E27FC236}">
                    <a16:creationId xmlns:a16="http://schemas.microsoft.com/office/drawing/2014/main" id="{6B8B702E-C807-205A-2536-9265BDB0503B}"/>
                  </a:ext>
                </a:extLst>
              </p:cNvPr>
              <p:cNvSpPr/>
              <p:nvPr/>
            </p:nvSpPr>
            <p:spPr>
              <a:xfrm>
                <a:off x="5269131" y="201476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4">
                <a:extLst>
                  <a:ext uri="{FF2B5EF4-FFF2-40B4-BE49-F238E27FC236}">
                    <a16:creationId xmlns:a16="http://schemas.microsoft.com/office/drawing/2014/main" id="{2D708986-AC5D-EC5A-A9E0-E21D902B71AC}"/>
                  </a:ext>
                </a:extLst>
              </p:cNvPr>
              <p:cNvSpPr/>
              <p:nvPr/>
            </p:nvSpPr>
            <p:spPr>
              <a:xfrm>
                <a:off x="5269131" y="201476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8" name="object 75">
              <a:extLst>
                <a:ext uri="{FF2B5EF4-FFF2-40B4-BE49-F238E27FC236}">
                  <a16:creationId xmlns:a16="http://schemas.microsoft.com/office/drawing/2014/main" id="{622AD262-6568-66A5-50DE-8583820BDDBB}"/>
                </a:ext>
              </a:extLst>
            </p:cNvPr>
            <p:cNvSpPr/>
            <p:nvPr/>
          </p:nvSpPr>
          <p:spPr>
            <a:xfrm>
              <a:off x="4956855" y="1658868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9" name="object 76">
              <a:extLst>
                <a:ext uri="{FF2B5EF4-FFF2-40B4-BE49-F238E27FC236}">
                  <a16:creationId xmlns:a16="http://schemas.microsoft.com/office/drawing/2014/main" id="{BE88D516-B928-7370-A1D5-FBEB4C4C350A}"/>
                </a:ext>
              </a:extLst>
            </p:cNvPr>
            <p:cNvGrpSpPr/>
            <p:nvPr/>
          </p:nvGrpSpPr>
          <p:grpSpPr>
            <a:xfrm>
              <a:off x="4600725" y="1374562"/>
              <a:ext cx="1052310" cy="503670"/>
              <a:chOff x="5122588" y="1783979"/>
              <a:chExt cx="1560195" cy="746760"/>
            </a:xfrm>
          </p:grpSpPr>
          <p:sp>
            <p:nvSpPr>
              <p:cNvPr id="80" name="object 77">
                <a:extLst>
                  <a:ext uri="{FF2B5EF4-FFF2-40B4-BE49-F238E27FC236}">
                    <a16:creationId xmlns:a16="http://schemas.microsoft.com/office/drawing/2014/main" id="{AC199F5A-A616-4910-C7C6-2179E74054B5}"/>
                  </a:ext>
                </a:extLst>
              </p:cNvPr>
              <p:cNvSpPr/>
              <p:nvPr/>
            </p:nvSpPr>
            <p:spPr>
              <a:xfrm>
                <a:off x="5130525" y="1964534"/>
                <a:ext cx="35369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353695" h="558800">
                    <a:moveTo>
                      <a:pt x="0" y="176754"/>
                    </a:moveTo>
                    <a:lnTo>
                      <a:pt x="353505" y="0"/>
                    </a:lnTo>
                  </a:path>
                  <a:path w="353695" h="558800">
                    <a:moveTo>
                      <a:pt x="0" y="381470"/>
                    </a:moveTo>
                    <a:lnTo>
                      <a:pt x="353506" y="558223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78">
                <a:extLst>
                  <a:ext uri="{FF2B5EF4-FFF2-40B4-BE49-F238E27FC236}">
                    <a16:creationId xmlns:a16="http://schemas.microsoft.com/office/drawing/2014/main" id="{30893E19-D546-18A0-4117-B6ABC4D9FDC2}"/>
                  </a:ext>
                </a:extLst>
              </p:cNvPr>
              <p:cNvSpPr/>
              <p:nvPr/>
            </p:nvSpPr>
            <p:spPr>
              <a:xfrm>
                <a:off x="5269131" y="239623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79">
                <a:extLst>
                  <a:ext uri="{FF2B5EF4-FFF2-40B4-BE49-F238E27FC236}">
                    <a16:creationId xmlns:a16="http://schemas.microsoft.com/office/drawing/2014/main" id="{C696089E-BFD2-C81D-0A27-1FBA7FCFCE2D}"/>
                  </a:ext>
                </a:extLst>
              </p:cNvPr>
              <p:cNvSpPr/>
              <p:nvPr/>
            </p:nvSpPr>
            <p:spPr>
              <a:xfrm>
                <a:off x="5269131" y="239623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0">
                <a:extLst>
                  <a:ext uri="{FF2B5EF4-FFF2-40B4-BE49-F238E27FC236}">
                    <a16:creationId xmlns:a16="http://schemas.microsoft.com/office/drawing/2014/main" id="{699645B3-FAF2-D123-358A-1FD939670E2A}"/>
                  </a:ext>
                </a:extLst>
              </p:cNvPr>
              <p:cNvSpPr/>
              <p:nvPr/>
            </p:nvSpPr>
            <p:spPr>
              <a:xfrm>
                <a:off x="5688747" y="2091060"/>
                <a:ext cx="0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h="305435">
                    <a:moveTo>
                      <a:pt x="0" y="190733"/>
                    </a:moveTo>
                    <a:lnTo>
                      <a:pt x="0" y="305172"/>
                    </a:lnTo>
                  </a:path>
                  <a:path h="305435">
                    <a:moveTo>
                      <a:pt x="0" y="0"/>
                    </a:moveTo>
                    <a:lnTo>
                      <a:pt x="0" y="114439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81">
                <a:extLst>
                  <a:ext uri="{FF2B5EF4-FFF2-40B4-BE49-F238E27FC236}">
                    <a16:creationId xmlns:a16="http://schemas.microsoft.com/office/drawing/2014/main" id="{E0DE64BC-1CC8-B732-287A-380C6C4F5EC5}"/>
                  </a:ext>
                </a:extLst>
              </p:cNvPr>
              <p:cNvSpPr/>
              <p:nvPr/>
            </p:nvSpPr>
            <p:spPr>
              <a:xfrm>
                <a:off x="6222803" y="1785884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3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5" name="object 82">
              <a:extLst>
                <a:ext uri="{FF2B5EF4-FFF2-40B4-BE49-F238E27FC236}">
                  <a16:creationId xmlns:a16="http://schemas.microsoft.com/office/drawing/2014/main" id="{A33FFC4B-C248-E5C9-1FAA-44C0AE942717}"/>
                </a:ext>
              </a:extLst>
            </p:cNvPr>
            <p:cNvSpPr txBox="1"/>
            <p:nvPr/>
          </p:nvSpPr>
          <p:spPr>
            <a:xfrm>
              <a:off x="5440571" y="1433753"/>
              <a:ext cx="11349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4" dirty="0">
                  <a:latin typeface="Trebuchet MS"/>
                  <a:cs typeface="Trebuchet MS"/>
                </a:rPr>
                <a:t>Q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86" name="object 83">
              <a:extLst>
                <a:ext uri="{FF2B5EF4-FFF2-40B4-BE49-F238E27FC236}">
                  <a16:creationId xmlns:a16="http://schemas.microsoft.com/office/drawing/2014/main" id="{D3B1744D-65EF-135A-19BE-F3200DC943F5}"/>
                </a:ext>
              </a:extLst>
            </p:cNvPr>
            <p:cNvSpPr/>
            <p:nvPr/>
          </p:nvSpPr>
          <p:spPr>
            <a:xfrm>
              <a:off x="5857371" y="178751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3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4">
              <a:extLst>
                <a:ext uri="{FF2B5EF4-FFF2-40B4-BE49-F238E27FC236}">
                  <a16:creationId xmlns:a16="http://schemas.microsoft.com/office/drawing/2014/main" id="{37D54E39-5B95-838B-002C-E1543ED97AA7}"/>
                </a:ext>
              </a:extLst>
            </p:cNvPr>
            <p:cNvSpPr txBox="1"/>
            <p:nvPr/>
          </p:nvSpPr>
          <p:spPr>
            <a:xfrm>
              <a:off x="5859092" y="1845418"/>
              <a:ext cx="305371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7" dirty="0">
                  <a:latin typeface="Trebuchet MS"/>
                  <a:cs typeface="Trebuchet MS"/>
                </a:rPr>
                <a:t>NSW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88" name="object 85">
              <a:extLst>
                <a:ext uri="{FF2B5EF4-FFF2-40B4-BE49-F238E27FC236}">
                  <a16:creationId xmlns:a16="http://schemas.microsoft.com/office/drawing/2014/main" id="{ED71EF54-16F4-6F73-235E-B5795E47A6FD}"/>
                </a:ext>
              </a:extLst>
            </p:cNvPr>
            <p:cNvSpPr/>
            <p:nvPr/>
          </p:nvSpPr>
          <p:spPr>
            <a:xfrm>
              <a:off x="5342790" y="2147718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3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6">
              <a:extLst>
                <a:ext uri="{FF2B5EF4-FFF2-40B4-BE49-F238E27FC236}">
                  <a16:creationId xmlns:a16="http://schemas.microsoft.com/office/drawing/2014/main" id="{0EDCD851-E9DC-BBC4-B52A-F853AD1A509B}"/>
                </a:ext>
              </a:extLst>
            </p:cNvPr>
            <p:cNvSpPr txBox="1"/>
            <p:nvPr/>
          </p:nvSpPr>
          <p:spPr>
            <a:xfrm>
              <a:off x="5445101" y="2205625"/>
              <a:ext cx="10407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54" dirty="0">
                  <a:latin typeface="Trebuchet MS"/>
                  <a:cs typeface="Trebuchet MS"/>
                </a:rPr>
                <a:t>V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90" name="object 87">
              <a:extLst>
                <a:ext uri="{FF2B5EF4-FFF2-40B4-BE49-F238E27FC236}">
                  <a16:creationId xmlns:a16="http://schemas.microsoft.com/office/drawing/2014/main" id="{75DAEE5D-35A1-E25E-7F51-FB92BC3621B0}"/>
                </a:ext>
              </a:extLst>
            </p:cNvPr>
            <p:cNvSpPr/>
            <p:nvPr/>
          </p:nvSpPr>
          <p:spPr>
            <a:xfrm>
              <a:off x="5342790" y="2559383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3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8">
              <a:extLst>
                <a:ext uri="{FF2B5EF4-FFF2-40B4-BE49-F238E27FC236}">
                  <a16:creationId xmlns:a16="http://schemas.microsoft.com/office/drawing/2014/main" id="{DFF96413-3E37-3F3F-B31B-21A91943A45E}"/>
                </a:ext>
              </a:extLst>
            </p:cNvPr>
            <p:cNvSpPr txBox="1"/>
            <p:nvPr/>
          </p:nvSpPr>
          <p:spPr>
            <a:xfrm>
              <a:off x="5444194" y="2617289"/>
              <a:ext cx="106216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1" dirty="0">
                  <a:latin typeface="Trebuchet MS"/>
                  <a:cs typeface="Trebuchet MS"/>
                </a:rPr>
                <a:t>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92" name="object 89">
              <a:extLst>
                <a:ext uri="{FF2B5EF4-FFF2-40B4-BE49-F238E27FC236}">
                  <a16:creationId xmlns:a16="http://schemas.microsoft.com/office/drawing/2014/main" id="{8CD6EB3B-4458-451C-3855-1E6AF6E11C9D}"/>
                </a:ext>
              </a:extLst>
            </p:cNvPr>
            <p:cNvGrpSpPr/>
            <p:nvPr/>
          </p:nvGrpSpPr>
          <p:grpSpPr>
            <a:xfrm>
              <a:off x="5212860" y="1451748"/>
              <a:ext cx="54393" cy="54393"/>
              <a:chOff x="6030162" y="1898417"/>
              <a:chExt cx="80645" cy="80645"/>
            </a:xfrm>
          </p:grpSpPr>
          <p:sp>
            <p:nvSpPr>
              <p:cNvPr id="93" name="object 90">
                <a:extLst>
                  <a:ext uri="{FF2B5EF4-FFF2-40B4-BE49-F238E27FC236}">
                    <a16:creationId xmlns:a16="http://schemas.microsoft.com/office/drawing/2014/main" id="{2F0874DF-3CBC-200B-3A29-8A6E155B786D}"/>
                  </a:ext>
                </a:extLst>
              </p:cNvPr>
              <p:cNvSpPr/>
              <p:nvPr/>
            </p:nvSpPr>
            <p:spPr>
              <a:xfrm>
                <a:off x="6032069" y="190032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91">
                <a:extLst>
                  <a:ext uri="{FF2B5EF4-FFF2-40B4-BE49-F238E27FC236}">
                    <a16:creationId xmlns:a16="http://schemas.microsoft.com/office/drawing/2014/main" id="{F528DC66-6C90-FD41-4F78-BFA999B273F3}"/>
                  </a:ext>
                </a:extLst>
              </p:cNvPr>
              <p:cNvSpPr/>
              <p:nvPr/>
            </p:nvSpPr>
            <p:spPr>
              <a:xfrm>
                <a:off x="6032069" y="190032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5" name="object 92">
              <a:extLst>
                <a:ext uri="{FF2B5EF4-FFF2-40B4-BE49-F238E27FC236}">
                  <a16:creationId xmlns:a16="http://schemas.microsoft.com/office/drawing/2014/main" id="{74BB5F55-9665-9940-BE71-F1FA8A4306AF}"/>
                </a:ext>
              </a:extLst>
            </p:cNvPr>
            <p:cNvGrpSpPr/>
            <p:nvPr/>
          </p:nvGrpSpPr>
          <p:grpSpPr>
            <a:xfrm>
              <a:off x="5727441" y="1709039"/>
              <a:ext cx="54393" cy="54393"/>
              <a:chOff x="6793100" y="2279886"/>
              <a:chExt cx="80645" cy="80645"/>
            </a:xfrm>
          </p:grpSpPr>
          <p:sp>
            <p:nvSpPr>
              <p:cNvPr id="96" name="object 93">
                <a:extLst>
                  <a:ext uri="{FF2B5EF4-FFF2-40B4-BE49-F238E27FC236}">
                    <a16:creationId xmlns:a16="http://schemas.microsoft.com/office/drawing/2014/main" id="{19877F71-BE64-893A-B292-998D909256B3}"/>
                  </a:ext>
                </a:extLst>
              </p:cNvPr>
              <p:cNvSpPr/>
              <p:nvPr/>
            </p:nvSpPr>
            <p:spPr>
              <a:xfrm>
                <a:off x="6795007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94">
                <a:extLst>
                  <a:ext uri="{FF2B5EF4-FFF2-40B4-BE49-F238E27FC236}">
                    <a16:creationId xmlns:a16="http://schemas.microsoft.com/office/drawing/2014/main" id="{0EC7A029-964D-A5AE-4537-2F402E8A369B}"/>
                  </a:ext>
                </a:extLst>
              </p:cNvPr>
              <p:cNvSpPr/>
              <p:nvPr/>
            </p:nvSpPr>
            <p:spPr>
              <a:xfrm>
                <a:off x="6795007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8" name="object 95">
              <a:extLst>
                <a:ext uri="{FF2B5EF4-FFF2-40B4-BE49-F238E27FC236}">
                  <a16:creationId xmlns:a16="http://schemas.microsoft.com/office/drawing/2014/main" id="{6C168911-AE8B-A769-5D0E-E6F808A4A4D3}"/>
                </a:ext>
              </a:extLst>
            </p:cNvPr>
            <p:cNvSpPr/>
            <p:nvPr/>
          </p:nvSpPr>
          <p:spPr>
            <a:xfrm>
              <a:off x="5471437" y="1916158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9" name="object 96">
              <a:extLst>
                <a:ext uri="{FF2B5EF4-FFF2-40B4-BE49-F238E27FC236}">
                  <a16:creationId xmlns:a16="http://schemas.microsoft.com/office/drawing/2014/main" id="{66414843-BB08-15E6-FEAA-D3EADF68D198}"/>
                </a:ext>
              </a:extLst>
            </p:cNvPr>
            <p:cNvGrpSpPr/>
            <p:nvPr/>
          </p:nvGrpSpPr>
          <p:grpSpPr>
            <a:xfrm>
              <a:off x="5212860" y="1709039"/>
              <a:ext cx="54393" cy="54393"/>
              <a:chOff x="6030162" y="2279886"/>
              <a:chExt cx="80645" cy="80645"/>
            </a:xfrm>
          </p:grpSpPr>
          <p:sp>
            <p:nvSpPr>
              <p:cNvPr id="100" name="object 97">
                <a:extLst>
                  <a:ext uri="{FF2B5EF4-FFF2-40B4-BE49-F238E27FC236}">
                    <a16:creationId xmlns:a16="http://schemas.microsoft.com/office/drawing/2014/main" id="{8BA9DDDC-C3F7-86F1-FAF5-34E4F61E85B1}"/>
                  </a:ext>
                </a:extLst>
              </p:cNvPr>
              <p:cNvSpPr/>
              <p:nvPr/>
            </p:nvSpPr>
            <p:spPr>
              <a:xfrm>
                <a:off x="6032069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98">
                <a:extLst>
                  <a:ext uri="{FF2B5EF4-FFF2-40B4-BE49-F238E27FC236}">
                    <a16:creationId xmlns:a16="http://schemas.microsoft.com/office/drawing/2014/main" id="{3C6FF041-45ED-88F4-D312-780FC0A1BAD8}"/>
                  </a:ext>
                </a:extLst>
              </p:cNvPr>
              <p:cNvSpPr/>
              <p:nvPr/>
            </p:nvSpPr>
            <p:spPr>
              <a:xfrm>
                <a:off x="6032069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2" name="object 99">
              <a:extLst>
                <a:ext uri="{FF2B5EF4-FFF2-40B4-BE49-F238E27FC236}">
                  <a16:creationId xmlns:a16="http://schemas.microsoft.com/office/drawing/2014/main" id="{E47067BC-149D-A4F2-22C6-C373C46EA974}"/>
                </a:ext>
              </a:extLst>
            </p:cNvPr>
            <p:cNvGrpSpPr/>
            <p:nvPr/>
          </p:nvGrpSpPr>
          <p:grpSpPr>
            <a:xfrm>
              <a:off x="4305909" y="1132708"/>
              <a:ext cx="1868203" cy="1637782"/>
              <a:chOff x="4685484" y="1425396"/>
              <a:chExt cx="2769870" cy="2428240"/>
            </a:xfrm>
          </p:grpSpPr>
          <p:sp>
            <p:nvSpPr>
              <p:cNvPr id="103" name="object 100">
                <a:extLst>
                  <a:ext uri="{FF2B5EF4-FFF2-40B4-BE49-F238E27FC236}">
                    <a16:creationId xmlns:a16="http://schemas.microsoft.com/office/drawing/2014/main" id="{E72ADF44-FEA8-C1FD-AF4F-69CF7B908E63}"/>
                  </a:ext>
                </a:extLst>
              </p:cNvPr>
              <p:cNvSpPr/>
              <p:nvPr/>
            </p:nvSpPr>
            <p:spPr>
              <a:xfrm>
                <a:off x="5913184" y="1907066"/>
                <a:ext cx="112331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1123315" h="575310">
                    <a:moveTo>
                      <a:pt x="0" y="0"/>
                    </a:moveTo>
                    <a:lnTo>
                      <a:pt x="314064" y="62811"/>
                    </a:lnTo>
                  </a:path>
                  <a:path w="1123315" h="575310">
                    <a:moveTo>
                      <a:pt x="1122717" y="575070"/>
                    </a:moveTo>
                    <a:lnTo>
                      <a:pt x="717221" y="25067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101">
                <a:extLst>
                  <a:ext uri="{FF2B5EF4-FFF2-40B4-BE49-F238E27FC236}">
                    <a16:creationId xmlns:a16="http://schemas.microsoft.com/office/drawing/2014/main" id="{3F5D807B-B625-1799-4908-C8CDBD48D5AF}"/>
                  </a:ext>
                </a:extLst>
              </p:cNvPr>
              <p:cNvSpPr/>
              <p:nvPr/>
            </p:nvSpPr>
            <p:spPr>
              <a:xfrm>
                <a:off x="5917624" y="2625116"/>
                <a:ext cx="1068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8704">
                    <a:moveTo>
                      <a:pt x="0" y="0"/>
                    </a:moveTo>
                    <a:lnTo>
                      <a:pt x="495914" y="0"/>
                    </a:lnTo>
                  </a:path>
                  <a:path w="1068704">
                    <a:moveTo>
                      <a:pt x="572207" y="0"/>
                    </a:moveTo>
                    <a:lnTo>
                      <a:pt x="1068122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2">
                <a:extLst>
                  <a:ext uri="{FF2B5EF4-FFF2-40B4-BE49-F238E27FC236}">
                    <a16:creationId xmlns:a16="http://schemas.microsoft.com/office/drawing/2014/main" id="{AB6D5036-E08E-F0D8-6330-30D4D96E18BE}"/>
                  </a:ext>
                </a:extLst>
              </p:cNvPr>
              <p:cNvSpPr/>
              <p:nvPr/>
            </p:nvSpPr>
            <p:spPr>
              <a:xfrm>
                <a:off x="5876254" y="2756371"/>
                <a:ext cx="387985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387985" h="271780">
                    <a:moveTo>
                      <a:pt x="387924" y="271545"/>
                    </a:moveTo>
                    <a:lnTo>
                      <a:pt x="0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3">
                <a:extLst>
                  <a:ext uri="{FF2B5EF4-FFF2-40B4-BE49-F238E27FC236}">
                    <a16:creationId xmlns:a16="http://schemas.microsoft.com/office/drawing/2014/main" id="{AF9708D2-C8D6-CA3A-83BE-C6BA8B5B9802}"/>
                  </a:ext>
                </a:extLst>
              </p:cNvPr>
              <p:cNvSpPr/>
              <p:nvPr/>
            </p:nvSpPr>
            <p:spPr>
              <a:xfrm>
                <a:off x="6032069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104">
                <a:extLst>
                  <a:ext uri="{FF2B5EF4-FFF2-40B4-BE49-F238E27FC236}">
                    <a16:creationId xmlns:a16="http://schemas.microsoft.com/office/drawing/2014/main" id="{77D2ADE8-ADE6-FFE3-E53D-CBDD9725C23E}"/>
                  </a:ext>
                </a:extLst>
              </p:cNvPr>
              <p:cNvSpPr/>
              <p:nvPr/>
            </p:nvSpPr>
            <p:spPr>
              <a:xfrm>
                <a:off x="6032069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105">
                <a:extLst>
                  <a:ext uri="{FF2B5EF4-FFF2-40B4-BE49-F238E27FC236}">
                    <a16:creationId xmlns:a16="http://schemas.microsoft.com/office/drawing/2014/main" id="{F26A73A4-10A3-F984-A4E3-C6F522DA5815}"/>
                  </a:ext>
                </a:extLst>
              </p:cNvPr>
              <p:cNvSpPr/>
              <p:nvPr/>
            </p:nvSpPr>
            <p:spPr>
              <a:xfrm>
                <a:off x="5867470" y="2157742"/>
                <a:ext cx="1160145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1160145" h="870585">
                    <a:moveTo>
                      <a:pt x="405492" y="0"/>
                    </a:moveTo>
                    <a:lnTo>
                      <a:pt x="0" y="324396"/>
                    </a:lnTo>
                  </a:path>
                  <a:path w="1160145" h="870585">
                    <a:moveTo>
                      <a:pt x="771722" y="870175"/>
                    </a:moveTo>
                    <a:lnTo>
                      <a:pt x="1159645" y="59862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06">
                <a:extLst>
                  <a:ext uri="{FF2B5EF4-FFF2-40B4-BE49-F238E27FC236}">
                    <a16:creationId xmlns:a16="http://schemas.microsoft.com/office/drawing/2014/main" id="{30CA1673-AA42-EDDB-D864-0C587F4AF524}"/>
                  </a:ext>
                </a:extLst>
              </p:cNvPr>
              <p:cNvSpPr/>
              <p:nvPr/>
            </p:nvSpPr>
            <p:spPr>
              <a:xfrm>
                <a:off x="6795007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07">
                <a:extLst>
                  <a:ext uri="{FF2B5EF4-FFF2-40B4-BE49-F238E27FC236}">
                    <a16:creationId xmlns:a16="http://schemas.microsoft.com/office/drawing/2014/main" id="{35DECDD4-9A93-60A1-AFC3-D796A0DD0FDD}"/>
                  </a:ext>
                </a:extLst>
              </p:cNvPr>
              <p:cNvSpPr/>
              <p:nvPr/>
            </p:nvSpPr>
            <p:spPr>
              <a:xfrm>
                <a:off x="4687392" y="1808772"/>
                <a:ext cx="2184400" cy="1122045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1122045">
                    <a:moveTo>
                      <a:pt x="2107615" y="1045224"/>
                    </a:moveTo>
                    <a:lnTo>
                      <a:pt x="2107615" y="1121518"/>
                    </a:lnTo>
                    <a:lnTo>
                      <a:pt x="2183908" y="1121518"/>
                    </a:lnTo>
                    <a:lnTo>
                      <a:pt x="2183908" y="1045224"/>
                    </a:lnTo>
                    <a:lnTo>
                      <a:pt x="2107615" y="1045224"/>
                    </a:lnTo>
                    <a:close/>
                  </a:path>
                  <a:path w="2184400" h="112204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08">
                <a:extLst>
                  <a:ext uri="{FF2B5EF4-FFF2-40B4-BE49-F238E27FC236}">
                    <a16:creationId xmlns:a16="http://schemas.microsoft.com/office/drawing/2014/main" id="{BBFCEAFE-F040-A986-C863-2BC54A38A57F}"/>
                  </a:ext>
                </a:extLst>
              </p:cNvPr>
              <p:cNvSpPr/>
              <p:nvPr/>
            </p:nvSpPr>
            <p:spPr>
              <a:xfrm>
                <a:off x="4693114" y="1814494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109">
                <a:extLst>
                  <a:ext uri="{FF2B5EF4-FFF2-40B4-BE49-F238E27FC236}">
                    <a16:creationId xmlns:a16="http://schemas.microsoft.com/office/drawing/2014/main" id="{AFD4FE1F-4223-FCF7-DD0D-5FC666681D3A}"/>
                  </a:ext>
                </a:extLst>
              </p:cNvPr>
              <p:cNvSpPr/>
              <p:nvPr/>
            </p:nvSpPr>
            <p:spPr>
              <a:xfrm>
                <a:off x="4693114" y="1427303"/>
                <a:ext cx="1234440" cy="540385"/>
              </a:xfrm>
              <a:custGeom>
                <a:avLst/>
                <a:gdLst/>
                <a:ahLst/>
                <a:cxnLst/>
                <a:rect l="l" t="t" r="r" b="b"/>
                <a:pathLst>
                  <a:path w="1234439" h="540385">
                    <a:moveTo>
                      <a:pt x="0" y="387190"/>
                    </a:moveTo>
                    <a:lnTo>
                      <a:pt x="0" y="539778"/>
                    </a:lnTo>
                    <a:lnTo>
                      <a:pt x="152587" y="539778"/>
                    </a:lnTo>
                    <a:lnTo>
                      <a:pt x="152587" y="387190"/>
                    </a:lnTo>
                    <a:lnTo>
                      <a:pt x="0" y="387190"/>
                    </a:lnTo>
                    <a:close/>
                  </a:path>
                  <a:path w="1234439" h="540385">
                    <a:moveTo>
                      <a:pt x="757215" y="0"/>
                    </a:moveTo>
                    <a:lnTo>
                      <a:pt x="757215" y="164031"/>
                    </a:lnTo>
                    <a:lnTo>
                      <a:pt x="1234051" y="164031"/>
                    </a:lnTo>
                    <a:lnTo>
                      <a:pt x="1234051" y="0"/>
                    </a:lnTo>
                    <a:lnTo>
                      <a:pt x="757215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3" name="object 110">
                <a:extLst>
                  <a:ext uri="{FF2B5EF4-FFF2-40B4-BE49-F238E27FC236}">
                    <a16:creationId xmlns:a16="http://schemas.microsoft.com/office/drawing/2014/main" id="{9D0E484C-83E7-D6E4-5129-53FB4939A12C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10546" y="1431118"/>
                <a:ext cx="312804" cy="156402"/>
              </a:xfrm>
              <a:prstGeom prst="rect">
                <a:avLst/>
              </a:prstGeom>
            </p:spPr>
          </p:pic>
          <p:sp>
            <p:nvSpPr>
              <p:cNvPr id="114" name="object 111">
                <a:extLst>
                  <a:ext uri="{FF2B5EF4-FFF2-40B4-BE49-F238E27FC236}">
                    <a16:creationId xmlns:a16="http://schemas.microsoft.com/office/drawing/2014/main" id="{F18A3F17-4677-FF1A-26C7-413E41B6EFBA}"/>
                  </a:ext>
                </a:extLst>
              </p:cNvPr>
              <p:cNvSpPr/>
              <p:nvPr/>
            </p:nvSpPr>
            <p:spPr>
              <a:xfrm>
                <a:off x="5450329" y="2895958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5" name="object 112">
                <a:extLst>
                  <a:ext uri="{FF2B5EF4-FFF2-40B4-BE49-F238E27FC236}">
                    <a16:creationId xmlns:a16="http://schemas.microsoft.com/office/drawing/2014/main" id="{A57260A9-B845-CC39-1EEC-829CFF0B17BC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10546" y="2899773"/>
                <a:ext cx="312804" cy="156402"/>
              </a:xfrm>
              <a:prstGeom prst="rect">
                <a:avLst/>
              </a:prstGeom>
            </p:spPr>
          </p:pic>
          <p:sp>
            <p:nvSpPr>
              <p:cNvPr id="116" name="object 113">
                <a:extLst>
                  <a:ext uri="{FF2B5EF4-FFF2-40B4-BE49-F238E27FC236}">
                    <a16:creationId xmlns:a16="http://schemas.microsoft.com/office/drawing/2014/main" id="{C391F1A3-5104-3D25-3700-AD84352C030E}"/>
                  </a:ext>
                </a:extLst>
              </p:cNvPr>
              <p:cNvSpPr/>
              <p:nvPr/>
            </p:nvSpPr>
            <p:spPr>
              <a:xfrm>
                <a:off x="6213267" y="1579891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7" name="object 114">
                <a:extLst>
                  <a:ext uri="{FF2B5EF4-FFF2-40B4-BE49-F238E27FC236}">
                    <a16:creationId xmlns:a16="http://schemas.microsoft.com/office/drawing/2014/main" id="{EBF67ED7-FA94-3496-D8EF-3BBEC9DC2A9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17082" y="1583706"/>
                <a:ext cx="469206" cy="156402"/>
              </a:xfrm>
              <a:prstGeom prst="rect">
                <a:avLst/>
              </a:prstGeom>
            </p:spPr>
          </p:pic>
          <p:sp>
            <p:nvSpPr>
              <p:cNvPr id="118" name="object 115">
                <a:extLst>
                  <a:ext uri="{FF2B5EF4-FFF2-40B4-BE49-F238E27FC236}">
                    <a16:creationId xmlns:a16="http://schemas.microsoft.com/office/drawing/2014/main" id="{54BAF96A-E047-A41E-A683-55ED40BEEF06}"/>
                  </a:ext>
                </a:extLst>
              </p:cNvPr>
              <p:cNvSpPr/>
              <p:nvPr/>
            </p:nvSpPr>
            <p:spPr>
              <a:xfrm>
                <a:off x="6976205" y="2190241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9" name="object 116">
                <a:extLst>
                  <a:ext uri="{FF2B5EF4-FFF2-40B4-BE49-F238E27FC236}">
                    <a16:creationId xmlns:a16="http://schemas.microsoft.com/office/drawing/2014/main" id="{D4F9509A-F440-1342-F45F-7FA751AE78C5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980019" y="2194056"/>
                <a:ext cx="469206" cy="156402"/>
              </a:xfrm>
              <a:prstGeom prst="rect">
                <a:avLst/>
              </a:prstGeom>
            </p:spPr>
          </p:pic>
          <p:sp>
            <p:nvSpPr>
              <p:cNvPr id="120" name="object 117">
                <a:extLst>
                  <a:ext uri="{FF2B5EF4-FFF2-40B4-BE49-F238E27FC236}">
                    <a16:creationId xmlns:a16="http://schemas.microsoft.com/office/drawing/2014/main" id="{23229389-F88F-6DB9-A51D-7DD5BFFAED86}"/>
                  </a:ext>
                </a:extLst>
              </p:cNvPr>
              <p:cNvSpPr/>
              <p:nvPr/>
            </p:nvSpPr>
            <p:spPr>
              <a:xfrm>
                <a:off x="6722528" y="3077156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1" name="object 118">
                <a:extLst>
                  <a:ext uri="{FF2B5EF4-FFF2-40B4-BE49-F238E27FC236}">
                    <a16:creationId xmlns:a16="http://schemas.microsoft.com/office/drawing/2014/main" id="{34E372BA-173E-8C63-C6B2-51828D96374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26343" y="3080971"/>
                <a:ext cx="469206" cy="156402"/>
              </a:xfrm>
              <a:prstGeom prst="rect">
                <a:avLst/>
              </a:prstGeom>
            </p:spPr>
          </p:pic>
          <p:sp>
            <p:nvSpPr>
              <p:cNvPr id="122" name="object 119">
                <a:extLst>
                  <a:ext uri="{FF2B5EF4-FFF2-40B4-BE49-F238E27FC236}">
                    <a16:creationId xmlns:a16="http://schemas.microsoft.com/office/drawing/2014/main" id="{83B0A1B8-AEF4-CACA-3C67-0290EE97AC61}"/>
                  </a:ext>
                </a:extLst>
              </p:cNvPr>
              <p:cNvSpPr/>
              <p:nvPr/>
            </p:nvSpPr>
            <p:spPr>
              <a:xfrm>
                <a:off x="6722528" y="3687506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3" name="object 120">
                <a:extLst>
                  <a:ext uri="{FF2B5EF4-FFF2-40B4-BE49-F238E27FC236}">
                    <a16:creationId xmlns:a16="http://schemas.microsoft.com/office/drawing/2014/main" id="{E65C2942-88D0-E1D7-6F1F-EA710B7C697D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26343" y="3691321"/>
                <a:ext cx="469206" cy="156402"/>
              </a:xfrm>
              <a:prstGeom prst="rect">
                <a:avLst/>
              </a:prstGeom>
            </p:spPr>
          </p:pic>
        </p:grp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618D471-D9D4-9DF1-B37B-4D5B06A82C1F}"/>
              </a:ext>
            </a:extLst>
          </p:cNvPr>
          <p:cNvGrpSpPr/>
          <p:nvPr/>
        </p:nvGrpSpPr>
        <p:grpSpPr>
          <a:xfrm>
            <a:off x="1619592" y="2987568"/>
            <a:ext cx="2002258" cy="1871201"/>
            <a:chOff x="1619592" y="2987568"/>
            <a:chExt cx="2002258" cy="1871201"/>
          </a:xfrm>
        </p:grpSpPr>
        <p:grpSp>
          <p:nvGrpSpPr>
            <p:cNvPr id="127" name="object 124">
              <a:extLst>
                <a:ext uri="{FF2B5EF4-FFF2-40B4-BE49-F238E27FC236}">
                  <a16:creationId xmlns:a16="http://schemas.microsoft.com/office/drawing/2014/main" id="{5C133D3A-6ACA-5532-F37D-B8E0E85F73B1}"/>
                </a:ext>
              </a:extLst>
            </p:cNvPr>
            <p:cNvGrpSpPr/>
            <p:nvPr/>
          </p:nvGrpSpPr>
          <p:grpSpPr>
            <a:xfrm>
              <a:off x="1619592" y="2987568"/>
              <a:ext cx="2002258" cy="1871201"/>
              <a:chOff x="702644" y="4175483"/>
              <a:chExt cx="2968625" cy="2774315"/>
            </a:xfrm>
          </p:grpSpPr>
          <p:sp>
            <p:nvSpPr>
              <p:cNvPr id="128" name="object 125">
                <a:extLst>
                  <a:ext uri="{FF2B5EF4-FFF2-40B4-BE49-F238E27FC236}">
                    <a16:creationId xmlns:a16="http://schemas.microsoft.com/office/drawing/2014/main" id="{352CB599-5A68-7398-68A5-9B1BEBCD7CD6}"/>
                  </a:ext>
                </a:extLst>
              </p:cNvPr>
              <p:cNvSpPr/>
              <p:nvPr/>
            </p:nvSpPr>
            <p:spPr>
              <a:xfrm>
                <a:off x="714392" y="4187230"/>
                <a:ext cx="2945130" cy="2750820"/>
              </a:xfrm>
              <a:custGeom>
                <a:avLst/>
                <a:gdLst/>
                <a:ahLst/>
                <a:cxnLst/>
                <a:rect l="l" t="t" r="r" b="b"/>
                <a:pathLst>
                  <a:path w="2945129" h="2750820">
                    <a:moveTo>
                      <a:pt x="0" y="38146"/>
                    </a:moveTo>
                    <a:lnTo>
                      <a:pt x="0" y="2712243"/>
                    </a:lnTo>
                    <a:lnTo>
                      <a:pt x="2997" y="2727091"/>
                    </a:lnTo>
                    <a:lnTo>
                      <a:pt x="11172" y="2739217"/>
                    </a:lnTo>
                    <a:lnTo>
                      <a:pt x="23298" y="2747392"/>
                    </a:lnTo>
                    <a:lnTo>
                      <a:pt x="38146" y="2750390"/>
                    </a:lnTo>
                    <a:lnTo>
                      <a:pt x="2906792" y="2750390"/>
                    </a:lnTo>
                    <a:lnTo>
                      <a:pt x="2921641" y="2747392"/>
                    </a:lnTo>
                    <a:lnTo>
                      <a:pt x="2933766" y="2739217"/>
                    </a:lnTo>
                    <a:lnTo>
                      <a:pt x="2941941" y="2727091"/>
                    </a:lnTo>
                    <a:lnTo>
                      <a:pt x="2944939" y="2712243"/>
                    </a:lnTo>
                    <a:lnTo>
                      <a:pt x="2944939" y="38146"/>
                    </a:lnTo>
                    <a:lnTo>
                      <a:pt x="2941941" y="23298"/>
                    </a:lnTo>
                    <a:lnTo>
                      <a:pt x="2933766" y="11172"/>
                    </a:lnTo>
                    <a:lnTo>
                      <a:pt x="2921641" y="2997"/>
                    </a:lnTo>
                    <a:lnTo>
                      <a:pt x="2906792" y="0"/>
                    </a:lnTo>
                    <a:lnTo>
                      <a:pt x="38146" y="0"/>
                    </a:lnTo>
                    <a:lnTo>
                      <a:pt x="23298" y="2997"/>
                    </a:lnTo>
                    <a:lnTo>
                      <a:pt x="11172" y="11172"/>
                    </a:lnTo>
                    <a:lnTo>
                      <a:pt x="2997" y="23298"/>
                    </a:lnTo>
                    <a:lnTo>
                      <a:pt x="0" y="38146"/>
                    </a:lnTo>
                    <a:close/>
                  </a:path>
                </a:pathLst>
              </a:custGeom>
              <a:ln w="2288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126">
                <a:extLst>
                  <a:ext uri="{FF2B5EF4-FFF2-40B4-BE49-F238E27FC236}">
                    <a16:creationId xmlns:a16="http://schemas.microsoft.com/office/drawing/2014/main" id="{C4B677EF-9100-7648-7B11-8912E2CF56FB}"/>
                  </a:ext>
                </a:extLst>
              </p:cNvPr>
              <p:cNvSpPr/>
              <p:nvPr/>
            </p:nvSpPr>
            <p:spPr>
              <a:xfrm>
                <a:off x="813573" y="4864337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0" name="object 127">
                <a:extLst>
                  <a:ext uri="{FF2B5EF4-FFF2-40B4-BE49-F238E27FC236}">
                    <a16:creationId xmlns:a16="http://schemas.microsoft.com/office/drawing/2014/main" id="{9EF52D88-B1A6-3F0C-426D-39280055EBA1}"/>
                  </a:ext>
                </a:extLst>
              </p:cNvPr>
              <p:cNvSpPr/>
              <p:nvPr/>
            </p:nvSpPr>
            <p:spPr>
              <a:xfrm>
                <a:off x="813573" y="4864337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1" name="object 128">
              <a:extLst>
                <a:ext uri="{FF2B5EF4-FFF2-40B4-BE49-F238E27FC236}">
                  <a16:creationId xmlns:a16="http://schemas.microsoft.com/office/drawing/2014/main" id="{48976D80-3C27-09FE-A5F6-E5C8F869CD4D}"/>
                </a:ext>
              </a:extLst>
            </p:cNvPr>
            <p:cNvSpPr txBox="1"/>
            <p:nvPr/>
          </p:nvSpPr>
          <p:spPr>
            <a:xfrm>
              <a:off x="1740535" y="3510088"/>
              <a:ext cx="21671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0" dirty="0">
                  <a:latin typeface="Trebuchet MS"/>
                  <a:cs typeface="Trebuchet MS"/>
                </a:rPr>
                <a:t>WA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32" name="object 129">
              <a:extLst>
                <a:ext uri="{FF2B5EF4-FFF2-40B4-BE49-F238E27FC236}">
                  <a16:creationId xmlns:a16="http://schemas.microsoft.com/office/drawing/2014/main" id="{E03BED13-D3DD-490A-6938-2DAAEABE99A5}"/>
                </a:ext>
              </a:extLst>
            </p:cNvPr>
            <p:cNvGrpSpPr/>
            <p:nvPr/>
          </p:nvGrpSpPr>
          <p:grpSpPr>
            <a:xfrm>
              <a:off x="2207707" y="3193607"/>
              <a:ext cx="311367" cy="311367"/>
              <a:chOff x="1574606" y="4480964"/>
              <a:chExt cx="461645" cy="461645"/>
            </a:xfrm>
          </p:grpSpPr>
          <p:sp>
            <p:nvSpPr>
              <p:cNvPr id="133" name="object 130">
                <a:extLst>
                  <a:ext uri="{FF2B5EF4-FFF2-40B4-BE49-F238E27FC236}">
                    <a16:creationId xmlns:a16="http://schemas.microsoft.com/office/drawing/2014/main" id="{0C122BEE-F7F1-8054-1C18-B74A92EC6C2C}"/>
                  </a:ext>
                </a:extLst>
              </p:cNvPr>
              <p:cNvSpPr/>
              <p:nvPr/>
            </p:nvSpPr>
            <p:spPr>
              <a:xfrm>
                <a:off x="1576511" y="4482869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2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131">
                <a:extLst>
                  <a:ext uri="{FF2B5EF4-FFF2-40B4-BE49-F238E27FC236}">
                    <a16:creationId xmlns:a16="http://schemas.microsoft.com/office/drawing/2014/main" id="{0B714C06-C977-A3B6-106C-38F31DD53493}"/>
                  </a:ext>
                </a:extLst>
              </p:cNvPr>
              <p:cNvSpPr/>
              <p:nvPr/>
            </p:nvSpPr>
            <p:spPr>
              <a:xfrm>
                <a:off x="1576511" y="4482869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2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5" name="object 132">
              <a:extLst>
                <a:ext uri="{FF2B5EF4-FFF2-40B4-BE49-F238E27FC236}">
                  <a16:creationId xmlns:a16="http://schemas.microsoft.com/office/drawing/2014/main" id="{C5D485C5-213F-721A-8FF7-670ED49C6CC4}"/>
                </a:ext>
              </a:extLst>
            </p:cNvPr>
            <p:cNvSpPr txBox="1"/>
            <p:nvPr/>
          </p:nvSpPr>
          <p:spPr>
            <a:xfrm>
              <a:off x="2264178" y="3252797"/>
              <a:ext cx="19872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4" dirty="0">
                  <a:latin typeface="Trebuchet MS"/>
                  <a:cs typeface="Trebuchet MS"/>
                </a:rPr>
                <a:t>NT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36" name="object 133">
              <a:extLst>
                <a:ext uri="{FF2B5EF4-FFF2-40B4-BE49-F238E27FC236}">
                  <a16:creationId xmlns:a16="http://schemas.microsoft.com/office/drawing/2014/main" id="{F9FAC05E-893B-3A8B-2A1E-4460944ECC06}"/>
                </a:ext>
              </a:extLst>
            </p:cNvPr>
            <p:cNvSpPr/>
            <p:nvPr/>
          </p:nvSpPr>
          <p:spPr>
            <a:xfrm>
              <a:off x="2208991" y="370947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2" y="38457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7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4">
              <a:extLst>
                <a:ext uri="{FF2B5EF4-FFF2-40B4-BE49-F238E27FC236}">
                  <a16:creationId xmlns:a16="http://schemas.microsoft.com/office/drawing/2014/main" id="{5F144086-7E65-4604-54A4-A94E9D4AE8FA}"/>
                </a:ext>
              </a:extLst>
            </p:cNvPr>
            <p:cNvSpPr txBox="1"/>
            <p:nvPr/>
          </p:nvSpPr>
          <p:spPr>
            <a:xfrm>
              <a:off x="2275053" y="3767378"/>
              <a:ext cx="176884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4" dirty="0">
                  <a:latin typeface="Trebuchet MS"/>
                  <a:cs typeface="Trebuchet MS"/>
                </a:rPr>
                <a:t>SA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38" name="object 135">
              <a:extLst>
                <a:ext uri="{FF2B5EF4-FFF2-40B4-BE49-F238E27FC236}">
                  <a16:creationId xmlns:a16="http://schemas.microsoft.com/office/drawing/2014/main" id="{D5587161-DFB8-A19A-687A-9B6AEE6AF284}"/>
                </a:ext>
              </a:extLst>
            </p:cNvPr>
            <p:cNvGrpSpPr/>
            <p:nvPr/>
          </p:nvGrpSpPr>
          <p:grpSpPr>
            <a:xfrm>
              <a:off x="2079060" y="3450895"/>
              <a:ext cx="54393" cy="54393"/>
              <a:chOff x="1383869" y="4862429"/>
              <a:chExt cx="80645" cy="80645"/>
            </a:xfrm>
          </p:grpSpPr>
          <p:sp>
            <p:nvSpPr>
              <p:cNvPr id="139" name="object 136">
                <a:extLst>
                  <a:ext uri="{FF2B5EF4-FFF2-40B4-BE49-F238E27FC236}">
                    <a16:creationId xmlns:a16="http://schemas.microsoft.com/office/drawing/2014/main" id="{4691E991-A2E7-A5DD-7ECF-815BAEB0EFA1}"/>
                  </a:ext>
                </a:extLst>
              </p:cNvPr>
              <p:cNvSpPr/>
              <p:nvPr/>
            </p:nvSpPr>
            <p:spPr>
              <a:xfrm>
                <a:off x="1385777" y="486433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137">
                <a:extLst>
                  <a:ext uri="{FF2B5EF4-FFF2-40B4-BE49-F238E27FC236}">
                    <a16:creationId xmlns:a16="http://schemas.microsoft.com/office/drawing/2014/main" id="{837D0110-A54C-92E6-95BC-07899D1E6986}"/>
                  </a:ext>
                </a:extLst>
              </p:cNvPr>
              <p:cNvSpPr/>
              <p:nvPr/>
            </p:nvSpPr>
            <p:spPr>
              <a:xfrm>
                <a:off x="1385777" y="486433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1" name="object 138">
              <a:extLst>
                <a:ext uri="{FF2B5EF4-FFF2-40B4-BE49-F238E27FC236}">
                  <a16:creationId xmlns:a16="http://schemas.microsoft.com/office/drawing/2014/main" id="{86B993B3-740D-4640-078C-2873B705B19B}"/>
                </a:ext>
              </a:extLst>
            </p:cNvPr>
            <p:cNvSpPr/>
            <p:nvPr/>
          </p:nvSpPr>
          <p:spPr>
            <a:xfrm>
              <a:off x="2337638" y="3580827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2" name="object 139">
              <a:extLst>
                <a:ext uri="{FF2B5EF4-FFF2-40B4-BE49-F238E27FC236}">
                  <a16:creationId xmlns:a16="http://schemas.microsoft.com/office/drawing/2014/main" id="{41AF40EC-7934-6AFE-2251-194772B88060}"/>
                </a:ext>
              </a:extLst>
            </p:cNvPr>
            <p:cNvGrpSpPr/>
            <p:nvPr/>
          </p:nvGrpSpPr>
          <p:grpSpPr>
            <a:xfrm>
              <a:off x="1981507" y="3296521"/>
              <a:ext cx="1052310" cy="503670"/>
              <a:chOff x="1239233" y="4633551"/>
              <a:chExt cx="1560195" cy="746760"/>
            </a:xfrm>
          </p:grpSpPr>
          <p:sp>
            <p:nvSpPr>
              <p:cNvPr id="143" name="object 140">
                <a:extLst>
                  <a:ext uri="{FF2B5EF4-FFF2-40B4-BE49-F238E27FC236}">
                    <a16:creationId xmlns:a16="http://schemas.microsoft.com/office/drawing/2014/main" id="{F7A98534-B3AF-4B3E-C2F4-FDC52A34F0B3}"/>
                  </a:ext>
                </a:extLst>
              </p:cNvPr>
              <p:cNvSpPr/>
              <p:nvPr/>
            </p:nvSpPr>
            <p:spPr>
              <a:xfrm>
                <a:off x="1247170" y="4814106"/>
                <a:ext cx="35369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353694" h="558800">
                    <a:moveTo>
                      <a:pt x="0" y="176754"/>
                    </a:moveTo>
                    <a:lnTo>
                      <a:pt x="353505" y="0"/>
                    </a:lnTo>
                  </a:path>
                  <a:path w="353694" h="558800">
                    <a:moveTo>
                      <a:pt x="0" y="381470"/>
                    </a:moveTo>
                    <a:lnTo>
                      <a:pt x="353506" y="558223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141">
                <a:extLst>
                  <a:ext uri="{FF2B5EF4-FFF2-40B4-BE49-F238E27FC236}">
                    <a16:creationId xmlns:a16="http://schemas.microsoft.com/office/drawing/2014/main" id="{4E9CD543-1493-D0E5-EC96-428800157E3C}"/>
                  </a:ext>
                </a:extLst>
              </p:cNvPr>
              <p:cNvSpPr/>
              <p:nvPr/>
            </p:nvSpPr>
            <p:spPr>
              <a:xfrm>
                <a:off x="1385777" y="524580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142">
                <a:extLst>
                  <a:ext uri="{FF2B5EF4-FFF2-40B4-BE49-F238E27FC236}">
                    <a16:creationId xmlns:a16="http://schemas.microsoft.com/office/drawing/2014/main" id="{79F9AAA1-BC51-DAF3-55BC-EC43621A0EE9}"/>
                  </a:ext>
                </a:extLst>
              </p:cNvPr>
              <p:cNvSpPr/>
              <p:nvPr/>
            </p:nvSpPr>
            <p:spPr>
              <a:xfrm>
                <a:off x="1385777" y="524580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143">
                <a:extLst>
                  <a:ext uri="{FF2B5EF4-FFF2-40B4-BE49-F238E27FC236}">
                    <a16:creationId xmlns:a16="http://schemas.microsoft.com/office/drawing/2014/main" id="{18A0C8C9-C18A-320E-2232-488E118FAE24}"/>
                  </a:ext>
                </a:extLst>
              </p:cNvPr>
              <p:cNvSpPr/>
              <p:nvPr/>
            </p:nvSpPr>
            <p:spPr>
              <a:xfrm>
                <a:off x="1805392" y="4940632"/>
                <a:ext cx="0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h="305435">
                    <a:moveTo>
                      <a:pt x="0" y="190733"/>
                    </a:moveTo>
                    <a:lnTo>
                      <a:pt x="0" y="305172"/>
                    </a:lnTo>
                  </a:path>
                  <a:path h="305435">
                    <a:moveTo>
                      <a:pt x="0" y="0"/>
                    </a:moveTo>
                    <a:lnTo>
                      <a:pt x="0" y="114439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44">
                <a:extLst>
                  <a:ext uri="{FF2B5EF4-FFF2-40B4-BE49-F238E27FC236}">
                    <a16:creationId xmlns:a16="http://schemas.microsoft.com/office/drawing/2014/main" id="{6FE86A3B-1744-6DD4-C52A-422F8973E884}"/>
                  </a:ext>
                </a:extLst>
              </p:cNvPr>
              <p:cNvSpPr/>
              <p:nvPr/>
            </p:nvSpPr>
            <p:spPr>
              <a:xfrm>
                <a:off x="2339449" y="463545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2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8" name="object 145">
              <a:extLst>
                <a:ext uri="{FF2B5EF4-FFF2-40B4-BE49-F238E27FC236}">
                  <a16:creationId xmlns:a16="http://schemas.microsoft.com/office/drawing/2014/main" id="{FB63F7EF-4E27-7AB9-776D-E6745B845D12}"/>
                </a:ext>
              </a:extLst>
            </p:cNvPr>
            <p:cNvSpPr txBox="1"/>
            <p:nvPr/>
          </p:nvSpPr>
          <p:spPr>
            <a:xfrm>
              <a:off x="2821352" y="3355713"/>
              <a:ext cx="11349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4" dirty="0">
                  <a:latin typeface="Trebuchet MS"/>
                  <a:cs typeface="Trebuchet MS"/>
                </a:rPr>
                <a:t>Q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49" name="object 146">
              <a:extLst>
                <a:ext uri="{FF2B5EF4-FFF2-40B4-BE49-F238E27FC236}">
                  <a16:creationId xmlns:a16="http://schemas.microsoft.com/office/drawing/2014/main" id="{9155944C-E1E6-FD55-00D2-FFCC21E0DAEC}"/>
                </a:ext>
              </a:extLst>
            </p:cNvPr>
            <p:cNvSpPr/>
            <p:nvPr/>
          </p:nvSpPr>
          <p:spPr>
            <a:xfrm>
              <a:off x="3238152" y="370947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2" y="38457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7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7">
              <a:extLst>
                <a:ext uri="{FF2B5EF4-FFF2-40B4-BE49-F238E27FC236}">
                  <a16:creationId xmlns:a16="http://schemas.microsoft.com/office/drawing/2014/main" id="{BCE8FE57-45A6-DDD1-348E-E35FBE223081}"/>
                </a:ext>
              </a:extLst>
            </p:cNvPr>
            <p:cNvSpPr txBox="1"/>
            <p:nvPr/>
          </p:nvSpPr>
          <p:spPr>
            <a:xfrm>
              <a:off x="3239874" y="3767378"/>
              <a:ext cx="305371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7" dirty="0">
                  <a:latin typeface="Trebuchet MS"/>
                  <a:cs typeface="Trebuchet MS"/>
                </a:rPr>
                <a:t>NSW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51" name="object 148">
              <a:extLst>
                <a:ext uri="{FF2B5EF4-FFF2-40B4-BE49-F238E27FC236}">
                  <a16:creationId xmlns:a16="http://schemas.microsoft.com/office/drawing/2014/main" id="{F23FA51E-82F0-3725-8603-6A644E842BA6}"/>
                </a:ext>
              </a:extLst>
            </p:cNvPr>
            <p:cNvSpPr/>
            <p:nvPr/>
          </p:nvSpPr>
          <p:spPr>
            <a:xfrm>
              <a:off x="2723572" y="4069678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9">
              <a:extLst>
                <a:ext uri="{FF2B5EF4-FFF2-40B4-BE49-F238E27FC236}">
                  <a16:creationId xmlns:a16="http://schemas.microsoft.com/office/drawing/2014/main" id="{3FF36577-4E32-B284-F601-09BA0D83FF6E}"/>
                </a:ext>
              </a:extLst>
            </p:cNvPr>
            <p:cNvSpPr txBox="1"/>
            <p:nvPr/>
          </p:nvSpPr>
          <p:spPr>
            <a:xfrm>
              <a:off x="2825882" y="4127584"/>
              <a:ext cx="10407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54" dirty="0">
                  <a:latin typeface="Trebuchet MS"/>
                  <a:cs typeface="Trebuchet MS"/>
                </a:rPr>
                <a:t>V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53" name="object 150">
              <a:extLst>
                <a:ext uri="{FF2B5EF4-FFF2-40B4-BE49-F238E27FC236}">
                  <a16:creationId xmlns:a16="http://schemas.microsoft.com/office/drawing/2014/main" id="{E897F87D-FCE4-BC88-6051-D4F4C2675838}"/>
                </a:ext>
              </a:extLst>
            </p:cNvPr>
            <p:cNvSpPr/>
            <p:nvPr/>
          </p:nvSpPr>
          <p:spPr>
            <a:xfrm>
              <a:off x="2723572" y="4481343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4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1">
              <a:extLst>
                <a:ext uri="{FF2B5EF4-FFF2-40B4-BE49-F238E27FC236}">
                  <a16:creationId xmlns:a16="http://schemas.microsoft.com/office/drawing/2014/main" id="{1357FD4C-715D-3662-9872-F39C68C9A4E0}"/>
                </a:ext>
              </a:extLst>
            </p:cNvPr>
            <p:cNvSpPr txBox="1"/>
            <p:nvPr/>
          </p:nvSpPr>
          <p:spPr>
            <a:xfrm>
              <a:off x="2824976" y="4539249"/>
              <a:ext cx="106216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1" dirty="0">
                  <a:latin typeface="Trebuchet MS"/>
                  <a:cs typeface="Trebuchet MS"/>
                </a:rPr>
                <a:t>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55" name="object 152">
              <a:extLst>
                <a:ext uri="{FF2B5EF4-FFF2-40B4-BE49-F238E27FC236}">
                  <a16:creationId xmlns:a16="http://schemas.microsoft.com/office/drawing/2014/main" id="{540C50E5-24B5-CF7E-2AF2-CEF083F027AC}"/>
                </a:ext>
              </a:extLst>
            </p:cNvPr>
            <p:cNvGrpSpPr/>
            <p:nvPr/>
          </p:nvGrpSpPr>
          <p:grpSpPr>
            <a:xfrm>
              <a:off x="2593641" y="3373708"/>
              <a:ext cx="54393" cy="54393"/>
              <a:chOff x="2146807" y="4747990"/>
              <a:chExt cx="80645" cy="80645"/>
            </a:xfrm>
          </p:grpSpPr>
          <p:sp>
            <p:nvSpPr>
              <p:cNvPr id="156" name="object 153">
                <a:extLst>
                  <a:ext uri="{FF2B5EF4-FFF2-40B4-BE49-F238E27FC236}">
                    <a16:creationId xmlns:a16="http://schemas.microsoft.com/office/drawing/2014/main" id="{4AAE2021-51E6-A8FF-B5F9-69EBB536BF0E}"/>
                  </a:ext>
                </a:extLst>
              </p:cNvPr>
              <p:cNvSpPr/>
              <p:nvPr/>
            </p:nvSpPr>
            <p:spPr>
              <a:xfrm>
                <a:off x="2148714" y="47498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154">
                <a:extLst>
                  <a:ext uri="{FF2B5EF4-FFF2-40B4-BE49-F238E27FC236}">
                    <a16:creationId xmlns:a16="http://schemas.microsoft.com/office/drawing/2014/main" id="{F39764CA-3BB6-BBBC-7608-FF0E3ED263B4}"/>
                  </a:ext>
                </a:extLst>
              </p:cNvPr>
              <p:cNvSpPr/>
              <p:nvPr/>
            </p:nvSpPr>
            <p:spPr>
              <a:xfrm>
                <a:off x="2148714" y="47498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8" name="object 155">
              <a:extLst>
                <a:ext uri="{FF2B5EF4-FFF2-40B4-BE49-F238E27FC236}">
                  <a16:creationId xmlns:a16="http://schemas.microsoft.com/office/drawing/2014/main" id="{8CEC5550-59C2-1D60-3DD8-019BAE60C3B1}"/>
                </a:ext>
              </a:extLst>
            </p:cNvPr>
            <p:cNvGrpSpPr/>
            <p:nvPr/>
          </p:nvGrpSpPr>
          <p:grpSpPr>
            <a:xfrm>
              <a:off x="3108222" y="3630998"/>
              <a:ext cx="54393" cy="54393"/>
              <a:chOff x="2909745" y="5129458"/>
              <a:chExt cx="80645" cy="80645"/>
            </a:xfrm>
          </p:grpSpPr>
          <p:sp>
            <p:nvSpPr>
              <p:cNvPr id="159" name="object 156">
                <a:extLst>
                  <a:ext uri="{FF2B5EF4-FFF2-40B4-BE49-F238E27FC236}">
                    <a16:creationId xmlns:a16="http://schemas.microsoft.com/office/drawing/2014/main" id="{50246E80-8A01-CBD4-31F2-3E1D0237D035}"/>
                  </a:ext>
                </a:extLst>
              </p:cNvPr>
              <p:cNvSpPr/>
              <p:nvPr/>
            </p:nvSpPr>
            <p:spPr>
              <a:xfrm>
                <a:off x="2911652" y="513136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157">
                <a:extLst>
                  <a:ext uri="{FF2B5EF4-FFF2-40B4-BE49-F238E27FC236}">
                    <a16:creationId xmlns:a16="http://schemas.microsoft.com/office/drawing/2014/main" id="{AE76F77D-367B-48E2-0483-F535558DDB43}"/>
                  </a:ext>
                </a:extLst>
              </p:cNvPr>
              <p:cNvSpPr/>
              <p:nvPr/>
            </p:nvSpPr>
            <p:spPr>
              <a:xfrm>
                <a:off x="2911652" y="513136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1" name="object 158">
              <a:extLst>
                <a:ext uri="{FF2B5EF4-FFF2-40B4-BE49-F238E27FC236}">
                  <a16:creationId xmlns:a16="http://schemas.microsoft.com/office/drawing/2014/main" id="{386A38C9-4425-3467-3C6A-EEEC0EB4643B}"/>
                </a:ext>
              </a:extLst>
            </p:cNvPr>
            <p:cNvSpPr/>
            <p:nvPr/>
          </p:nvSpPr>
          <p:spPr>
            <a:xfrm>
              <a:off x="2852218" y="3838118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62" name="object 159">
              <a:extLst>
                <a:ext uri="{FF2B5EF4-FFF2-40B4-BE49-F238E27FC236}">
                  <a16:creationId xmlns:a16="http://schemas.microsoft.com/office/drawing/2014/main" id="{178659DD-FDB1-1D52-B45F-3D6E06E526EE}"/>
                </a:ext>
              </a:extLst>
            </p:cNvPr>
            <p:cNvGrpSpPr/>
            <p:nvPr/>
          </p:nvGrpSpPr>
          <p:grpSpPr>
            <a:xfrm>
              <a:off x="2593641" y="3630998"/>
              <a:ext cx="54393" cy="54393"/>
              <a:chOff x="2146807" y="5129458"/>
              <a:chExt cx="80645" cy="80645"/>
            </a:xfrm>
          </p:grpSpPr>
          <p:sp>
            <p:nvSpPr>
              <p:cNvPr id="163" name="object 160">
                <a:extLst>
                  <a:ext uri="{FF2B5EF4-FFF2-40B4-BE49-F238E27FC236}">
                    <a16:creationId xmlns:a16="http://schemas.microsoft.com/office/drawing/2014/main" id="{BB8D8743-0AC9-1180-606E-921591A27491}"/>
                  </a:ext>
                </a:extLst>
              </p:cNvPr>
              <p:cNvSpPr/>
              <p:nvPr/>
            </p:nvSpPr>
            <p:spPr>
              <a:xfrm>
                <a:off x="2148714" y="513136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4" name="object 161">
                <a:extLst>
                  <a:ext uri="{FF2B5EF4-FFF2-40B4-BE49-F238E27FC236}">
                    <a16:creationId xmlns:a16="http://schemas.microsoft.com/office/drawing/2014/main" id="{E3C9E6E6-04A2-3B5D-EF0B-505642B4209B}"/>
                  </a:ext>
                </a:extLst>
              </p:cNvPr>
              <p:cNvSpPr/>
              <p:nvPr/>
            </p:nvSpPr>
            <p:spPr>
              <a:xfrm>
                <a:off x="2148714" y="513136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65" name="object 162">
              <a:extLst>
                <a:ext uri="{FF2B5EF4-FFF2-40B4-BE49-F238E27FC236}">
                  <a16:creationId xmlns:a16="http://schemas.microsoft.com/office/drawing/2014/main" id="{710B2A40-2C44-4BB9-2488-3D6CBEC51971}"/>
                </a:ext>
              </a:extLst>
            </p:cNvPr>
            <p:cNvGrpSpPr/>
            <p:nvPr/>
          </p:nvGrpSpPr>
          <p:grpSpPr>
            <a:xfrm>
              <a:off x="1686691" y="3054667"/>
              <a:ext cx="1868203" cy="1637782"/>
              <a:chOff x="802129" y="4274968"/>
              <a:chExt cx="2769870" cy="2428240"/>
            </a:xfrm>
          </p:grpSpPr>
          <p:sp>
            <p:nvSpPr>
              <p:cNvPr id="166" name="object 163">
                <a:extLst>
                  <a:ext uri="{FF2B5EF4-FFF2-40B4-BE49-F238E27FC236}">
                    <a16:creationId xmlns:a16="http://schemas.microsoft.com/office/drawing/2014/main" id="{E1793D2F-1E48-3E9B-023C-818290BF45DF}"/>
                  </a:ext>
                </a:extLst>
              </p:cNvPr>
              <p:cNvSpPr/>
              <p:nvPr/>
            </p:nvSpPr>
            <p:spPr>
              <a:xfrm>
                <a:off x="2029829" y="4756638"/>
                <a:ext cx="112331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1123314" h="575310">
                    <a:moveTo>
                      <a:pt x="0" y="0"/>
                    </a:moveTo>
                    <a:lnTo>
                      <a:pt x="314064" y="62811"/>
                    </a:lnTo>
                  </a:path>
                  <a:path w="1123314" h="575310">
                    <a:moveTo>
                      <a:pt x="1122717" y="575070"/>
                    </a:moveTo>
                    <a:lnTo>
                      <a:pt x="717222" y="25067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7" name="object 164">
                <a:extLst>
                  <a:ext uri="{FF2B5EF4-FFF2-40B4-BE49-F238E27FC236}">
                    <a16:creationId xmlns:a16="http://schemas.microsoft.com/office/drawing/2014/main" id="{CA0FE600-0743-3348-9990-E095ABC377BF}"/>
                  </a:ext>
                </a:extLst>
              </p:cNvPr>
              <p:cNvSpPr/>
              <p:nvPr/>
            </p:nvSpPr>
            <p:spPr>
              <a:xfrm>
                <a:off x="2034269" y="5474688"/>
                <a:ext cx="1068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8705">
                    <a:moveTo>
                      <a:pt x="0" y="0"/>
                    </a:moveTo>
                    <a:lnTo>
                      <a:pt x="495914" y="0"/>
                    </a:lnTo>
                  </a:path>
                  <a:path w="1068705">
                    <a:moveTo>
                      <a:pt x="572207" y="0"/>
                    </a:moveTo>
                    <a:lnTo>
                      <a:pt x="1068122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8" name="object 165">
                <a:extLst>
                  <a:ext uri="{FF2B5EF4-FFF2-40B4-BE49-F238E27FC236}">
                    <a16:creationId xmlns:a16="http://schemas.microsoft.com/office/drawing/2014/main" id="{FFE7D026-9C92-5B73-1A13-4019DBCD27A2}"/>
                  </a:ext>
                </a:extLst>
              </p:cNvPr>
              <p:cNvSpPr/>
              <p:nvPr/>
            </p:nvSpPr>
            <p:spPr>
              <a:xfrm>
                <a:off x="1992899" y="5605943"/>
                <a:ext cx="387985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387985" h="271779">
                    <a:moveTo>
                      <a:pt x="387924" y="271545"/>
                    </a:moveTo>
                    <a:lnTo>
                      <a:pt x="0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166">
                <a:extLst>
                  <a:ext uri="{FF2B5EF4-FFF2-40B4-BE49-F238E27FC236}">
                    <a16:creationId xmlns:a16="http://schemas.microsoft.com/office/drawing/2014/main" id="{7FEB1D49-FB69-81C6-4A91-BE0E92C76400}"/>
                  </a:ext>
                </a:extLst>
              </p:cNvPr>
              <p:cNvSpPr/>
              <p:nvPr/>
            </p:nvSpPr>
            <p:spPr>
              <a:xfrm>
                <a:off x="2148714" y="5703569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167">
                <a:extLst>
                  <a:ext uri="{FF2B5EF4-FFF2-40B4-BE49-F238E27FC236}">
                    <a16:creationId xmlns:a16="http://schemas.microsoft.com/office/drawing/2014/main" id="{65E0EC03-1637-69D9-1FC0-BB3299332046}"/>
                  </a:ext>
                </a:extLst>
              </p:cNvPr>
              <p:cNvSpPr/>
              <p:nvPr/>
            </p:nvSpPr>
            <p:spPr>
              <a:xfrm>
                <a:off x="2148714" y="5703569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object 168">
                <a:extLst>
                  <a:ext uri="{FF2B5EF4-FFF2-40B4-BE49-F238E27FC236}">
                    <a16:creationId xmlns:a16="http://schemas.microsoft.com/office/drawing/2014/main" id="{DFC00BE0-C9DA-F232-C7B2-FEBCA6DFCD16}"/>
                  </a:ext>
                </a:extLst>
              </p:cNvPr>
              <p:cNvSpPr/>
              <p:nvPr/>
            </p:nvSpPr>
            <p:spPr>
              <a:xfrm>
                <a:off x="1984115" y="5007314"/>
                <a:ext cx="1160145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1160145" h="870585">
                    <a:moveTo>
                      <a:pt x="405492" y="0"/>
                    </a:moveTo>
                    <a:lnTo>
                      <a:pt x="0" y="324396"/>
                    </a:lnTo>
                  </a:path>
                  <a:path w="1160145" h="870585">
                    <a:moveTo>
                      <a:pt x="771722" y="870175"/>
                    </a:moveTo>
                    <a:lnTo>
                      <a:pt x="1159645" y="598627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169">
                <a:extLst>
                  <a:ext uri="{FF2B5EF4-FFF2-40B4-BE49-F238E27FC236}">
                    <a16:creationId xmlns:a16="http://schemas.microsoft.com/office/drawing/2014/main" id="{A9970410-D359-9854-6EBD-F5291F1E291F}"/>
                  </a:ext>
                </a:extLst>
              </p:cNvPr>
              <p:cNvSpPr/>
              <p:nvPr/>
            </p:nvSpPr>
            <p:spPr>
              <a:xfrm>
                <a:off x="2911652" y="5703569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3" name="object 170">
                <a:extLst>
                  <a:ext uri="{FF2B5EF4-FFF2-40B4-BE49-F238E27FC236}">
                    <a16:creationId xmlns:a16="http://schemas.microsoft.com/office/drawing/2014/main" id="{3BFD84A6-BA76-B747-8A86-1AFBE9DFA20C}"/>
                  </a:ext>
                </a:extLst>
              </p:cNvPr>
              <p:cNvSpPr/>
              <p:nvPr/>
            </p:nvSpPr>
            <p:spPr>
              <a:xfrm>
                <a:off x="804037" y="4658344"/>
                <a:ext cx="2184400" cy="1122045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1122045">
                    <a:moveTo>
                      <a:pt x="2107615" y="1045224"/>
                    </a:moveTo>
                    <a:lnTo>
                      <a:pt x="2107615" y="1121518"/>
                    </a:lnTo>
                    <a:lnTo>
                      <a:pt x="2183908" y="1121518"/>
                    </a:lnTo>
                    <a:lnTo>
                      <a:pt x="2183908" y="1045224"/>
                    </a:lnTo>
                    <a:lnTo>
                      <a:pt x="2107615" y="1045224"/>
                    </a:lnTo>
                    <a:close/>
                  </a:path>
                  <a:path w="2184400" h="112204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4" name="object 171">
                <a:extLst>
                  <a:ext uri="{FF2B5EF4-FFF2-40B4-BE49-F238E27FC236}">
                    <a16:creationId xmlns:a16="http://schemas.microsoft.com/office/drawing/2014/main" id="{6F1836C0-B3B5-610B-A080-4191EF70F900}"/>
                  </a:ext>
                </a:extLst>
              </p:cNvPr>
              <p:cNvSpPr/>
              <p:nvPr/>
            </p:nvSpPr>
            <p:spPr>
              <a:xfrm>
                <a:off x="809759" y="4664066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4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172">
                <a:extLst>
                  <a:ext uri="{FF2B5EF4-FFF2-40B4-BE49-F238E27FC236}">
                    <a16:creationId xmlns:a16="http://schemas.microsoft.com/office/drawing/2014/main" id="{44363A41-1B4E-B9C6-AF53-9F2A0F7777B5}"/>
                  </a:ext>
                </a:extLst>
              </p:cNvPr>
              <p:cNvSpPr/>
              <p:nvPr/>
            </p:nvSpPr>
            <p:spPr>
              <a:xfrm>
                <a:off x="809759" y="4276875"/>
                <a:ext cx="1234440" cy="540385"/>
              </a:xfrm>
              <a:custGeom>
                <a:avLst/>
                <a:gdLst/>
                <a:ahLst/>
                <a:cxnLst/>
                <a:rect l="l" t="t" r="r" b="b"/>
                <a:pathLst>
                  <a:path w="1234439" h="540385">
                    <a:moveTo>
                      <a:pt x="0" y="387190"/>
                    </a:moveTo>
                    <a:lnTo>
                      <a:pt x="0" y="539778"/>
                    </a:lnTo>
                    <a:lnTo>
                      <a:pt x="152587" y="539778"/>
                    </a:lnTo>
                    <a:lnTo>
                      <a:pt x="152587" y="387190"/>
                    </a:lnTo>
                    <a:lnTo>
                      <a:pt x="0" y="387190"/>
                    </a:lnTo>
                    <a:close/>
                  </a:path>
                  <a:path w="1234439" h="540385">
                    <a:moveTo>
                      <a:pt x="757215" y="0"/>
                    </a:moveTo>
                    <a:lnTo>
                      <a:pt x="757215" y="164031"/>
                    </a:lnTo>
                    <a:lnTo>
                      <a:pt x="1234051" y="164031"/>
                    </a:lnTo>
                    <a:lnTo>
                      <a:pt x="1234051" y="0"/>
                    </a:lnTo>
                    <a:lnTo>
                      <a:pt x="757215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173">
                <a:extLst>
                  <a:ext uri="{FF2B5EF4-FFF2-40B4-BE49-F238E27FC236}">
                    <a16:creationId xmlns:a16="http://schemas.microsoft.com/office/drawing/2014/main" id="{F64BDD2A-56B3-C547-2B93-71B58D50FBCA}"/>
                  </a:ext>
                </a:extLst>
              </p:cNvPr>
              <p:cNvSpPr/>
              <p:nvPr/>
            </p:nvSpPr>
            <p:spPr>
              <a:xfrm>
                <a:off x="1729099" y="4282597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7" name="object 174">
                <a:extLst>
                  <a:ext uri="{FF2B5EF4-FFF2-40B4-BE49-F238E27FC236}">
                    <a16:creationId xmlns:a16="http://schemas.microsoft.com/office/drawing/2014/main" id="{B3D40406-7DE4-3AF1-949F-EE689EC29EB9}"/>
                  </a:ext>
                </a:extLst>
              </p:cNvPr>
              <p:cNvSpPr/>
              <p:nvPr/>
            </p:nvSpPr>
            <p:spPr>
              <a:xfrm>
                <a:off x="1566974" y="4282597"/>
                <a:ext cx="476884" cy="162750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27504">
                    <a:moveTo>
                      <a:pt x="162124" y="0"/>
                    </a:moveTo>
                    <a:lnTo>
                      <a:pt x="162124" y="152587"/>
                    </a:lnTo>
                    <a:lnTo>
                      <a:pt x="314711" y="152587"/>
                    </a:lnTo>
                    <a:lnTo>
                      <a:pt x="314711" y="0"/>
                    </a:lnTo>
                    <a:lnTo>
                      <a:pt x="162124" y="0"/>
                    </a:lnTo>
                    <a:close/>
                  </a:path>
                  <a:path w="476885" h="1627504">
                    <a:moveTo>
                      <a:pt x="0" y="1462933"/>
                    </a:moveTo>
                    <a:lnTo>
                      <a:pt x="0" y="1626964"/>
                    </a:lnTo>
                    <a:lnTo>
                      <a:pt x="476836" y="1626964"/>
                    </a:lnTo>
                    <a:lnTo>
                      <a:pt x="476836" y="1462933"/>
                    </a:lnTo>
                    <a:lnTo>
                      <a:pt x="0" y="1462933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175">
                <a:extLst>
                  <a:ext uri="{FF2B5EF4-FFF2-40B4-BE49-F238E27FC236}">
                    <a16:creationId xmlns:a16="http://schemas.microsoft.com/office/drawing/2014/main" id="{11ABF9CB-4B80-CCA6-837E-7DF0AD892C83}"/>
                  </a:ext>
                </a:extLst>
              </p:cNvPr>
              <p:cNvSpPr/>
              <p:nvPr/>
            </p:nvSpPr>
            <p:spPr>
              <a:xfrm>
                <a:off x="1885501" y="5751252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9" name="object 176">
                <a:extLst>
                  <a:ext uri="{FF2B5EF4-FFF2-40B4-BE49-F238E27FC236}">
                    <a16:creationId xmlns:a16="http://schemas.microsoft.com/office/drawing/2014/main" id="{47B166DB-A47B-8251-5B23-60252B3A0A24}"/>
                  </a:ext>
                </a:extLst>
              </p:cNvPr>
              <p:cNvSpPr/>
              <p:nvPr/>
            </p:nvSpPr>
            <p:spPr>
              <a:xfrm>
                <a:off x="1885501" y="4429463"/>
                <a:ext cx="921385" cy="1474470"/>
              </a:xfrm>
              <a:custGeom>
                <a:avLst/>
                <a:gdLst/>
                <a:ahLst/>
                <a:cxnLst/>
                <a:rect l="l" t="t" r="r" b="b"/>
                <a:pathLst>
                  <a:path w="921385" h="1474470">
                    <a:moveTo>
                      <a:pt x="0" y="1321789"/>
                    </a:moveTo>
                    <a:lnTo>
                      <a:pt x="0" y="1474376"/>
                    </a:lnTo>
                    <a:lnTo>
                      <a:pt x="152587" y="1474376"/>
                    </a:lnTo>
                    <a:lnTo>
                      <a:pt x="152587" y="1321789"/>
                    </a:lnTo>
                    <a:lnTo>
                      <a:pt x="0" y="1321789"/>
                    </a:lnTo>
                    <a:close/>
                  </a:path>
                  <a:path w="921385" h="1474470">
                    <a:moveTo>
                      <a:pt x="444411" y="0"/>
                    </a:moveTo>
                    <a:lnTo>
                      <a:pt x="444411" y="164031"/>
                    </a:lnTo>
                    <a:lnTo>
                      <a:pt x="921247" y="164031"/>
                    </a:lnTo>
                    <a:lnTo>
                      <a:pt x="921247" y="0"/>
                    </a:lnTo>
                    <a:lnTo>
                      <a:pt x="444411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0" name="object 177">
                <a:extLst>
                  <a:ext uri="{FF2B5EF4-FFF2-40B4-BE49-F238E27FC236}">
                    <a16:creationId xmlns:a16="http://schemas.microsoft.com/office/drawing/2014/main" id="{C6D9B77D-B17C-C223-EC1D-027FD7D96E62}"/>
                  </a:ext>
                </a:extLst>
              </p:cNvPr>
              <p:cNvSpPr/>
              <p:nvPr/>
            </p:nvSpPr>
            <p:spPr>
              <a:xfrm>
                <a:off x="2335634" y="4435185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1" name="object 178">
                <a:extLst>
                  <a:ext uri="{FF2B5EF4-FFF2-40B4-BE49-F238E27FC236}">
                    <a16:creationId xmlns:a16="http://schemas.microsoft.com/office/drawing/2014/main" id="{726E1D46-164F-53B4-62B1-22FD9FFD5D8C}"/>
                  </a:ext>
                </a:extLst>
              </p:cNvPr>
              <p:cNvSpPr/>
              <p:nvPr/>
            </p:nvSpPr>
            <p:spPr>
              <a:xfrm>
                <a:off x="2335634" y="4435185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0" y="0"/>
                    </a:move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2" name="object 179">
                <a:extLst>
                  <a:ext uri="{FF2B5EF4-FFF2-40B4-BE49-F238E27FC236}">
                    <a16:creationId xmlns:a16="http://schemas.microsoft.com/office/drawing/2014/main" id="{C7BB234F-8F28-F465-9492-FF1F4FC3AB29}"/>
                  </a:ext>
                </a:extLst>
              </p:cNvPr>
              <p:cNvSpPr/>
              <p:nvPr/>
            </p:nvSpPr>
            <p:spPr>
              <a:xfrm>
                <a:off x="2648438" y="4435185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3" name="object 180">
                <a:extLst>
                  <a:ext uri="{FF2B5EF4-FFF2-40B4-BE49-F238E27FC236}">
                    <a16:creationId xmlns:a16="http://schemas.microsoft.com/office/drawing/2014/main" id="{C65A7BFE-1E03-F430-DC93-3CAFFA41BCB1}"/>
                  </a:ext>
                </a:extLst>
              </p:cNvPr>
              <p:cNvSpPr/>
              <p:nvPr/>
            </p:nvSpPr>
            <p:spPr>
              <a:xfrm>
                <a:off x="2648438" y="4435185"/>
                <a:ext cx="921385" cy="768985"/>
              </a:xfrm>
              <a:custGeom>
                <a:avLst/>
                <a:gdLst/>
                <a:ahLst/>
                <a:cxnLst/>
                <a:rect l="l" t="t" r="r" b="b"/>
                <a:pathLst>
                  <a:path w="921385" h="768985">
                    <a:moveTo>
                      <a:pt x="0" y="0"/>
                    </a:move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lnTo>
                      <a:pt x="0" y="0"/>
                    </a:lnTo>
                    <a:close/>
                  </a:path>
                  <a:path w="921385" h="768985">
                    <a:moveTo>
                      <a:pt x="444411" y="604628"/>
                    </a:moveTo>
                    <a:lnTo>
                      <a:pt x="444411" y="768659"/>
                    </a:lnTo>
                    <a:lnTo>
                      <a:pt x="921247" y="768659"/>
                    </a:lnTo>
                    <a:lnTo>
                      <a:pt x="921247" y="604628"/>
                    </a:lnTo>
                    <a:lnTo>
                      <a:pt x="444411" y="604628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4" name="object 181">
                <a:extLst>
                  <a:ext uri="{FF2B5EF4-FFF2-40B4-BE49-F238E27FC236}">
                    <a16:creationId xmlns:a16="http://schemas.microsoft.com/office/drawing/2014/main" id="{4149D28D-C209-ADE7-710B-88B1BF3060DF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096664" y="5043628"/>
                <a:ext cx="469206" cy="156402"/>
              </a:xfrm>
              <a:prstGeom prst="rect">
                <a:avLst/>
              </a:prstGeom>
            </p:spPr>
          </p:pic>
          <p:sp>
            <p:nvSpPr>
              <p:cNvPr id="185" name="object 182">
                <a:extLst>
                  <a:ext uri="{FF2B5EF4-FFF2-40B4-BE49-F238E27FC236}">
                    <a16:creationId xmlns:a16="http://schemas.microsoft.com/office/drawing/2014/main" id="{1E633A97-4F73-2AC6-1F58-39B1C0E54B2F}"/>
                  </a:ext>
                </a:extLst>
              </p:cNvPr>
              <p:cNvSpPr/>
              <p:nvPr/>
            </p:nvSpPr>
            <p:spPr>
              <a:xfrm>
                <a:off x="2839173" y="5926728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6" name="object 183">
                <a:extLst>
                  <a:ext uri="{FF2B5EF4-FFF2-40B4-BE49-F238E27FC236}">
                    <a16:creationId xmlns:a16="http://schemas.microsoft.com/office/drawing/2014/main" id="{232D2112-0FAA-C733-3B15-8F9C1A87AEE9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2988" y="5930543"/>
                <a:ext cx="469206" cy="156402"/>
              </a:xfrm>
              <a:prstGeom prst="rect">
                <a:avLst/>
              </a:prstGeom>
            </p:spPr>
          </p:pic>
          <p:sp>
            <p:nvSpPr>
              <p:cNvPr id="187" name="object 184">
                <a:extLst>
                  <a:ext uri="{FF2B5EF4-FFF2-40B4-BE49-F238E27FC236}">
                    <a16:creationId xmlns:a16="http://schemas.microsoft.com/office/drawing/2014/main" id="{127E391B-D94D-75D0-6B03-3EAD3B1AEE5B}"/>
                  </a:ext>
                </a:extLst>
              </p:cNvPr>
              <p:cNvSpPr/>
              <p:nvPr/>
            </p:nvSpPr>
            <p:spPr>
              <a:xfrm>
                <a:off x="2839173" y="6537078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8" name="object 185">
                <a:extLst>
                  <a:ext uri="{FF2B5EF4-FFF2-40B4-BE49-F238E27FC236}">
                    <a16:creationId xmlns:a16="http://schemas.microsoft.com/office/drawing/2014/main" id="{30EB0F11-74A5-E6D6-7AF8-F4A031217201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2988" y="6540893"/>
                <a:ext cx="469206" cy="156402"/>
              </a:xfrm>
              <a:prstGeom prst="rect">
                <a:avLst/>
              </a:prstGeom>
            </p:spPr>
          </p:pic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9E39AED-3A6D-B11D-6FEF-DD8F1D84022F}"/>
              </a:ext>
            </a:extLst>
          </p:cNvPr>
          <p:cNvGrpSpPr/>
          <p:nvPr/>
        </p:nvGrpSpPr>
        <p:grpSpPr>
          <a:xfrm>
            <a:off x="4238810" y="2987568"/>
            <a:ext cx="2002258" cy="1871201"/>
            <a:chOff x="4238810" y="2987568"/>
            <a:chExt cx="2002258" cy="1871201"/>
          </a:xfrm>
        </p:grpSpPr>
        <p:grpSp>
          <p:nvGrpSpPr>
            <p:cNvPr id="192" name="object 189">
              <a:extLst>
                <a:ext uri="{FF2B5EF4-FFF2-40B4-BE49-F238E27FC236}">
                  <a16:creationId xmlns:a16="http://schemas.microsoft.com/office/drawing/2014/main" id="{C6CD71FF-91A4-B00E-C126-695D3C8AB522}"/>
                </a:ext>
              </a:extLst>
            </p:cNvPr>
            <p:cNvGrpSpPr/>
            <p:nvPr/>
          </p:nvGrpSpPr>
          <p:grpSpPr>
            <a:xfrm>
              <a:off x="4238810" y="2987568"/>
              <a:ext cx="2002258" cy="1871201"/>
              <a:chOff x="4585999" y="4175483"/>
              <a:chExt cx="2968625" cy="2774315"/>
            </a:xfrm>
          </p:grpSpPr>
          <p:sp>
            <p:nvSpPr>
              <p:cNvPr id="193" name="object 190">
                <a:extLst>
                  <a:ext uri="{FF2B5EF4-FFF2-40B4-BE49-F238E27FC236}">
                    <a16:creationId xmlns:a16="http://schemas.microsoft.com/office/drawing/2014/main" id="{EBBAA4C6-8779-4DEC-3FDB-7456D36873C7}"/>
                  </a:ext>
                </a:extLst>
              </p:cNvPr>
              <p:cNvSpPr/>
              <p:nvPr/>
            </p:nvSpPr>
            <p:spPr>
              <a:xfrm>
                <a:off x="4597747" y="4187230"/>
                <a:ext cx="2945130" cy="2750820"/>
              </a:xfrm>
              <a:custGeom>
                <a:avLst/>
                <a:gdLst/>
                <a:ahLst/>
                <a:cxnLst/>
                <a:rect l="l" t="t" r="r" b="b"/>
                <a:pathLst>
                  <a:path w="2945129" h="2750820">
                    <a:moveTo>
                      <a:pt x="0" y="38146"/>
                    </a:moveTo>
                    <a:lnTo>
                      <a:pt x="0" y="2712243"/>
                    </a:lnTo>
                    <a:lnTo>
                      <a:pt x="2997" y="2727091"/>
                    </a:lnTo>
                    <a:lnTo>
                      <a:pt x="11172" y="2739217"/>
                    </a:lnTo>
                    <a:lnTo>
                      <a:pt x="23298" y="2747392"/>
                    </a:lnTo>
                    <a:lnTo>
                      <a:pt x="38146" y="2750390"/>
                    </a:lnTo>
                    <a:lnTo>
                      <a:pt x="2906792" y="2750390"/>
                    </a:lnTo>
                    <a:lnTo>
                      <a:pt x="2921640" y="2747392"/>
                    </a:lnTo>
                    <a:lnTo>
                      <a:pt x="2933766" y="2739217"/>
                    </a:lnTo>
                    <a:lnTo>
                      <a:pt x="2941941" y="2727091"/>
                    </a:lnTo>
                    <a:lnTo>
                      <a:pt x="2944939" y="2712243"/>
                    </a:lnTo>
                    <a:lnTo>
                      <a:pt x="2944939" y="38146"/>
                    </a:lnTo>
                    <a:lnTo>
                      <a:pt x="2941941" y="23298"/>
                    </a:lnTo>
                    <a:lnTo>
                      <a:pt x="2933766" y="11172"/>
                    </a:lnTo>
                    <a:lnTo>
                      <a:pt x="2921640" y="2997"/>
                    </a:lnTo>
                    <a:lnTo>
                      <a:pt x="2906792" y="0"/>
                    </a:lnTo>
                    <a:lnTo>
                      <a:pt x="38146" y="0"/>
                    </a:lnTo>
                    <a:lnTo>
                      <a:pt x="23298" y="2997"/>
                    </a:lnTo>
                    <a:lnTo>
                      <a:pt x="11172" y="11172"/>
                    </a:lnTo>
                    <a:lnTo>
                      <a:pt x="2997" y="23298"/>
                    </a:lnTo>
                    <a:lnTo>
                      <a:pt x="0" y="38146"/>
                    </a:lnTo>
                    <a:close/>
                  </a:path>
                </a:pathLst>
              </a:custGeom>
              <a:ln w="2288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4" name="object 191">
                <a:extLst>
                  <a:ext uri="{FF2B5EF4-FFF2-40B4-BE49-F238E27FC236}">
                    <a16:creationId xmlns:a16="http://schemas.microsoft.com/office/drawing/2014/main" id="{3F26CF83-B8A4-3FE9-B5BE-8A130FEE94C6}"/>
                  </a:ext>
                </a:extLst>
              </p:cNvPr>
              <p:cNvSpPr/>
              <p:nvPr/>
            </p:nvSpPr>
            <p:spPr>
              <a:xfrm>
                <a:off x="4696928" y="4864337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3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5" name="object 192">
                <a:extLst>
                  <a:ext uri="{FF2B5EF4-FFF2-40B4-BE49-F238E27FC236}">
                    <a16:creationId xmlns:a16="http://schemas.microsoft.com/office/drawing/2014/main" id="{E8AF26B1-B89B-3BEC-4DFD-4854B4ACD5F8}"/>
                  </a:ext>
                </a:extLst>
              </p:cNvPr>
              <p:cNvSpPr/>
              <p:nvPr/>
            </p:nvSpPr>
            <p:spPr>
              <a:xfrm>
                <a:off x="4696928" y="4864337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3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6" name="object 193">
              <a:extLst>
                <a:ext uri="{FF2B5EF4-FFF2-40B4-BE49-F238E27FC236}">
                  <a16:creationId xmlns:a16="http://schemas.microsoft.com/office/drawing/2014/main" id="{5A26E2A1-82B5-0D65-DD30-78FB30B823EF}"/>
                </a:ext>
              </a:extLst>
            </p:cNvPr>
            <p:cNvSpPr txBox="1"/>
            <p:nvPr/>
          </p:nvSpPr>
          <p:spPr>
            <a:xfrm>
              <a:off x="4359753" y="3510088"/>
              <a:ext cx="21671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0" dirty="0">
                  <a:latin typeface="Trebuchet MS"/>
                  <a:cs typeface="Trebuchet MS"/>
                </a:rPr>
                <a:t>WA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97" name="object 194">
              <a:extLst>
                <a:ext uri="{FF2B5EF4-FFF2-40B4-BE49-F238E27FC236}">
                  <a16:creationId xmlns:a16="http://schemas.microsoft.com/office/drawing/2014/main" id="{188D0854-64EC-010E-1B94-217D79BD9E03}"/>
                </a:ext>
              </a:extLst>
            </p:cNvPr>
            <p:cNvGrpSpPr/>
            <p:nvPr/>
          </p:nvGrpSpPr>
          <p:grpSpPr>
            <a:xfrm>
              <a:off x="4826926" y="3193607"/>
              <a:ext cx="311367" cy="311367"/>
              <a:chOff x="5457961" y="4480964"/>
              <a:chExt cx="461645" cy="461645"/>
            </a:xfrm>
          </p:grpSpPr>
          <p:sp>
            <p:nvSpPr>
              <p:cNvPr id="198" name="object 195">
                <a:extLst>
                  <a:ext uri="{FF2B5EF4-FFF2-40B4-BE49-F238E27FC236}">
                    <a16:creationId xmlns:a16="http://schemas.microsoft.com/office/drawing/2014/main" id="{F93D5E3C-F2FD-8B26-8C29-530E583CC5B8}"/>
                  </a:ext>
                </a:extLst>
              </p:cNvPr>
              <p:cNvSpPr/>
              <p:nvPr/>
            </p:nvSpPr>
            <p:spPr>
              <a:xfrm>
                <a:off x="5459866" y="4482869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3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9" name="object 196">
                <a:extLst>
                  <a:ext uri="{FF2B5EF4-FFF2-40B4-BE49-F238E27FC236}">
                    <a16:creationId xmlns:a16="http://schemas.microsoft.com/office/drawing/2014/main" id="{5BA4486D-F15A-FA90-F05B-7398870578CD}"/>
                  </a:ext>
                </a:extLst>
              </p:cNvPr>
              <p:cNvSpPr/>
              <p:nvPr/>
            </p:nvSpPr>
            <p:spPr>
              <a:xfrm>
                <a:off x="5459866" y="4482869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3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0" name="object 197">
              <a:extLst>
                <a:ext uri="{FF2B5EF4-FFF2-40B4-BE49-F238E27FC236}">
                  <a16:creationId xmlns:a16="http://schemas.microsoft.com/office/drawing/2014/main" id="{72F9D94F-CC84-9641-DA7A-38BA2FF5016F}"/>
                </a:ext>
              </a:extLst>
            </p:cNvPr>
            <p:cNvSpPr txBox="1"/>
            <p:nvPr/>
          </p:nvSpPr>
          <p:spPr>
            <a:xfrm>
              <a:off x="4883396" y="3252797"/>
              <a:ext cx="19872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4" dirty="0">
                  <a:latin typeface="Trebuchet MS"/>
                  <a:cs typeface="Trebuchet MS"/>
                </a:rPr>
                <a:t>NT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01" name="object 198">
              <a:extLst>
                <a:ext uri="{FF2B5EF4-FFF2-40B4-BE49-F238E27FC236}">
                  <a16:creationId xmlns:a16="http://schemas.microsoft.com/office/drawing/2014/main" id="{AA6C205F-9BCF-5AFF-B05C-B17EAA751443}"/>
                </a:ext>
              </a:extLst>
            </p:cNvPr>
            <p:cNvSpPr/>
            <p:nvPr/>
          </p:nvSpPr>
          <p:spPr>
            <a:xfrm>
              <a:off x="4828209" y="370947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3" y="38457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7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99">
              <a:extLst>
                <a:ext uri="{FF2B5EF4-FFF2-40B4-BE49-F238E27FC236}">
                  <a16:creationId xmlns:a16="http://schemas.microsoft.com/office/drawing/2014/main" id="{FDD92C34-7BA0-E47A-C7FD-36FFD95212AF}"/>
                </a:ext>
              </a:extLst>
            </p:cNvPr>
            <p:cNvSpPr txBox="1"/>
            <p:nvPr/>
          </p:nvSpPr>
          <p:spPr>
            <a:xfrm>
              <a:off x="4894272" y="3767378"/>
              <a:ext cx="176884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4" dirty="0">
                  <a:latin typeface="Trebuchet MS"/>
                  <a:cs typeface="Trebuchet MS"/>
                </a:rPr>
                <a:t>SA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203" name="object 200">
              <a:extLst>
                <a:ext uri="{FF2B5EF4-FFF2-40B4-BE49-F238E27FC236}">
                  <a16:creationId xmlns:a16="http://schemas.microsoft.com/office/drawing/2014/main" id="{A86D75CA-93C3-8D9E-262C-75FFDAE209BD}"/>
                </a:ext>
              </a:extLst>
            </p:cNvPr>
            <p:cNvGrpSpPr/>
            <p:nvPr/>
          </p:nvGrpSpPr>
          <p:grpSpPr>
            <a:xfrm>
              <a:off x="4698278" y="3450895"/>
              <a:ext cx="54393" cy="54393"/>
              <a:chOff x="5267224" y="4862429"/>
              <a:chExt cx="80645" cy="80645"/>
            </a:xfrm>
          </p:grpSpPr>
          <p:sp>
            <p:nvSpPr>
              <p:cNvPr id="204" name="object 201">
                <a:extLst>
                  <a:ext uri="{FF2B5EF4-FFF2-40B4-BE49-F238E27FC236}">
                    <a16:creationId xmlns:a16="http://schemas.microsoft.com/office/drawing/2014/main" id="{2AC0D482-8EE1-85F1-1EF2-60CA37B7F7F1}"/>
                  </a:ext>
                </a:extLst>
              </p:cNvPr>
              <p:cNvSpPr/>
              <p:nvPr/>
            </p:nvSpPr>
            <p:spPr>
              <a:xfrm>
                <a:off x="5269131" y="486433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5" name="object 202">
                <a:extLst>
                  <a:ext uri="{FF2B5EF4-FFF2-40B4-BE49-F238E27FC236}">
                    <a16:creationId xmlns:a16="http://schemas.microsoft.com/office/drawing/2014/main" id="{5F8EB64D-A9A7-0297-3CCA-2DF3E4E65062}"/>
                  </a:ext>
                </a:extLst>
              </p:cNvPr>
              <p:cNvSpPr/>
              <p:nvPr/>
            </p:nvSpPr>
            <p:spPr>
              <a:xfrm>
                <a:off x="5269131" y="486433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6" name="object 203">
              <a:extLst>
                <a:ext uri="{FF2B5EF4-FFF2-40B4-BE49-F238E27FC236}">
                  <a16:creationId xmlns:a16="http://schemas.microsoft.com/office/drawing/2014/main" id="{93AC35D2-1BDB-4308-D046-D473F0FD2481}"/>
                </a:ext>
              </a:extLst>
            </p:cNvPr>
            <p:cNvSpPr/>
            <p:nvPr/>
          </p:nvSpPr>
          <p:spPr>
            <a:xfrm>
              <a:off x="4956855" y="3580827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07" name="object 204">
              <a:extLst>
                <a:ext uri="{FF2B5EF4-FFF2-40B4-BE49-F238E27FC236}">
                  <a16:creationId xmlns:a16="http://schemas.microsoft.com/office/drawing/2014/main" id="{126DC1A6-1F0C-64ED-ED6C-7C36D3BB54F0}"/>
                </a:ext>
              </a:extLst>
            </p:cNvPr>
            <p:cNvGrpSpPr/>
            <p:nvPr/>
          </p:nvGrpSpPr>
          <p:grpSpPr>
            <a:xfrm>
              <a:off x="4600725" y="3296521"/>
              <a:ext cx="1052310" cy="503670"/>
              <a:chOff x="5122588" y="4633551"/>
              <a:chExt cx="1560195" cy="746760"/>
            </a:xfrm>
          </p:grpSpPr>
          <p:sp>
            <p:nvSpPr>
              <p:cNvPr id="208" name="object 205">
                <a:extLst>
                  <a:ext uri="{FF2B5EF4-FFF2-40B4-BE49-F238E27FC236}">
                    <a16:creationId xmlns:a16="http://schemas.microsoft.com/office/drawing/2014/main" id="{A62D3D91-DDA1-42C5-5952-56432D7AA017}"/>
                  </a:ext>
                </a:extLst>
              </p:cNvPr>
              <p:cNvSpPr/>
              <p:nvPr/>
            </p:nvSpPr>
            <p:spPr>
              <a:xfrm>
                <a:off x="5130525" y="4814106"/>
                <a:ext cx="35369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353695" h="558800">
                    <a:moveTo>
                      <a:pt x="0" y="176754"/>
                    </a:moveTo>
                    <a:lnTo>
                      <a:pt x="353505" y="0"/>
                    </a:lnTo>
                  </a:path>
                  <a:path w="353695" h="558800">
                    <a:moveTo>
                      <a:pt x="0" y="381470"/>
                    </a:moveTo>
                    <a:lnTo>
                      <a:pt x="353506" y="558223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9" name="object 206">
                <a:extLst>
                  <a:ext uri="{FF2B5EF4-FFF2-40B4-BE49-F238E27FC236}">
                    <a16:creationId xmlns:a16="http://schemas.microsoft.com/office/drawing/2014/main" id="{022C48A6-3C67-F0D4-71C9-B3C7836B12EA}"/>
                  </a:ext>
                </a:extLst>
              </p:cNvPr>
              <p:cNvSpPr/>
              <p:nvPr/>
            </p:nvSpPr>
            <p:spPr>
              <a:xfrm>
                <a:off x="5269131" y="524580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0" name="object 207">
                <a:extLst>
                  <a:ext uri="{FF2B5EF4-FFF2-40B4-BE49-F238E27FC236}">
                    <a16:creationId xmlns:a16="http://schemas.microsoft.com/office/drawing/2014/main" id="{A783D68C-D046-997B-2498-79227BC1C2B4}"/>
                  </a:ext>
                </a:extLst>
              </p:cNvPr>
              <p:cNvSpPr/>
              <p:nvPr/>
            </p:nvSpPr>
            <p:spPr>
              <a:xfrm>
                <a:off x="5269131" y="524580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1" name="object 208">
                <a:extLst>
                  <a:ext uri="{FF2B5EF4-FFF2-40B4-BE49-F238E27FC236}">
                    <a16:creationId xmlns:a16="http://schemas.microsoft.com/office/drawing/2014/main" id="{0D68D6A0-45D5-BA87-BB92-0801ED277C8E}"/>
                  </a:ext>
                </a:extLst>
              </p:cNvPr>
              <p:cNvSpPr/>
              <p:nvPr/>
            </p:nvSpPr>
            <p:spPr>
              <a:xfrm>
                <a:off x="5688747" y="4940632"/>
                <a:ext cx="0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h="305435">
                    <a:moveTo>
                      <a:pt x="0" y="190733"/>
                    </a:moveTo>
                    <a:lnTo>
                      <a:pt x="0" y="305172"/>
                    </a:lnTo>
                  </a:path>
                  <a:path h="305435">
                    <a:moveTo>
                      <a:pt x="0" y="0"/>
                    </a:moveTo>
                    <a:lnTo>
                      <a:pt x="0" y="114439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2" name="object 209">
                <a:extLst>
                  <a:ext uri="{FF2B5EF4-FFF2-40B4-BE49-F238E27FC236}">
                    <a16:creationId xmlns:a16="http://schemas.microsoft.com/office/drawing/2014/main" id="{CD245888-0800-ABEA-1D25-E47DBA708AAC}"/>
                  </a:ext>
                </a:extLst>
              </p:cNvPr>
              <p:cNvSpPr/>
              <p:nvPr/>
            </p:nvSpPr>
            <p:spPr>
              <a:xfrm>
                <a:off x="6222803" y="463545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3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3" name="object 210">
                <a:extLst>
                  <a:ext uri="{FF2B5EF4-FFF2-40B4-BE49-F238E27FC236}">
                    <a16:creationId xmlns:a16="http://schemas.microsoft.com/office/drawing/2014/main" id="{26498078-683B-74C6-D847-AC04F296CDA6}"/>
                  </a:ext>
                </a:extLst>
              </p:cNvPr>
              <p:cNvSpPr/>
              <p:nvPr/>
            </p:nvSpPr>
            <p:spPr>
              <a:xfrm>
                <a:off x="6222803" y="463545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3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4" name="object 211">
              <a:extLst>
                <a:ext uri="{FF2B5EF4-FFF2-40B4-BE49-F238E27FC236}">
                  <a16:creationId xmlns:a16="http://schemas.microsoft.com/office/drawing/2014/main" id="{0DA7E676-B904-ADE9-A566-1B919E312CCD}"/>
                </a:ext>
              </a:extLst>
            </p:cNvPr>
            <p:cNvSpPr txBox="1"/>
            <p:nvPr/>
          </p:nvSpPr>
          <p:spPr>
            <a:xfrm>
              <a:off x="5440571" y="3355713"/>
              <a:ext cx="11349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4" dirty="0">
                  <a:latin typeface="Trebuchet MS"/>
                  <a:cs typeface="Trebuchet MS"/>
                </a:rPr>
                <a:t>Q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15" name="object 212">
              <a:extLst>
                <a:ext uri="{FF2B5EF4-FFF2-40B4-BE49-F238E27FC236}">
                  <a16:creationId xmlns:a16="http://schemas.microsoft.com/office/drawing/2014/main" id="{4D9F67B6-027D-A7EB-F1ED-D277DD7429F8}"/>
                </a:ext>
              </a:extLst>
            </p:cNvPr>
            <p:cNvSpPr/>
            <p:nvPr/>
          </p:nvSpPr>
          <p:spPr>
            <a:xfrm>
              <a:off x="5857371" y="370947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3" y="38457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7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3">
              <a:extLst>
                <a:ext uri="{FF2B5EF4-FFF2-40B4-BE49-F238E27FC236}">
                  <a16:creationId xmlns:a16="http://schemas.microsoft.com/office/drawing/2014/main" id="{9FCD516D-7FE3-D266-2BD0-31716C225783}"/>
                </a:ext>
              </a:extLst>
            </p:cNvPr>
            <p:cNvSpPr txBox="1"/>
            <p:nvPr/>
          </p:nvSpPr>
          <p:spPr>
            <a:xfrm>
              <a:off x="5859092" y="3767378"/>
              <a:ext cx="305371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7" dirty="0">
                  <a:latin typeface="Trebuchet MS"/>
                  <a:cs typeface="Trebuchet MS"/>
                </a:rPr>
                <a:t>NSW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17" name="object 214">
              <a:extLst>
                <a:ext uri="{FF2B5EF4-FFF2-40B4-BE49-F238E27FC236}">
                  <a16:creationId xmlns:a16="http://schemas.microsoft.com/office/drawing/2014/main" id="{B1575649-A309-29DA-C8B7-FCA3FEB62E4A}"/>
                </a:ext>
              </a:extLst>
            </p:cNvPr>
            <p:cNvSpPr/>
            <p:nvPr/>
          </p:nvSpPr>
          <p:spPr>
            <a:xfrm>
              <a:off x="5342790" y="4069678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3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5">
              <a:extLst>
                <a:ext uri="{FF2B5EF4-FFF2-40B4-BE49-F238E27FC236}">
                  <a16:creationId xmlns:a16="http://schemas.microsoft.com/office/drawing/2014/main" id="{B16907E3-3F6D-2CF2-C466-21BCF287E618}"/>
                </a:ext>
              </a:extLst>
            </p:cNvPr>
            <p:cNvSpPr txBox="1"/>
            <p:nvPr/>
          </p:nvSpPr>
          <p:spPr>
            <a:xfrm>
              <a:off x="5445101" y="4127584"/>
              <a:ext cx="10407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54" dirty="0">
                  <a:latin typeface="Trebuchet MS"/>
                  <a:cs typeface="Trebuchet MS"/>
                </a:rPr>
                <a:t>V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19" name="object 216">
              <a:extLst>
                <a:ext uri="{FF2B5EF4-FFF2-40B4-BE49-F238E27FC236}">
                  <a16:creationId xmlns:a16="http://schemas.microsoft.com/office/drawing/2014/main" id="{6817DE2F-6795-A54C-4443-B45F62D09006}"/>
                </a:ext>
              </a:extLst>
            </p:cNvPr>
            <p:cNvSpPr/>
            <p:nvPr/>
          </p:nvSpPr>
          <p:spPr>
            <a:xfrm>
              <a:off x="5342790" y="4481343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4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3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7">
              <a:extLst>
                <a:ext uri="{FF2B5EF4-FFF2-40B4-BE49-F238E27FC236}">
                  <a16:creationId xmlns:a16="http://schemas.microsoft.com/office/drawing/2014/main" id="{3B620DC2-F280-1045-E6E3-D955A1FEB765}"/>
                </a:ext>
              </a:extLst>
            </p:cNvPr>
            <p:cNvSpPr txBox="1"/>
            <p:nvPr/>
          </p:nvSpPr>
          <p:spPr>
            <a:xfrm>
              <a:off x="5444194" y="4539249"/>
              <a:ext cx="106216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1" dirty="0">
                  <a:latin typeface="Trebuchet MS"/>
                  <a:cs typeface="Trebuchet MS"/>
                </a:rPr>
                <a:t>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221" name="object 218">
              <a:extLst>
                <a:ext uri="{FF2B5EF4-FFF2-40B4-BE49-F238E27FC236}">
                  <a16:creationId xmlns:a16="http://schemas.microsoft.com/office/drawing/2014/main" id="{41656A19-96DA-DADD-8509-ADC47497A34F}"/>
                </a:ext>
              </a:extLst>
            </p:cNvPr>
            <p:cNvGrpSpPr/>
            <p:nvPr/>
          </p:nvGrpSpPr>
          <p:grpSpPr>
            <a:xfrm>
              <a:off x="5212860" y="3373708"/>
              <a:ext cx="54393" cy="54393"/>
              <a:chOff x="6030162" y="4747990"/>
              <a:chExt cx="80645" cy="80645"/>
            </a:xfrm>
          </p:grpSpPr>
          <p:sp>
            <p:nvSpPr>
              <p:cNvPr id="222" name="object 219">
                <a:extLst>
                  <a:ext uri="{FF2B5EF4-FFF2-40B4-BE49-F238E27FC236}">
                    <a16:creationId xmlns:a16="http://schemas.microsoft.com/office/drawing/2014/main" id="{2E69EBFE-1B7E-F009-F74A-436D280F2496}"/>
                  </a:ext>
                </a:extLst>
              </p:cNvPr>
              <p:cNvSpPr/>
              <p:nvPr/>
            </p:nvSpPr>
            <p:spPr>
              <a:xfrm>
                <a:off x="6032069" y="47498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3" name="object 220">
                <a:extLst>
                  <a:ext uri="{FF2B5EF4-FFF2-40B4-BE49-F238E27FC236}">
                    <a16:creationId xmlns:a16="http://schemas.microsoft.com/office/drawing/2014/main" id="{7AE0F03C-7AC3-5FE6-F005-EDA7368F2C81}"/>
                  </a:ext>
                </a:extLst>
              </p:cNvPr>
              <p:cNvSpPr/>
              <p:nvPr/>
            </p:nvSpPr>
            <p:spPr>
              <a:xfrm>
                <a:off x="6032069" y="47498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24" name="object 221">
              <a:extLst>
                <a:ext uri="{FF2B5EF4-FFF2-40B4-BE49-F238E27FC236}">
                  <a16:creationId xmlns:a16="http://schemas.microsoft.com/office/drawing/2014/main" id="{5FD54963-1024-2D28-60FE-4E1AC4121A04}"/>
                </a:ext>
              </a:extLst>
            </p:cNvPr>
            <p:cNvGrpSpPr/>
            <p:nvPr/>
          </p:nvGrpSpPr>
          <p:grpSpPr>
            <a:xfrm>
              <a:off x="5727441" y="3630998"/>
              <a:ext cx="54393" cy="54393"/>
              <a:chOff x="6793100" y="5129458"/>
              <a:chExt cx="80645" cy="80645"/>
            </a:xfrm>
          </p:grpSpPr>
          <p:sp>
            <p:nvSpPr>
              <p:cNvPr id="225" name="object 222">
                <a:extLst>
                  <a:ext uri="{FF2B5EF4-FFF2-40B4-BE49-F238E27FC236}">
                    <a16:creationId xmlns:a16="http://schemas.microsoft.com/office/drawing/2014/main" id="{36562D9C-0153-42E1-3757-09FC5B2CD292}"/>
                  </a:ext>
                </a:extLst>
              </p:cNvPr>
              <p:cNvSpPr/>
              <p:nvPr/>
            </p:nvSpPr>
            <p:spPr>
              <a:xfrm>
                <a:off x="6795007" y="513136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6" name="object 223">
                <a:extLst>
                  <a:ext uri="{FF2B5EF4-FFF2-40B4-BE49-F238E27FC236}">
                    <a16:creationId xmlns:a16="http://schemas.microsoft.com/office/drawing/2014/main" id="{66230198-D62A-DD78-2CA2-CE383B1B8A1D}"/>
                  </a:ext>
                </a:extLst>
              </p:cNvPr>
              <p:cNvSpPr/>
              <p:nvPr/>
            </p:nvSpPr>
            <p:spPr>
              <a:xfrm>
                <a:off x="6795007" y="513136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7" name="object 224">
              <a:extLst>
                <a:ext uri="{FF2B5EF4-FFF2-40B4-BE49-F238E27FC236}">
                  <a16:creationId xmlns:a16="http://schemas.microsoft.com/office/drawing/2014/main" id="{52A8C53C-C430-0BA2-FA5B-C73F4A9C1A31}"/>
                </a:ext>
              </a:extLst>
            </p:cNvPr>
            <p:cNvSpPr/>
            <p:nvPr/>
          </p:nvSpPr>
          <p:spPr>
            <a:xfrm>
              <a:off x="5471437" y="3838118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28" name="object 225">
              <a:extLst>
                <a:ext uri="{FF2B5EF4-FFF2-40B4-BE49-F238E27FC236}">
                  <a16:creationId xmlns:a16="http://schemas.microsoft.com/office/drawing/2014/main" id="{E2CD0060-D617-3DE8-6D06-C0A7AD73E0B0}"/>
                </a:ext>
              </a:extLst>
            </p:cNvPr>
            <p:cNvGrpSpPr/>
            <p:nvPr/>
          </p:nvGrpSpPr>
          <p:grpSpPr>
            <a:xfrm>
              <a:off x="5212860" y="3630998"/>
              <a:ext cx="54393" cy="54393"/>
              <a:chOff x="6030162" y="5129458"/>
              <a:chExt cx="80645" cy="80645"/>
            </a:xfrm>
          </p:grpSpPr>
          <p:sp>
            <p:nvSpPr>
              <p:cNvPr id="229" name="object 226">
                <a:extLst>
                  <a:ext uri="{FF2B5EF4-FFF2-40B4-BE49-F238E27FC236}">
                    <a16:creationId xmlns:a16="http://schemas.microsoft.com/office/drawing/2014/main" id="{9EA59D5F-5E0E-E5E7-95CF-573FD5DDAA9C}"/>
                  </a:ext>
                </a:extLst>
              </p:cNvPr>
              <p:cNvSpPr/>
              <p:nvPr/>
            </p:nvSpPr>
            <p:spPr>
              <a:xfrm>
                <a:off x="6032069" y="513136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0" name="object 227">
                <a:extLst>
                  <a:ext uri="{FF2B5EF4-FFF2-40B4-BE49-F238E27FC236}">
                    <a16:creationId xmlns:a16="http://schemas.microsoft.com/office/drawing/2014/main" id="{E678ECFC-1A28-EEAF-2F8E-322DD0C41420}"/>
                  </a:ext>
                </a:extLst>
              </p:cNvPr>
              <p:cNvSpPr/>
              <p:nvPr/>
            </p:nvSpPr>
            <p:spPr>
              <a:xfrm>
                <a:off x="6032069" y="5131366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1" name="object 228">
              <a:extLst>
                <a:ext uri="{FF2B5EF4-FFF2-40B4-BE49-F238E27FC236}">
                  <a16:creationId xmlns:a16="http://schemas.microsoft.com/office/drawing/2014/main" id="{69FABA7C-E534-B8A5-E8FD-3B5C370C45B7}"/>
                </a:ext>
              </a:extLst>
            </p:cNvPr>
            <p:cNvGrpSpPr/>
            <p:nvPr/>
          </p:nvGrpSpPr>
          <p:grpSpPr>
            <a:xfrm>
              <a:off x="4305909" y="3054667"/>
              <a:ext cx="1868203" cy="1637782"/>
              <a:chOff x="4685484" y="4274968"/>
              <a:chExt cx="2769870" cy="2428240"/>
            </a:xfrm>
          </p:grpSpPr>
          <p:sp>
            <p:nvSpPr>
              <p:cNvPr id="232" name="object 229">
                <a:extLst>
                  <a:ext uri="{FF2B5EF4-FFF2-40B4-BE49-F238E27FC236}">
                    <a16:creationId xmlns:a16="http://schemas.microsoft.com/office/drawing/2014/main" id="{EF933E83-8F64-165D-74CE-91F2D7F54892}"/>
                  </a:ext>
                </a:extLst>
              </p:cNvPr>
              <p:cNvSpPr/>
              <p:nvPr/>
            </p:nvSpPr>
            <p:spPr>
              <a:xfrm>
                <a:off x="5913184" y="4756638"/>
                <a:ext cx="112331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1123315" h="575310">
                    <a:moveTo>
                      <a:pt x="0" y="0"/>
                    </a:moveTo>
                    <a:lnTo>
                      <a:pt x="314064" y="62811"/>
                    </a:lnTo>
                  </a:path>
                  <a:path w="1123315" h="575310">
                    <a:moveTo>
                      <a:pt x="1122717" y="575070"/>
                    </a:moveTo>
                    <a:lnTo>
                      <a:pt x="717221" y="25067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3" name="object 230">
                <a:extLst>
                  <a:ext uri="{FF2B5EF4-FFF2-40B4-BE49-F238E27FC236}">
                    <a16:creationId xmlns:a16="http://schemas.microsoft.com/office/drawing/2014/main" id="{D864FFE5-17A8-A62D-61BB-329115A359DE}"/>
                  </a:ext>
                </a:extLst>
              </p:cNvPr>
              <p:cNvSpPr/>
              <p:nvPr/>
            </p:nvSpPr>
            <p:spPr>
              <a:xfrm>
                <a:off x="5917624" y="5474688"/>
                <a:ext cx="1068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8704">
                    <a:moveTo>
                      <a:pt x="0" y="0"/>
                    </a:moveTo>
                    <a:lnTo>
                      <a:pt x="495914" y="0"/>
                    </a:lnTo>
                  </a:path>
                  <a:path w="1068704">
                    <a:moveTo>
                      <a:pt x="572207" y="0"/>
                    </a:moveTo>
                    <a:lnTo>
                      <a:pt x="1068122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4" name="object 231">
                <a:extLst>
                  <a:ext uri="{FF2B5EF4-FFF2-40B4-BE49-F238E27FC236}">
                    <a16:creationId xmlns:a16="http://schemas.microsoft.com/office/drawing/2014/main" id="{466C3219-8637-03B9-F298-F3C26A6EE1CE}"/>
                  </a:ext>
                </a:extLst>
              </p:cNvPr>
              <p:cNvSpPr/>
              <p:nvPr/>
            </p:nvSpPr>
            <p:spPr>
              <a:xfrm>
                <a:off x="5876254" y="5605943"/>
                <a:ext cx="387985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387985" h="271779">
                    <a:moveTo>
                      <a:pt x="387924" y="271545"/>
                    </a:moveTo>
                    <a:lnTo>
                      <a:pt x="0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5" name="object 232">
                <a:extLst>
                  <a:ext uri="{FF2B5EF4-FFF2-40B4-BE49-F238E27FC236}">
                    <a16:creationId xmlns:a16="http://schemas.microsoft.com/office/drawing/2014/main" id="{944AD24B-5F78-4DFB-EF6F-D21A2CC9C999}"/>
                  </a:ext>
                </a:extLst>
              </p:cNvPr>
              <p:cNvSpPr/>
              <p:nvPr/>
            </p:nvSpPr>
            <p:spPr>
              <a:xfrm>
                <a:off x="6032069" y="5703569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6" name="object 233">
                <a:extLst>
                  <a:ext uri="{FF2B5EF4-FFF2-40B4-BE49-F238E27FC236}">
                    <a16:creationId xmlns:a16="http://schemas.microsoft.com/office/drawing/2014/main" id="{94EB0B4D-482C-30E8-22AD-BD6665AADA42}"/>
                  </a:ext>
                </a:extLst>
              </p:cNvPr>
              <p:cNvSpPr/>
              <p:nvPr/>
            </p:nvSpPr>
            <p:spPr>
              <a:xfrm>
                <a:off x="6032069" y="5703569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7" name="object 234">
                <a:extLst>
                  <a:ext uri="{FF2B5EF4-FFF2-40B4-BE49-F238E27FC236}">
                    <a16:creationId xmlns:a16="http://schemas.microsoft.com/office/drawing/2014/main" id="{0B9FE4AA-2272-CD29-0F8F-FD5CDA839CAC}"/>
                  </a:ext>
                </a:extLst>
              </p:cNvPr>
              <p:cNvSpPr/>
              <p:nvPr/>
            </p:nvSpPr>
            <p:spPr>
              <a:xfrm>
                <a:off x="5867470" y="5007314"/>
                <a:ext cx="1160145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1160145" h="870585">
                    <a:moveTo>
                      <a:pt x="405492" y="0"/>
                    </a:moveTo>
                    <a:lnTo>
                      <a:pt x="0" y="324396"/>
                    </a:lnTo>
                  </a:path>
                  <a:path w="1160145" h="870585">
                    <a:moveTo>
                      <a:pt x="771722" y="870175"/>
                    </a:moveTo>
                    <a:lnTo>
                      <a:pt x="1159645" y="598627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8" name="object 235">
                <a:extLst>
                  <a:ext uri="{FF2B5EF4-FFF2-40B4-BE49-F238E27FC236}">
                    <a16:creationId xmlns:a16="http://schemas.microsoft.com/office/drawing/2014/main" id="{2B61B6E3-154C-6D0A-B6BE-47A541F88F56}"/>
                  </a:ext>
                </a:extLst>
              </p:cNvPr>
              <p:cNvSpPr/>
              <p:nvPr/>
            </p:nvSpPr>
            <p:spPr>
              <a:xfrm>
                <a:off x="6795007" y="5703569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9" name="object 236">
                <a:extLst>
                  <a:ext uri="{FF2B5EF4-FFF2-40B4-BE49-F238E27FC236}">
                    <a16:creationId xmlns:a16="http://schemas.microsoft.com/office/drawing/2014/main" id="{AACEBEAC-F139-622C-6CF0-17175D0BAFD1}"/>
                  </a:ext>
                </a:extLst>
              </p:cNvPr>
              <p:cNvSpPr/>
              <p:nvPr/>
            </p:nvSpPr>
            <p:spPr>
              <a:xfrm>
                <a:off x="4687392" y="4658344"/>
                <a:ext cx="2184400" cy="1122045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1122045">
                    <a:moveTo>
                      <a:pt x="2107615" y="1045224"/>
                    </a:moveTo>
                    <a:lnTo>
                      <a:pt x="2107615" y="1121518"/>
                    </a:lnTo>
                    <a:lnTo>
                      <a:pt x="2183908" y="1121518"/>
                    </a:lnTo>
                    <a:lnTo>
                      <a:pt x="2183908" y="1045224"/>
                    </a:lnTo>
                    <a:lnTo>
                      <a:pt x="2107615" y="1045224"/>
                    </a:lnTo>
                    <a:close/>
                  </a:path>
                  <a:path w="2184400" h="112204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0" name="object 237">
                <a:extLst>
                  <a:ext uri="{FF2B5EF4-FFF2-40B4-BE49-F238E27FC236}">
                    <a16:creationId xmlns:a16="http://schemas.microsoft.com/office/drawing/2014/main" id="{A535EFA9-C61F-F77D-4341-71B2F76EAF8C}"/>
                  </a:ext>
                </a:extLst>
              </p:cNvPr>
              <p:cNvSpPr/>
              <p:nvPr/>
            </p:nvSpPr>
            <p:spPr>
              <a:xfrm>
                <a:off x="4693114" y="4664066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1" name="object 238">
                <a:extLst>
                  <a:ext uri="{FF2B5EF4-FFF2-40B4-BE49-F238E27FC236}">
                    <a16:creationId xmlns:a16="http://schemas.microsoft.com/office/drawing/2014/main" id="{9D39244A-C531-7F1B-C47E-75EAA75262BC}"/>
                  </a:ext>
                </a:extLst>
              </p:cNvPr>
              <p:cNvSpPr/>
              <p:nvPr/>
            </p:nvSpPr>
            <p:spPr>
              <a:xfrm>
                <a:off x="4693114" y="4276875"/>
                <a:ext cx="1234440" cy="540385"/>
              </a:xfrm>
              <a:custGeom>
                <a:avLst/>
                <a:gdLst/>
                <a:ahLst/>
                <a:cxnLst/>
                <a:rect l="l" t="t" r="r" b="b"/>
                <a:pathLst>
                  <a:path w="1234439" h="540385">
                    <a:moveTo>
                      <a:pt x="0" y="387190"/>
                    </a:moveTo>
                    <a:lnTo>
                      <a:pt x="0" y="539778"/>
                    </a:lnTo>
                    <a:lnTo>
                      <a:pt x="152587" y="539778"/>
                    </a:lnTo>
                    <a:lnTo>
                      <a:pt x="152587" y="387190"/>
                    </a:lnTo>
                    <a:lnTo>
                      <a:pt x="0" y="387190"/>
                    </a:lnTo>
                    <a:close/>
                  </a:path>
                  <a:path w="1234439" h="540385">
                    <a:moveTo>
                      <a:pt x="757215" y="0"/>
                    </a:moveTo>
                    <a:lnTo>
                      <a:pt x="757215" y="164031"/>
                    </a:lnTo>
                    <a:lnTo>
                      <a:pt x="1234051" y="164031"/>
                    </a:lnTo>
                    <a:lnTo>
                      <a:pt x="1234051" y="0"/>
                    </a:lnTo>
                    <a:lnTo>
                      <a:pt x="757215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2" name="object 239">
                <a:extLst>
                  <a:ext uri="{FF2B5EF4-FFF2-40B4-BE49-F238E27FC236}">
                    <a16:creationId xmlns:a16="http://schemas.microsoft.com/office/drawing/2014/main" id="{C6731E5F-20C5-2235-4E43-7FB001DB4AA9}"/>
                  </a:ext>
                </a:extLst>
              </p:cNvPr>
              <p:cNvSpPr/>
              <p:nvPr/>
            </p:nvSpPr>
            <p:spPr>
              <a:xfrm>
                <a:off x="5612454" y="4282597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3" name="object 240">
                <a:extLst>
                  <a:ext uri="{FF2B5EF4-FFF2-40B4-BE49-F238E27FC236}">
                    <a16:creationId xmlns:a16="http://schemas.microsoft.com/office/drawing/2014/main" id="{73E0AA7B-C41B-CF4E-1A6E-051C36D0C048}"/>
                  </a:ext>
                </a:extLst>
              </p:cNvPr>
              <p:cNvSpPr/>
              <p:nvPr/>
            </p:nvSpPr>
            <p:spPr>
              <a:xfrm>
                <a:off x="5450329" y="4282597"/>
                <a:ext cx="1240155" cy="1627505"/>
              </a:xfrm>
              <a:custGeom>
                <a:avLst/>
                <a:gdLst/>
                <a:ahLst/>
                <a:cxnLst/>
                <a:rect l="l" t="t" r="r" b="b"/>
                <a:pathLst>
                  <a:path w="1240154" h="1627504">
                    <a:moveTo>
                      <a:pt x="162124" y="0"/>
                    </a:moveTo>
                    <a:lnTo>
                      <a:pt x="162124" y="152587"/>
                    </a:lnTo>
                    <a:lnTo>
                      <a:pt x="314711" y="152587"/>
                    </a:lnTo>
                    <a:lnTo>
                      <a:pt x="314711" y="0"/>
                    </a:lnTo>
                    <a:lnTo>
                      <a:pt x="162124" y="0"/>
                    </a:lnTo>
                    <a:close/>
                  </a:path>
                  <a:path w="1240154" h="1627504">
                    <a:moveTo>
                      <a:pt x="0" y="1462933"/>
                    </a:moveTo>
                    <a:lnTo>
                      <a:pt x="0" y="1626964"/>
                    </a:lnTo>
                    <a:lnTo>
                      <a:pt x="476836" y="1626964"/>
                    </a:lnTo>
                    <a:lnTo>
                      <a:pt x="476836" y="1462933"/>
                    </a:lnTo>
                    <a:lnTo>
                      <a:pt x="0" y="1462933"/>
                    </a:lnTo>
                    <a:close/>
                  </a:path>
                  <a:path w="1240154" h="1627504">
                    <a:moveTo>
                      <a:pt x="762937" y="146865"/>
                    </a:moveTo>
                    <a:lnTo>
                      <a:pt x="762937" y="310897"/>
                    </a:lnTo>
                    <a:lnTo>
                      <a:pt x="1239773" y="310897"/>
                    </a:lnTo>
                    <a:lnTo>
                      <a:pt x="1239773" y="146865"/>
                    </a:lnTo>
                    <a:lnTo>
                      <a:pt x="762937" y="146865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4" name="object 241">
                <a:extLst>
                  <a:ext uri="{FF2B5EF4-FFF2-40B4-BE49-F238E27FC236}">
                    <a16:creationId xmlns:a16="http://schemas.microsoft.com/office/drawing/2014/main" id="{BAB9B0EF-8F9E-83E5-9E78-7945B19A19A0}"/>
                  </a:ext>
                </a:extLst>
              </p:cNvPr>
              <p:cNvSpPr/>
              <p:nvPr/>
            </p:nvSpPr>
            <p:spPr>
              <a:xfrm>
                <a:off x="6531793" y="4435185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4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5" name="object 242">
                <a:extLst>
                  <a:ext uri="{FF2B5EF4-FFF2-40B4-BE49-F238E27FC236}">
                    <a16:creationId xmlns:a16="http://schemas.microsoft.com/office/drawing/2014/main" id="{334130A1-7E6A-12C2-6541-631B6E4B68BE}"/>
                  </a:ext>
                </a:extLst>
              </p:cNvPr>
              <p:cNvSpPr/>
              <p:nvPr/>
            </p:nvSpPr>
            <p:spPr>
              <a:xfrm>
                <a:off x="6531793" y="4435185"/>
                <a:ext cx="921385" cy="768985"/>
              </a:xfrm>
              <a:custGeom>
                <a:avLst/>
                <a:gdLst/>
                <a:ahLst/>
                <a:cxnLst/>
                <a:rect l="l" t="t" r="r" b="b"/>
                <a:pathLst>
                  <a:path w="921384" h="768985">
                    <a:moveTo>
                      <a:pt x="0" y="0"/>
                    </a:move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lnTo>
                      <a:pt x="0" y="0"/>
                    </a:lnTo>
                    <a:close/>
                  </a:path>
                  <a:path w="921384" h="768985">
                    <a:moveTo>
                      <a:pt x="444411" y="604628"/>
                    </a:moveTo>
                    <a:lnTo>
                      <a:pt x="444411" y="768659"/>
                    </a:lnTo>
                    <a:lnTo>
                      <a:pt x="921247" y="768659"/>
                    </a:lnTo>
                    <a:lnTo>
                      <a:pt x="921247" y="604628"/>
                    </a:lnTo>
                    <a:lnTo>
                      <a:pt x="444411" y="604628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46" name="object 243">
                <a:extLst>
                  <a:ext uri="{FF2B5EF4-FFF2-40B4-BE49-F238E27FC236}">
                    <a16:creationId xmlns:a16="http://schemas.microsoft.com/office/drawing/2014/main" id="{1D88AAD5-13C0-6E59-2450-2A460055327A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980019" y="5043628"/>
                <a:ext cx="312804" cy="156402"/>
              </a:xfrm>
              <a:prstGeom prst="rect">
                <a:avLst/>
              </a:prstGeom>
            </p:spPr>
          </p:pic>
          <p:sp>
            <p:nvSpPr>
              <p:cNvPr id="247" name="object 244">
                <a:extLst>
                  <a:ext uri="{FF2B5EF4-FFF2-40B4-BE49-F238E27FC236}">
                    <a16:creationId xmlns:a16="http://schemas.microsoft.com/office/drawing/2014/main" id="{4D0ABBE5-42ED-E783-3DCB-EF41F7F92610}"/>
                  </a:ext>
                </a:extLst>
              </p:cNvPr>
              <p:cNvSpPr/>
              <p:nvPr/>
            </p:nvSpPr>
            <p:spPr>
              <a:xfrm>
                <a:off x="6722528" y="5926728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48" name="object 245">
                <a:extLst>
                  <a:ext uri="{FF2B5EF4-FFF2-40B4-BE49-F238E27FC236}">
                    <a16:creationId xmlns:a16="http://schemas.microsoft.com/office/drawing/2014/main" id="{7D971633-6D3C-13A9-2C5C-063A3B032184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26343" y="5930543"/>
                <a:ext cx="469206" cy="156402"/>
              </a:xfrm>
              <a:prstGeom prst="rect">
                <a:avLst/>
              </a:prstGeom>
            </p:spPr>
          </p:pic>
          <p:sp>
            <p:nvSpPr>
              <p:cNvPr id="249" name="object 246">
                <a:extLst>
                  <a:ext uri="{FF2B5EF4-FFF2-40B4-BE49-F238E27FC236}">
                    <a16:creationId xmlns:a16="http://schemas.microsoft.com/office/drawing/2014/main" id="{6D49C1CD-736A-E6F9-49AD-BCE344DBDC9C}"/>
                  </a:ext>
                </a:extLst>
              </p:cNvPr>
              <p:cNvSpPr/>
              <p:nvPr/>
            </p:nvSpPr>
            <p:spPr>
              <a:xfrm>
                <a:off x="6722528" y="6537078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16446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50" name="object 247">
                <a:extLst>
                  <a:ext uri="{FF2B5EF4-FFF2-40B4-BE49-F238E27FC236}">
                    <a16:creationId xmlns:a16="http://schemas.microsoft.com/office/drawing/2014/main" id="{93571467-3ACF-3086-FA84-D3443E1AAC7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26343" y="6540893"/>
                <a:ext cx="469206" cy="156402"/>
              </a:xfrm>
              <a:prstGeom prst="rect">
                <a:avLst/>
              </a:prstGeom>
            </p:spPr>
          </p:pic>
        </p:grpSp>
      </p:grpSp>
      <p:sp>
        <p:nvSpPr>
          <p:cNvPr id="251" name="object 248">
            <a:extLst>
              <a:ext uri="{FF2B5EF4-FFF2-40B4-BE49-F238E27FC236}">
                <a16:creationId xmlns:a16="http://schemas.microsoft.com/office/drawing/2014/main" id="{D5ABF151-9500-EB4F-E82F-4300455E8027}"/>
              </a:ext>
            </a:extLst>
          </p:cNvPr>
          <p:cNvSpPr txBox="1"/>
          <p:nvPr/>
        </p:nvSpPr>
        <p:spPr>
          <a:xfrm>
            <a:off x="6283628" y="3826555"/>
            <a:ext cx="1253606" cy="166128"/>
          </a:xfrm>
          <a:prstGeom prst="rect">
            <a:avLst/>
          </a:prstGeom>
        </p:spPr>
        <p:txBody>
          <a:bodyPr vert="horz" wrap="square" lIns="0" tIns="10279" rIns="0" bIns="0" rtlCol="0">
            <a:spAutoFit/>
          </a:bodyPr>
          <a:lstStyle/>
          <a:p>
            <a:pPr marL="8566">
              <a:spcBef>
                <a:spcPts val="81"/>
              </a:spcBef>
            </a:pPr>
            <a:r>
              <a:rPr sz="1012" b="1" spc="-7" dirty="0">
                <a:solidFill>
                  <a:srgbClr val="FF0000"/>
                </a:solidFill>
                <a:latin typeface="Trebuchet MS"/>
                <a:cs typeface="Trebuchet MS"/>
              </a:rPr>
              <a:t>Inconsistent</a:t>
            </a:r>
            <a:r>
              <a:rPr sz="1012" b="1" spc="2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12" b="1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1012" b="1" spc="2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12" b="1" spc="-20" dirty="0">
                <a:solidFill>
                  <a:srgbClr val="FF0000"/>
                </a:solidFill>
                <a:latin typeface="Trebuchet MS"/>
                <a:cs typeface="Trebuchet MS"/>
              </a:rPr>
              <a:t>prune!</a:t>
            </a:r>
            <a:endParaRPr sz="1012" dirty="0">
              <a:latin typeface="Trebuchet MS"/>
              <a:cs typeface="Trebuchet MS"/>
            </a:endParaRP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FFA297AA-28F9-4C78-1742-3538FDA4270F}"/>
              </a:ext>
            </a:extLst>
          </p:cNvPr>
          <p:cNvSpPr/>
          <p:nvPr/>
        </p:nvSpPr>
        <p:spPr>
          <a:xfrm>
            <a:off x="3656566" y="1821898"/>
            <a:ext cx="566494" cy="244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FE5BEFC4-123F-FD2A-2CEF-93B2C5CDFAEB}"/>
              </a:ext>
            </a:extLst>
          </p:cNvPr>
          <p:cNvSpPr/>
          <p:nvPr/>
        </p:nvSpPr>
        <p:spPr>
          <a:xfrm>
            <a:off x="3651765" y="3665181"/>
            <a:ext cx="566494" cy="244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9BB1600C-4B79-98FB-0DA1-14BF5C079B19}"/>
              </a:ext>
            </a:extLst>
          </p:cNvPr>
          <p:cNvSpPr/>
          <p:nvPr/>
        </p:nvSpPr>
        <p:spPr>
          <a:xfrm>
            <a:off x="6320525" y="1737457"/>
            <a:ext cx="566494" cy="244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  <p:bldP spid="256" grpId="0" animBg="1"/>
      <p:bldP spid="257" grpId="0" animBg="1"/>
      <p:bldP spid="2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7ED4-B8F1-FCD5-146A-FA101D80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4" dirty="0"/>
              <a:t>Lookahead:</a:t>
            </a:r>
            <a:r>
              <a:rPr lang="en-US" spc="40" dirty="0"/>
              <a:t> </a:t>
            </a:r>
            <a:r>
              <a:rPr lang="en-US" spc="-142" dirty="0"/>
              <a:t>forward</a:t>
            </a:r>
            <a:r>
              <a:rPr lang="en-US" spc="-54" dirty="0"/>
              <a:t> </a:t>
            </a:r>
            <a:r>
              <a:rPr lang="en-US" spc="-91" dirty="0"/>
              <a:t>checking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9564-E921-E08E-FED3-21FEA01C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1999-B26C-8A49-6C8B-38687C0E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9477405D-92EE-6DDB-3D09-C93745E67860}"/>
              </a:ext>
            </a:extLst>
          </p:cNvPr>
          <p:cNvGrpSpPr/>
          <p:nvPr/>
        </p:nvGrpSpPr>
        <p:grpSpPr>
          <a:xfrm>
            <a:off x="1269826" y="1241292"/>
            <a:ext cx="6279594" cy="1707166"/>
            <a:chOff x="428146" y="1326214"/>
            <a:chExt cx="9310370" cy="253111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98E542C7-D425-1BA4-F918-AF55AAEB98A1}"/>
                </a:ext>
              </a:extLst>
            </p:cNvPr>
            <p:cNvSpPr/>
            <p:nvPr/>
          </p:nvSpPr>
          <p:spPr>
            <a:xfrm>
              <a:off x="440862" y="1647280"/>
              <a:ext cx="9284970" cy="2197100"/>
            </a:xfrm>
            <a:custGeom>
              <a:avLst/>
              <a:gdLst/>
              <a:ahLst/>
              <a:cxnLst/>
              <a:rect l="l" t="t" r="r" b="b"/>
              <a:pathLst>
                <a:path w="9284970" h="2197100">
                  <a:moveTo>
                    <a:pt x="0" y="0"/>
                  </a:moveTo>
                  <a:lnTo>
                    <a:pt x="0" y="2196979"/>
                  </a:lnTo>
                  <a:lnTo>
                    <a:pt x="9284633" y="2196979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E2A0B01-05F2-D6E9-D78C-51854ABB40E2}"/>
                </a:ext>
              </a:extLst>
            </p:cNvPr>
            <p:cNvSpPr/>
            <p:nvPr/>
          </p:nvSpPr>
          <p:spPr>
            <a:xfrm>
              <a:off x="568017" y="1326214"/>
              <a:ext cx="8030845" cy="642620"/>
            </a:xfrm>
            <a:custGeom>
              <a:avLst/>
              <a:gdLst/>
              <a:ahLst/>
              <a:cxnLst/>
              <a:rect l="l" t="t" r="r" b="b"/>
              <a:pathLst>
                <a:path w="8030845" h="642619">
                  <a:moveTo>
                    <a:pt x="8030273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8030273" y="642132"/>
                  </a:lnTo>
                  <a:lnTo>
                    <a:pt x="80302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1E28DC87-498B-1AE9-C6A4-EC483797E34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017" y="1326214"/>
              <a:ext cx="642132" cy="642132"/>
            </a:xfrm>
            <a:prstGeom prst="rect">
              <a:avLst/>
            </a:prstGeom>
          </p:spPr>
        </p:pic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15890542-A8DD-CCF9-A753-05005701D2C7}"/>
              </a:ext>
            </a:extLst>
          </p:cNvPr>
          <p:cNvSpPr txBox="1"/>
          <p:nvPr/>
        </p:nvSpPr>
        <p:spPr>
          <a:xfrm>
            <a:off x="1707594" y="1168533"/>
            <a:ext cx="5728812" cy="1660195"/>
          </a:xfrm>
          <a:prstGeom prst="rect">
            <a:avLst/>
          </a:prstGeom>
        </p:spPr>
        <p:txBody>
          <a:bodyPr vert="horz" wrap="square" lIns="0" tIns="146047" rIns="0" bIns="0" rtlCol="0">
            <a:spAutoFit/>
          </a:bodyPr>
          <a:lstStyle/>
          <a:p>
            <a:pPr marL="175178">
              <a:spcBef>
                <a:spcPts val="1150"/>
              </a:spcBef>
              <a:tabLst>
                <a:tab pos="1216822" algn="l"/>
              </a:tabLst>
            </a:pPr>
            <a:r>
              <a:rPr sz="1686" b="1" spc="37" dirty="0">
                <a:solidFill>
                  <a:srgbClr val="FF0000"/>
                </a:solidFill>
                <a:latin typeface="Trebuchet MS"/>
                <a:cs typeface="Trebuchet MS"/>
              </a:rPr>
              <a:t>Key</a:t>
            </a:r>
            <a:r>
              <a:rPr sz="1686" b="1" spc="12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FF0000"/>
                </a:solidFill>
                <a:latin typeface="Trebuchet MS"/>
                <a:cs typeface="Trebuchet MS"/>
              </a:rPr>
              <a:t>idea:</a:t>
            </a:r>
            <a:r>
              <a:rPr sz="1686" b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1686" b="1" spc="-44" dirty="0">
                <a:solidFill>
                  <a:srgbClr val="FF0000"/>
                </a:solidFill>
                <a:latin typeface="Trebuchet MS"/>
                <a:cs typeface="Trebuchet MS"/>
              </a:rPr>
              <a:t>forward</a:t>
            </a:r>
            <a:r>
              <a:rPr sz="1686" b="1" spc="-13" dirty="0">
                <a:solidFill>
                  <a:srgbClr val="FF0000"/>
                </a:solidFill>
                <a:latin typeface="Trebuchet MS"/>
                <a:cs typeface="Trebuchet MS"/>
              </a:rPr>
              <a:t> checking </a:t>
            </a:r>
            <a:r>
              <a:rPr sz="1686" b="1" spc="-20" dirty="0">
                <a:solidFill>
                  <a:srgbClr val="FF0000"/>
                </a:solidFill>
                <a:latin typeface="Trebuchet MS"/>
                <a:cs typeface="Trebuchet MS"/>
              </a:rPr>
              <a:t>(one-</a:t>
            </a:r>
            <a:r>
              <a:rPr sz="1686" b="1" dirty="0">
                <a:solidFill>
                  <a:srgbClr val="FF0000"/>
                </a:solidFill>
                <a:latin typeface="Trebuchet MS"/>
                <a:cs typeface="Trebuchet MS"/>
              </a:rPr>
              <a:t>step</a:t>
            </a:r>
            <a:r>
              <a:rPr sz="1686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FF0000"/>
                </a:solidFill>
                <a:latin typeface="Trebuchet MS"/>
                <a:cs typeface="Trebuchet MS"/>
              </a:rPr>
              <a:t>lookahead)</a:t>
            </a:r>
            <a:endParaRPr sz="1686">
              <a:latin typeface="Trebuchet MS"/>
              <a:cs typeface="Trebuchet MS"/>
            </a:endParaRPr>
          </a:p>
          <a:p>
            <a:pPr marL="250560" marR="29125" indent="-222720">
              <a:lnSpc>
                <a:spcPct val="101600"/>
              </a:lnSpc>
              <a:spcBef>
                <a:spcPts val="1056"/>
              </a:spcBef>
              <a:buFont typeface="SimSun-ExtB"/>
              <a:buChar char="•"/>
              <a:tabLst>
                <a:tab pos="251417" algn="l"/>
              </a:tabLst>
            </a:pPr>
            <a:r>
              <a:rPr sz="1686" spc="-7" dirty="0">
                <a:latin typeface="Trebuchet MS"/>
                <a:cs typeface="Trebuchet MS"/>
              </a:rPr>
              <a:t>After</a:t>
            </a:r>
            <a:r>
              <a:rPr sz="1686" spc="30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Trebuchet MS"/>
                <a:cs typeface="Trebuchet MS"/>
              </a:rPr>
              <a:t>assigning</a:t>
            </a:r>
            <a:r>
              <a:rPr sz="1686" spc="3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</a:t>
            </a:r>
            <a:r>
              <a:rPr sz="1686" spc="30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variable</a:t>
            </a:r>
            <a:r>
              <a:rPr sz="1686" spc="37" dirty="0">
                <a:latin typeface="Trebuchet MS"/>
                <a:cs typeface="Trebuchet MS"/>
              </a:rPr>
              <a:t> </a:t>
            </a:r>
            <a:r>
              <a:rPr sz="1686" i="1" spc="209" dirty="0">
                <a:latin typeface="Trebuchet MS"/>
                <a:cs typeface="Trebuchet MS"/>
              </a:rPr>
              <a:t>X</a:t>
            </a:r>
            <a:r>
              <a:rPr sz="1771" i="1" spc="314" baseline="-12698" dirty="0">
                <a:latin typeface="Calibri"/>
                <a:cs typeface="Calibri"/>
              </a:rPr>
              <a:t>i</a:t>
            </a:r>
            <a:r>
              <a:rPr sz="1686" spc="209" dirty="0">
                <a:latin typeface="Trebuchet MS"/>
                <a:cs typeface="Trebuchet MS"/>
              </a:rPr>
              <a:t>,</a:t>
            </a:r>
            <a:r>
              <a:rPr sz="1686" spc="57" dirty="0">
                <a:latin typeface="Trebuchet MS"/>
                <a:cs typeface="Trebuchet MS"/>
              </a:rPr>
              <a:t> </a:t>
            </a:r>
            <a:r>
              <a:rPr sz="1686" spc="-64" dirty="0">
                <a:latin typeface="Trebuchet MS"/>
                <a:cs typeface="Trebuchet MS"/>
              </a:rPr>
              <a:t>eliminate</a:t>
            </a:r>
            <a:r>
              <a:rPr sz="1686" spc="30" dirty="0">
                <a:latin typeface="Trebuchet MS"/>
                <a:cs typeface="Trebuchet MS"/>
              </a:rPr>
              <a:t> </a:t>
            </a:r>
            <a:r>
              <a:rPr sz="1686" spc="-44" dirty="0">
                <a:latin typeface="Trebuchet MS"/>
                <a:cs typeface="Trebuchet MS"/>
              </a:rPr>
              <a:t>inconsistent</a:t>
            </a:r>
            <a:r>
              <a:rPr sz="1686" spc="30" dirty="0">
                <a:latin typeface="Trebuchet MS"/>
                <a:cs typeface="Trebuchet MS"/>
              </a:rPr>
              <a:t> </a:t>
            </a:r>
            <a:r>
              <a:rPr sz="1686" spc="-37" dirty="0">
                <a:latin typeface="Trebuchet MS"/>
                <a:cs typeface="Trebuchet MS"/>
              </a:rPr>
              <a:t>values 	from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the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37" dirty="0">
                <a:latin typeface="Trebuchet MS"/>
                <a:cs typeface="Trebuchet MS"/>
              </a:rPr>
              <a:t>domains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of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i="1" spc="148" dirty="0">
                <a:latin typeface="Trebuchet MS"/>
                <a:cs typeface="Trebuchet MS"/>
              </a:rPr>
              <a:t>X</a:t>
            </a:r>
            <a:r>
              <a:rPr sz="1771" i="1" spc="223" baseline="-12698" dirty="0">
                <a:latin typeface="Calibri"/>
                <a:cs typeface="Calibri"/>
              </a:rPr>
              <a:t>i</a:t>
            </a:r>
            <a:r>
              <a:rPr sz="1686" spc="148" dirty="0">
                <a:latin typeface="Trebuchet MS"/>
                <a:cs typeface="Trebuchet MS"/>
              </a:rPr>
              <a:t>’s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neighbors.</a:t>
            </a:r>
            <a:endParaRPr sz="1686">
              <a:latin typeface="Trebuchet MS"/>
              <a:cs typeface="Trebuchet MS"/>
            </a:endParaRPr>
          </a:p>
          <a:p>
            <a:pPr marL="250988" indent="-222720">
              <a:spcBef>
                <a:spcPts val="94"/>
              </a:spcBef>
              <a:buFont typeface="SimSun-ExtB"/>
              <a:buChar char="•"/>
              <a:tabLst>
                <a:tab pos="250988" algn="l"/>
              </a:tabLst>
            </a:pPr>
            <a:r>
              <a:rPr sz="1686" dirty="0">
                <a:latin typeface="Trebuchet MS"/>
                <a:cs typeface="Trebuchet MS"/>
              </a:rPr>
              <a:t>If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any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domain</a:t>
            </a:r>
            <a:r>
              <a:rPr sz="1686" spc="-61" dirty="0">
                <a:latin typeface="Trebuchet MS"/>
                <a:cs typeface="Trebuchet MS"/>
              </a:rPr>
              <a:t> becomes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105" dirty="0">
                <a:latin typeface="Trebuchet MS"/>
                <a:cs typeface="Trebuchet MS"/>
              </a:rPr>
              <a:t>empty,</a:t>
            </a:r>
            <a:r>
              <a:rPr sz="1686" spc="-24" dirty="0">
                <a:latin typeface="Trebuchet MS"/>
                <a:cs typeface="Trebuchet MS"/>
              </a:rPr>
              <a:t> </a:t>
            </a:r>
            <a:r>
              <a:rPr sz="1686" spc="-37" dirty="0">
                <a:latin typeface="Trebuchet MS"/>
                <a:cs typeface="Trebuchet MS"/>
              </a:rPr>
              <a:t>don’t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recurse.</a:t>
            </a:r>
            <a:endParaRPr sz="1686">
              <a:latin typeface="Trebuchet MS"/>
              <a:cs typeface="Trebuchet MS"/>
            </a:endParaRPr>
          </a:p>
          <a:p>
            <a:pPr marL="250988" indent="-222720">
              <a:spcBef>
                <a:spcPts val="425"/>
              </a:spcBef>
              <a:buFont typeface="SimSun-ExtB"/>
              <a:buChar char="•"/>
              <a:tabLst>
                <a:tab pos="250988" algn="l"/>
              </a:tabLst>
            </a:pPr>
            <a:r>
              <a:rPr sz="1686" dirty="0">
                <a:latin typeface="Trebuchet MS"/>
                <a:cs typeface="Trebuchet MS"/>
              </a:rPr>
              <a:t>When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spc="-20" dirty="0">
                <a:latin typeface="Trebuchet MS"/>
                <a:cs typeface="Trebuchet MS"/>
              </a:rPr>
              <a:t>unassign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i="1" spc="209" dirty="0">
                <a:latin typeface="Trebuchet MS"/>
                <a:cs typeface="Trebuchet MS"/>
              </a:rPr>
              <a:t>X</a:t>
            </a:r>
            <a:r>
              <a:rPr sz="1771" i="1" spc="314" baseline="-12698" dirty="0">
                <a:latin typeface="Calibri"/>
                <a:cs typeface="Calibri"/>
              </a:rPr>
              <a:t>i</a:t>
            </a:r>
            <a:r>
              <a:rPr sz="1686" spc="209" dirty="0">
                <a:latin typeface="Trebuchet MS"/>
                <a:cs typeface="Trebuchet MS"/>
              </a:rPr>
              <a:t>,</a:t>
            </a:r>
            <a:r>
              <a:rPr sz="1686" spc="-24" dirty="0">
                <a:latin typeface="Trebuchet MS"/>
                <a:cs typeface="Trebuchet MS"/>
              </a:rPr>
              <a:t> </a:t>
            </a:r>
            <a:r>
              <a:rPr sz="1686" spc="-84" dirty="0">
                <a:latin typeface="Trebuchet MS"/>
                <a:cs typeface="Trebuchet MS"/>
              </a:rPr>
              <a:t>restore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neighbors’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domains.</a:t>
            </a:r>
            <a:endParaRPr sz="1686">
              <a:latin typeface="Trebuchet MS"/>
              <a:cs typeface="Trebuchet M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7650E51-140A-DA6A-720B-49ACDFC264AC}"/>
              </a:ext>
            </a:extLst>
          </p:cNvPr>
          <p:cNvGrpSpPr/>
          <p:nvPr/>
        </p:nvGrpSpPr>
        <p:grpSpPr>
          <a:xfrm>
            <a:off x="2312417" y="3073318"/>
            <a:ext cx="1668619" cy="1559405"/>
            <a:chOff x="2312417" y="3073318"/>
            <a:chExt cx="1668619" cy="1559405"/>
          </a:xfrm>
        </p:grpSpPr>
        <p:grpSp>
          <p:nvGrpSpPr>
            <p:cNvPr id="11" name="object 8">
              <a:extLst>
                <a:ext uri="{FF2B5EF4-FFF2-40B4-BE49-F238E27FC236}">
                  <a16:creationId xmlns:a16="http://schemas.microsoft.com/office/drawing/2014/main" id="{6D95C30F-25CD-38F1-4222-15A5B677401D}"/>
                </a:ext>
              </a:extLst>
            </p:cNvPr>
            <p:cNvGrpSpPr/>
            <p:nvPr/>
          </p:nvGrpSpPr>
          <p:grpSpPr>
            <a:xfrm>
              <a:off x="2312417" y="3073318"/>
              <a:ext cx="1668619" cy="1559405"/>
              <a:chOff x="1973932" y="4042445"/>
              <a:chExt cx="2473960" cy="2312035"/>
            </a:xfrm>
          </p:grpSpPr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94F71823-A3ED-3CA5-3CC6-3C7D878B01BF}"/>
                  </a:ext>
                </a:extLst>
              </p:cNvPr>
              <p:cNvSpPr/>
              <p:nvPr/>
            </p:nvSpPr>
            <p:spPr>
              <a:xfrm>
                <a:off x="1983774" y="4052288"/>
                <a:ext cx="2454275" cy="2292350"/>
              </a:xfrm>
              <a:custGeom>
                <a:avLst/>
                <a:gdLst/>
                <a:ahLst/>
                <a:cxnLst/>
                <a:rect l="l" t="t" r="r" b="b"/>
                <a:pathLst>
                  <a:path w="2454275" h="2292350">
                    <a:moveTo>
                      <a:pt x="0" y="31788"/>
                    </a:moveTo>
                    <a:lnTo>
                      <a:pt x="0" y="2260179"/>
                    </a:lnTo>
                    <a:lnTo>
                      <a:pt x="2498" y="2272553"/>
                    </a:lnTo>
                    <a:lnTo>
                      <a:pt x="9310" y="2282657"/>
                    </a:lnTo>
                    <a:lnTo>
                      <a:pt x="19415" y="2289470"/>
                    </a:lnTo>
                    <a:lnTo>
                      <a:pt x="31788" y="2291968"/>
                    </a:lnTo>
                    <a:lnTo>
                      <a:pt x="2422302" y="2291968"/>
                    </a:lnTo>
                    <a:lnTo>
                      <a:pt x="2434676" y="2289470"/>
                    </a:lnTo>
                    <a:lnTo>
                      <a:pt x="2444780" y="2282657"/>
                    </a:lnTo>
                    <a:lnTo>
                      <a:pt x="2451593" y="2272553"/>
                    </a:lnTo>
                    <a:lnTo>
                      <a:pt x="2454091" y="2260179"/>
                    </a:lnTo>
                    <a:lnTo>
                      <a:pt x="2454091" y="31788"/>
                    </a:lnTo>
                    <a:lnTo>
                      <a:pt x="2451593" y="19415"/>
                    </a:lnTo>
                    <a:lnTo>
                      <a:pt x="2444780" y="9310"/>
                    </a:lnTo>
                    <a:lnTo>
                      <a:pt x="2434676" y="2498"/>
                    </a:lnTo>
                    <a:lnTo>
                      <a:pt x="2422302" y="0"/>
                    </a:lnTo>
                    <a:lnTo>
                      <a:pt x="31788" y="0"/>
                    </a:lnTo>
                    <a:lnTo>
                      <a:pt x="19415" y="2498"/>
                    </a:lnTo>
                    <a:lnTo>
                      <a:pt x="9310" y="9310"/>
                    </a:lnTo>
                    <a:lnTo>
                      <a:pt x="2498" y="19415"/>
                    </a:lnTo>
                    <a:lnTo>
                      <a:pt x="0" y="31788"/>
                    </a:lnTo>
                    <a:close/>
                  </a:path>
                </a:pathLst>
              </a:custGeom>
              <a:ln w="1907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DE3107FA-D254-E2D8-D7D3-460BF5E76331}"/>
                  </a:ext>
                </a:extLst>
              </p:cNvPr>
              <p:cNvSpPr/>
              <p:nvPr/>
            </p:nvSpPr>
            <p:spPr>
              <a:xfrm>
                <a:off x="2066425" y="4616538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190732" y="0"/>
                    </a:moveTo>
                    <a:lnTo>
                      <a:pt x="117742" y="14520"/>
                    </a:lnTo>
                    <a:lnTo>
                      <a:pt x="55867" y="55866"/>
                    </a:lnTo>
                    <a:lnTo>
                      <a:pt x="14520" y="117742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8" y="377765"/>
                    </a:lnTo>
                    <a:lnTo>
                      <a:pt x="190732" y="381464"/>
                    </a:lnTo>
                    <a:lnTo>
                      <a:pt x="228117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lnTo>
                      <a:pt x="377765" y="153347"/>
                    </a:lnTo>
                    <a:lnTo>
                      <a:pt x="349416" y="84915"/>
                    </a:lnTo>
                    <a:lnTo>
                      <a:pt x="296549" y="32048"/>
                    </a:lnTo>
                    <a:lnTo>
                      <a:pt x="228117" y="3699"/>
                    </a:lnTo>
                    <a:lnTo>
                      <a:pt x="190732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5403514F-44AF-1603-6C3C-3408323634F8}"/>
                  </a:ext>
                </a:extLst>
              </p:cNvPr>
              <p:cNvSpPr/>
              <p:nvPr/>
            </p:nvSpPr>
            <p:spPr>
              <a:xfrm>
                <a:off x="2066425" y="4616538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381464" y="190732"/>
                    </a:moveTo>
                    <a:lnTo>
                      <a:pt x="366944" y="117742"/>
                    </a:lnTo>
                    <a:lnTo>
                      <a:pt x="325598" y="55866"/>
                    </a:lnTo>
                    <a:lnTo>
                      <a:pt x="263722" y="14520"/>
                    </a:lnTo>
                    <a:lnTo>
                      <a:pt x="190732" y="0"/>
                    </a:lnTo>
                    <a:lnTo>
                      <a:pt x="153348" y="3699"/>
                    </a:lnTo>
                    <a:lnTo>
                      <a:pt x="84915" y="32048"/>
                    </a:lnTo>
                    <a:lnTo>
                      <a:pt x="32048" y="84915"/>
                    </a:lnTo>
                    <a:lnTo>
                      <a:pt x="3699" y="153347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8" y="377765"/>
                    </a:lnTo>
                    <a:lnTo>
                      <a:pt x="190732" y="381464"/>
                    </a:lnTo>
                    <a:lnTo>
                      <a:pt x="228117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E820A646-740C-08F3-DD3B-DFE6A9E77EA5}"/>
                </a:ext>
              </a:extLst>
            </p:cNvPr>
            <p:cNvSpPr txBox="1"/>
            <p:nvPr/>
          </p:nvSpPr>
          <p:spPr>
            <a:xfrm>
              <a:off x="2411810" y="3507353"/>
              <a:ext cx="183308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24" dirty="0">
                  <a:latin typeface="Trebuchet MS"/>
                  <a:cs typeface="Trebuchet MS"/>
                </a:rPr>
                <a:t>WA</a:t>
              </a:r>
              <a:endParaRPr sz="843">
                <a:latin typeface="Trebuchet MS"/>
                <a:cs typeface="Trebuchet MS"/>
              </a:endParaRPr>
            </a:p>
          </p:txBody>
        </p:sp>
        <p:grpSp>
          <p:nvGrpSpPr>
            <p:cNvPr id="16" name="object 13">
              <a:extLst>
                <a:ext uri="{FF2B5EF4-FFF2-40B4-BE49-F238E27FC236}">
                  <a16:creationId xmlns:a16="http://schemas.microsoft.com/office/drawing/2014/main" id="{C81CA33E-DF8B-D3B8-91BA-01FF678FF261}"/>
                </a:ext>
              </a:extLst>
            </p:cNvPr>
            <p:cNvGrpSpPr/>
            <p:nvPr/>
          </p:nvGrpSpPr>
          <p:grpSpPr>
            <a:xfrm>
              <a:off x="2802544" y="3245049"/>
              <a:ext cx="259544" cy="259544"/>
              <a:chOff x="2700613" y="4297063"/>
              <a:chExt cx="384810" cy="384810"/>
            </a:xfrm>
          </p:grpSpPr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739FDBB5-DA86-6374-3862-48A2F1B80277}"/>
                  </a:ext>
                </a:extLst>
              </p:cNvPr>
              <p:cNvSpPr/>
              <p:nvPr/>
            </p:nvSpPr>
            <p:spPr>
              <a:xfrm>
                <a:off x="2702200" y="4298651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190732" y="0"/>
                    </a:moveTo>
                    <a:lnTo>
                      <a:pt x="117742" y="14520"/>
                    </a:lnTo>
                    <a:lnTo>
                      <a:pt x="55867" y="55866"/>
                    </a:lnTo>
                    <a:lnTo>
                      <a:pt x="14520" y="117742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8" y="377765"/>
                    </a:lnTo>
                    <a:lnTo>
                      <a:pt x="190732" y="381464"/>
                    </a:lnTo>
                    <a:lnTo>
                      <a:pt x="228117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lnTo>
                      <a:pt x="377765" y="153347"/>
                    </a:lnTo>
                    <a:lnTo>
                      <a:pt x="349416" y="84915"/>
                    </a:lnTo>
                    <a:lnTo>
                      <a:pt x="296549" y="32048"/>
                    </a:lnTo>
                    <a:lnTo>
                      <a:pt x="228117" y="3699"/>
                    </a:lnTo>
                    <a:lnTo>
                      <a:pt x="190732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D4F18478-DCB5-5E1D-BF3B-970C6334AC5B}"/>
                  </a:ext>
                </a:extLst>
              </p:cNvPr>
              <p:cNvSpPr/>
              <p:nvPr/>
            </p:nvSpPr>
            <p:spPr>
              <a:xfrm>
                <a:off x="2702200" y="4298651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381464" y="190732"/>
                    </a:moveTo>
                    <a:lnTo>
                      <a:pt x="366944" y="117742"/>
                    </a:lnTo>
                    <a:lnTo>
                      <a:pt x="325598" y="55866"/>
                    </a:lnTo>
                    <a:lnTo>
                      <a:pt x="263722" y="14520"/>
                    </a:lnTo>
                    <a:lnTo>
                      <a:pt x="190732" y="0"/>
                    </a:lnTo>
                    <a:lnTo>
                      <a:pt x="153348" y="3699"/>
                    </a:lnTo>
                    <a:lnTo>
                      <a:pt x="84915" y="32048"/>
                    </a:lnTo>
                    <a:lnTo>
                      <a:pt x="32048" y="84915"/>
                    </a:lnTo>
                    <a:lnTo>
                      <a:pt x="3699" y="153347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8" y="377765"/>
                    </a:lnTo>
                    <a:lnTo>
                      <a:pt x="190732" y="381464"/>
                    </a:lnTo>
                    <a:lnTo>
                      <a:pt x="228117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0AF460A-37C2-371F-0F01-204CB2E143F5}"/>
                </a:ext>
              </a:extLst>
            </p:cNvPr>
            <p:cNvSpPr txBox="1"/>
            <p:nvPr/>
          </p:nvSpPr>
          <p:spPr>
            <a:xfrm>
              <a:off x="2848175" y="3292946"/>
              <a:ext cx="168317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57" dirty="0">
                  <a:latin typeface="Trebuchet MS"/>
                  <a:cs typeface="Trebuchet MS"/>
                </a:rPr>
                <a:t>NT</a:t>
              </a:r>
              <a:endParaRPr sz="843">
                <a:latin typeface="Trebuchet MS"/>
                <a:cs typeface="Trebuchet MS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FEFB3DD9-0FAE-6EB6-39AB-24FB8DCF2CA1}"/>
                </a:ext>
              </a:extLst>
            </p:cNvPr>
            <p:cNvSpPr/>
            <p:nvPr/>
          </p:nvSpPr>
          <p:spPr>
            <a:xfrm>
              <a:off x="2803615" y="3674934"/>
              <a:ext cx="257403" cy="257403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8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8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8" y="377765"/>
                  </a:lnTo>
                  <a:lnTo>
                    <a:pt x="190732" y="381464"/>
                  </a:lnTo>
                  <a:lnTo>
                    <a:pt x="228117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CCE71969-3DBF-5710-577A-192A55FF8A81}"/>
                </a:ext>
              </a:extLst>
            </p:cNvPr>
            <p:cNvSpPr txBox="1"/>
            <p:nvPr/>
          </p:nvSpPr>
          <p:spPr>
            <a:xfrm>
              <a:off x="2857238" y="3721759"/>
              <a:ext cx="150330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51" dirty="0">
                  <a:latin typeface="Trebuchet MS"/>
                  <a:cs typeface="Trebuchet MS"/>
                </a:rPr>
                <a:t>SA</a:t>
              </a:r>
              <a:endParaRPr sz="843">
                <a:latin typeface="Trebuchet MS"/>
                <a:cs typeface="Trebuchet MS"/>
              </a:endParaRPr>
            </a:p>
          </p:txBody>
        </p:sp>
        <p:grpSp>
          <p:nvGrpSpPr>
            <p:cNvPr id="22" name="object 19">
              <a:extLst>
                <a:ext uri="{FF2B5EF4-FFF2-40B4-BE49-F238E27FC236}">
                  <a16:creationId xmlns:a16="http://schemas.microsoft.com/office/drawing/2014/main" id="{4ACD437F-9C76-15E4-9A01-DFB2AB3D0FB9}"/>
                </a:ext>
              </a:extLst>
            </p:cNvPr>
            <p:cNvGrpSpPr/>
            <p:nvPr/>
          </p:nvGrpSpPr>
          <p:grpSpPr>
            <a:xfrm>
              <a:off x="2695339" y="3459454"/>
              <a:ext cx="45399" cy="45399"/>
              <a:chOff x="2541667" y="4614948"/>
              <a:chExt cx="67310" cy="67310"/>
            </a:xfrm>
          </p:grpSpPr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4368000C-3054-4CDB-233F-D0620D6D2B70}"/>
                  </a:ext>
                </a:extLst>
              </p:cNvPr>
              <p:cNvSpPr/>
              <p:nvPr/>
            </p:nvSpPr>
            <p:spPr>
              <a:xfrm>
                <a:off x="2543256" y="4616537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E9F05363-81CC-F7A7-D642-770B662BAE54}"/>
                  </a:ext>
                </a:extLst>
              </p:cNvPr>
              <p:cNvSpPr/>
              <p:nvPr/>
            </p:nvSpPr>
            <p:spPr>
              <a:xfrm>
                <a:off x="2543256" y="4616537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A464D8FE-83B9-15C7-BCB2-60166843B77F}"/>
                </a:ext>
              </a:extLst>
            </p:cNvPr>
            <p:cNvSpPr/>
            <p:nvPr/>
          </p:nvSpPr>
          <p:spPr>
            <a:xfrm>
              <a:off x="2910819" y="3567731"/>
              <a:ext cx="43257" cy="43257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6" name="object 23">
              <a:extLst>
                <a:ext uri="{FF2B5EF4-FFF2-40B4-BE49-F238E27FC236}">
                  <a16:creationId xmlns:a16="http://schemas.microsoft.com/office/drawing/2014/main" id="{922D3261-0DB7-B7FD-A4A9-BCF703D53AE6}"/>
                </a:ext>
              </a:extLst>
            </p:cNvPr>
            <p:cNvGrpSpPr/>
            <p:nvPr/>
          </p:nvGrpSpPr>
          <p:grpSpPr>
            <a:xfrm>
              <a:off x="2614009" y="3330813"/>
              <a:ext cx="877139" cy="420153"/>
              <a:chOff x="2421085" y="4424218"/>
              <a:chExt cx="1300480" cy="622935"/>
            </a:xfrm>
          </p:grpSpPr>
          <p:sp>
            <p:nvSpPr>
              <p:cNvPr id="27" name="object 24">
                <a:extLst>
                  <a:ext uri="{FF2B5EF4-FFF2-40B4-BE49-F238E27FC236}">
                    <a16:creationId xmlns:a16="http://schemas.microsoft.com/office/drawing/2014/main" id="{A2CC4703-048E-5A4A-D73D-C44A7BE03599}"/>
                  </a:ext>
                </a:extLst>
              </p:cNvPr>
              <p:cNvSpPr/>
              <p:nvPr/>
            </p:nvSpPr>
            <p:spPr>
              <a:xfrm>
                <a:off x="2427752" y="4574679"/>
                <a:ext cx="294640" cy="465455"/>
              </a:xfrm>
              <a:custGeom>
                <a:avLst/>
                <a:gdLst/>
                <a:ahLst/>
                <a:cxnLst/>
                <a:rect l="l" t="t" r="r" b="b"/>
                <a:pathLst>
                  <a:path w="294639" h="465454">
                    <a:moveTo>
                      <a:pt x="0" y="147293"/>
                    </a:moveTo>
                    <a:lnTo>
                      <a:pt x="294585" y="0"/>
                    </a:lnTo>
                  </a:path>
                  <a:path w="294639" h="465454">
                    <a:moveTo>
                      <a:pt x="0" y="317888"/>
                    </a:moveTo>
                    <a:lnTo>
                      <a:pt x="294585" y="465180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5">
                <a:extLst>
                  <a:ext uri="{FF2B5EF4-FFF2-40B4-BE49-F238E27FC236}">
                    <a16:creationId xmlns:a16="http://schemas.microsoft.com/office/drawing/2014/main" id="{3E4FD9D0-4D0B-6444-27AF-FBB4A8CF4E5B}"/>
                  </a:ext>
                </a:extLst>
              </p:cNvPr>
              <p:cNvSpPr/>
              <p:nvPr/>
            </p:nvSpPr>
            <p:spPr>
              <a:xfrm>
                <a:off x="2543256" y="4934425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6">
                <a:extLst>
                  <a:ext uri="{FF2B5EF4-FFF2-40B4-BE49-F238E27FC236}">
                    <a16:creationId xmlns:a16="http://schemas.microsoft.com/office/drawing/2014/main" id="{E6CBCAF7-12C1-753D-787A-610410FBED4F}"/>
                  </a:ext>
                </a:extLst>
              </p:cNvPr>
              <p:cNvSpPr/>
              <p:nvPr/>
            </p:nvSpPr>
            <p:spPr>
              <a:xfrm>
                <a:off x="2543256" y="4934425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7">
                <a:extLst>
                  <a:ext uri="{FF2B5EF4-FFF2-40B4-BE49-F238E27FC236}">
                    <a16:creationId xmlns:a16="http://schemas.microsoft.com/office/drawing/2014/main" id="{C14F4092-6429-8016-4878-1DB61BFA95C9}"/>
                  </a:ext>
                </a:extLst>
              </p:cNvPr>
              <p:cNvSpPr/>
              <p:nvPr/>
            </p:nvSpPr>
            <p:spPr>
              <a:xfrm>
                <a:off x="2892933" y="4680116"/>
                <a:ext cx="0" cy="254635"/>
              </a:xfrm>
              <a:custGeom>
                <a:avLst/>
                <a:gdLst/>
                <a:ahLst/>
                <a:cxnLst/>
                <a:rect l="l" t="t" r="r" b="b"/>
                <a:pathLst>
                  <a:path h="254635">
                    <a:moveTo>
                      <a:pt x="0" y="158942"/>
                    </a:moveTo>
                    <a:lnTo>
                      <a:pt x="0" y="254307"/>
                    </a:lnTo>
                  </a:path>
                  <a:path h="254635">
                    <a:moveTo>
                      <a:pt x="0" y="0"/>
                    </a:moveTo>
                    <a:lnTo>
                      <a:pt x="0" y="95365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8">
                <a:extLst>
                  <a:ext uri="{FF2B5EF4-FFF2-40B4-BE49-F238E27FC236}">
                    <a16:creationId xmlns:a16="http://schemas.microsoft.com/office/drawing/2014/main" id="{D096DA8C-0C5A-DC43-3C32-C1FB973465AD}"/>
                  </a:ext>
                </a:extLst>
              </p:cNvPr>
              <p:cNvSpPr/>
              <p:nvPr/>
            </p:nvSpPr>
            <p:spPr>
              <a:xfrm>
                <a:off x="3337975" y="4425805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381464" y="190732"/>
                    </a:moveTo>
                    <a:lnTo>
                      <a:pt x="366944" y="117742"/>
                    </a:lnTo>
                    <a:lnTo>
                      <a:pt x="325598" y="55866"/>
                    </a:lnTo>
                    <a:lnTo>
                      <a:pt x="263722" y="14520"/>
                    </a:lnTo>
                    <a:lnTo>
                      <a:pt x="190732" y="0"/>
                    </a:lnTo>
                    <a:lnTo>
                      <a:pt x="153348" y="3699"/>
                    </a:lnTo>
                    <a:lnTo>
                      <a:pt x="84915" y="32048"/>
                    </a:lnTo>
                    <a:lnTo>
                      <a:pt x="32048" y="84915"/>
                    </a:lnTo>
                    <a:lnTo>
                      <a:pt x="3699" y="153347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8" y="377765"/>
                    </a:lnTo>
                    <a:lnTo>
                      <a:pt x="190732" y="381464"/>
                    </a:lnTo>
                    <a:lnTo>
                      <a:pt x="228117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87455D6A-A32D-29B2-7B2A-D65D74B9240B}"/>
                </a:ext>
              </a:extLst>
            </p:cNvPr>
            <p:cNvSpPr txBox="1"/>
            <p:nvPr/>
          </p:nvSpPr>
          <p:spPr>
            <a:xfrm>
              <a:off x="3312483" y="3378709"/>
              <a:ext cx="97222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17" dirty="0">
                  <a:latin typeface="Trebuchet MS"/>
                  <a:cs typeface="Trebuchet MS"/>
                </a:rPr>
                <a:t>Q</a:t>
              </a:r>
              <a:endParaRPr sz="843">
                <a:latin typeface="Trebuchet MS"/>
                <a:cs typeface="Trebuchet MS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C1747E36-C0F6-10E4-1BCC-0EB825F70652}"/>
                </a:ext>
              </a:extLst>
            </p:cNvPr>
            <p:cNvSpPr/>
            <p:nvPr/>
          </p:nvSpPr>
          <p:spPr>
            <a:xfrm>
              <a:off x="3661241" y="3674934"/>
              <a:ext cx="257403" cy="257403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8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8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8" y="377765"/>
                  </a:lnTo>
                  <a:lnTo>
                    <a:pt x="190732" y="381464"/>
                  </a:lnTo>
                  <a:lnTo>
                    <a:pt x="228117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A6BAD8E1-CC60-A144-6417-FDD9B64B78EB}"/>
                </a:ext>
              </a:extLst>
            </p:cNvPr>
            <p:cNvSpPr txBox="1"/>
            <p:nvPr/>
          </p:nvSpPr>
          <p:spPr>
            <a:xfrm>
              <a:off x="3661246" y="3721759"/>
              <a:ext cx="257403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54" dirty="0">
                  <a:latin typeface="Trebuchet MS"/>
                  <a:cs typeface="Trebuchet MS"/>
                </a:rPr>
                <a:t>NSW</a:t>
              </a:r>
              <a:endParaRPr sz="843">
                <a:latin typeface="Trebuchet MS"/>
                <a:cs typeface="Trebuchet MS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766C1C82-CFB3-5842-E4AE-56B7E2F6162D}"/>
                </a:ext>
              </a:extLst>
            </p:cNvPr>
            <p:cNvSpPr/>
            <p:nvPr/>
          </p:nvSpPr>
          <p:spPr>
            <a:xfrm>
              <a:off x="3232428" y="3975103"/>
              <a:ext cx="257403" cy="257403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8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8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8" y="377765"/>
                  </a:lnTo>
                  <a:lnTo>
                    <a:pt x="190732" y="381464"/>
                  </a:lnTo>
                  <a:lnTo>
                    <a:pt x="228117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22603147-667E-15F9-F76A-A81FA8971CBD}"/>
                </a:ext>
              </a:extLst>
            </p:cNvPr>
            <p:cNvSpPr txBox="1"/>
            <p:nvPr/>
          </p:nvSpPr>
          <p:spPr>
            <a:xfrm>
              <a:off x="3316257" y="4021929"/>
              <a:ext cx="89941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34" dirty="0">
                  <a:latin typeface="Trebuchet MS"/>
                  <a:cs typeface="Trebuchet MS"/>
                </a:rPr>
                <a:t>V</a:t>
              </a:r>
              <a:endParaRPr sz="843">
                <a:latin typeface="Trebuchet MS"/>
                <a:cs typeface="Trebuchet MS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7247ACDB-DDB7-7D49-CCF4-495EEDB6F102}"/>
                </a:ext>
              </a:extLst>
            </p:cNvPr>
            <p:cNvSpPr/>
            <p:nvPr/>
          </p:nvSpPr>
          <p:spPr>
            <a:xfrm>
              <a:off x="3232428" y="4318154"/>
              <a:ext cx="257403" cy="257403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8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8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8" y="377765"/>
                  </a:lnTo>
                  <a:lnTo>
                    <a:pt x="190732" y="381464"/>
                  </a:lnTo>
                  <a:lnTo>
                    <a:pt x="228117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FD1F91BB-AC92-2A90-A149-7B8ECA7CD957}"/>
                </a:ext>
              </a:extLst>
            </p:cNvPr>
            <p:cNvSpPr txBox="1"/>
            <p:nvPr/>
          </p:nvSpPr>
          <p:spPr>
            <a:xfrm>
              <a:off x="3315503" y="4364979"/>
              <a:ext cx="91226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57" dirty="0">
                  <a:latin typeface="Trebuchet MS"/>
                  <a:cs typeface="Trebuchet MS"/>
                </a:rPr>
                <a:t>T</a:t>
              </a:r>
              <a:endParaRPr sz="843">
                <a:latin typeface="Trebuchet MS"/>
                <a:cs typeface="Trebuchet MS"/>
              </a:endParaRPr>
            </a:p>
          </p:txBody>
        </p:sp>
        <p:grpSp>
          <p:nvGrpSpPr>
            <p:cNvPr id="39" name="object 36">
              <a:extLst>
                <a:ext uri="{FF2B5EF4-FFF2-40B4-BE49-F238E27FC236}">
                  <a16:creationId xmlns:a16="http://schemas.microsoft.com/office/drawing/2014/main" id="{14065834-F321-98BF-EF13-DC0EB74E1482}"/>
                </a:ext>
              </a:extLst>
            </p:cNvPr>
            <p:cNvGrpSpPr/>
            <p:nvPr/>
          </p:nvGrpSpPr>
          <p:grpSpPr>
            <a:xfrm>
              <a:off x="3124152" y="3395132"/>
              <a:ext cx="45399" cy="45399"/>
              <a:chOff x="3177442" y="4519582"/>
              <a:chExt cx="67310" cy="67310"/>
            </a:xfrm>
          </p:grpSpPr>
          <p:sp>
            <p:nvSpPr>
              <p:cNvPr id="40" name="object 37">
                <a:extLst>
                  <a:ext uri="{FF2B5EF4-FFF2-40B4-BE49-F238E27FC236}">
                    <a16:creationId xmlns:a16="http://schemas.microsoft.com/office/drawing/2014/main" id="{E08F194A-8541-A7CD-C3C9-05FB92F33D8C}"/>
                  </a:ext>
                </a:extLst>
              </p:cNvPr>
              <p:cNvSpPr/>
              <p:nvPr/>
            </p:nvSpPr>
            <p:spPr>
              <a:xfrm>
                <a:off x="3179031" y="4521172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8">
                <a:extLst>
                  <a:ext uri="{FF2B5EF4-FFF2-40B4-BE49-F238E27FC236}">
                    <a16:creationId xmlns:a16="http://schemas.microsoft.com/office/drawing/2014/main" id="{6E4F0B7F-76A7-64BC-EEAA-596C00D9A265}"/>
                  </a:ext>
                </a:extLst>
              </p:cNvPr>
              <p:cNvSpPr/>
              <p:nvPr/>
            </p:nvSpPr>
            <p:spPr>
              <a:xfrm>
                <a:off x="3179031" y="4521172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2" name="object 39">
              <a:extLst>
                <a:ext uri="{FF2B5EF4-FFF2-40B4-BE49-F238E27FC236}">
                  <a16:creationId xmlns:a16="http://schemas.microsoft.com/office/drawing/2014/main" id="{B7673DC1-B23C-AD19-C2EE-936D248FDD87}"/>
                </a:ext>
              </a:extLst>
            </p:cNvPr>
            <p:cNvGrpSpPr/>
            <p:nvPr/>
          </p:nvGrpSpPr>
          <p:grpSpPr>
            <a:xfrm>
              <a:off x="3552965" y="3609539"/>
              <a:ext cx="45399" cy="45399"/>
              <a:chOff x="3813217" y="4837470"/>
              <a:chExt cx="67310" cy="67310"/>
            </a:xfrm>
          </p:grpSpPr>
          <p:sp>
            <p:nvSpPr>
              <p:cNvPr id="43" name="object 40">
                <a:extLst>
                  <a:ext uri="{FF2B5EF4-FFF2-40B4-BE49-F238E27FC236}">
                    <a16:creationId xmlns:a16="http://schemas.microsoft.com/office/drawing/2014/main" id="{A73263DF-DD1B-1F06-9639-C05341A3296D}"/>
                  </a:ext>
                </a:extLst>
              </p:cNvPr>
              <p:cNvSpPr/>
              <p:nvPr/>
            </p:nvSpPr>
            <p:spPr>
              <a:xfrm>
                <a:off x="3814806" y="4839059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1">
                <a:extLst>
                  <a:ext uri="{FF2B5EF4-FFF2-40B4-BE49-F238E27FC236}">
                    <a16:creationId xmlns:a16="http://schemas.microsoft.com/office/drawing/2014/main" id="{EC80D9E0-A308-96C7-5A2F-C725B98AE07A}"/>
                  </a:ext>
                </a:extLst>
              </p:cNvPr>
              <p:cNvSpPr/>
              <p:nvPr/>
            </p:nvSpPr>
            <p:spPr>
              <a:xfrm>
                <a:off x="3814806" y="4839059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2625B822-9EBA-59CB-5040-0D5BC0D4166A}"/>
                </a:ext>
              </a:extLst>
            </p:cNvPr>
            <p:cNvSpPr/>
            <p:nvPr/>
          </p:nvSpPr>
          <p:spPr>
            <a:xfrm>
              <a:off x="3339632" y="3782138"/>
              <a:ext cx="43257" cy="43257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6" name="object 43">
              <a:extLst>
                <a:ext uri="{FF2B5EF4-FFF2-40B4-BE49-F238E27FC236}">
                  <a16:creationId xmlns:a16="http://schemas.microsoft.com/office/drawing/2014/main" id="{5F2B0E30-D80D-A9A5-31B6-99107C347CDB}"/>
                </a:ext>
              </a:extLst>
            </p:cNvPr>
            <p:cNvGrpSpPr/>
            <p:nvPr/>
          </p:nvGrpSpPr>
          <p:grpSpPr>
            <a:xfrm>
              <a:off x="3124152" y="3609539"/>
              <a:ext cx="45399" cy="45399"/>
              <a:chOff x="3177442" y="4837470"/>
              <a:chExt cx="67310" cy="67310"/>
            </a:xfrm>
          </p:grpSpPr>
          <p:sp>
            <p:nvSpPr>
              <p:cNvPr id="47" name="object 44">
                <a:extLst>
                  <a:ext uri="{FF2B5EF4-FFF2-40B4-BE49-F238E27FC236}">
                    <a16:creationId xmlns:a16="http://schemas.microsoft.com/office/drawing/2014/main" id="{12C9851D-FD20-D192-D147-E4B8A1ADE52A}"/>
                  </a:ext>
                </a:extLst>
              </p:cNvPr>
              <p:cNvSpPr/>
              <p:nvPr/>
            </p:nvSpPr>
            <p:spPr>
              <a:xfrm>
                <a:off x="3179031" y="4839059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5">
                <a:extLst>
                  <a:ext uri="{FF2B5EF4-FFF2-40B4-BE49-F238E27FC236}">
                    <a16:creationId xmlns:a16="http://schemas.microsoft.com/office/drawing/2014/main" id="{73E94903-B476-BE22-FA31-2FB1E4EE4F65}"/>
                  </a:ext>
                </a:extLst>
              </p:cNvPr>
              <p:cNvSpPr/>
              <p:nvPr/>
            </p:nvSpPr>
            <p:spPr>
              <a:xfrm>
                <a:off x="3179031" y="4839059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9" name="object 46">
              <a:extLst>
                <a:ext uri="{FF2B5EF4-FFF2-40B4-BE49-F238E27FC236}">
                  <a16:creationId xmlns:a16="http://schemas.microsoft.com/office/drawing/2014/main" id="{B1B06C44-8612-908B-EDB7-FC7C26B5641D}"/>
                </a:ext>
              </a:extLst>
            </p:cNvPr>
            <p:cNvGrpSpPr/>
            <p:nvPr/>
          </p:nvGrpSpPr>
          <p:grpSpPr>
            <a:xfrm>
              <a:off x="2368370" y="3129270"/>
              <a:ext cx="1556836" cy="1364961"/>
              <a:chOff x="2056889" y="4125402"/>
              <a:chExt cx="2308225" cy="2023745"/>
            </a:xfrm>
          </p:grpSpPr>
          <p:sp>
            <p:nvSpPr>
              <p:cNvPr id="50" name="object 47">
                <a:extLst>
                  <a:ext uri="{FF2B5EF4-FFF2-40B4-BE49-F238E27FC236}">
                    <a16:creationId xmlns:a16="http://schemas.microsoft.com/office/drawing/2014/main" id="{4DF0BFAD-D272-4E95-1767-D7BCB7804173}"/>
                  </a:ext>
                </a:extLst>
              </p:cNvPr>
              <p:cNvSpPr/>
              <p:nvPr/>
            </p:nvSpPr>
            <p:spPr>
              <a:xfrm>
                <a:off x="3079962" y="4526789"/>
                <a:ext cx="935990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935989" h="479425">
                    <a:moveTo>
                      <a:pt x="0" y="0"/>
                    </a:moveTo>
                    <a:lnTo>
                      <a:pt x="261717" y="52342"/>
                    </a:lnTo>
                  </a:path>
                  <a:path w="935989" h="479425">
                    <a:moveTo>
                      <a:pt x="935588" y="479220"/>
                    </a:moveTo>
                    <a:lnTo>
                      <a:pt x="597678" y="208896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48">
                <a:extLst>
                  <a:ext uri="{FF2B5EF4-FFF2-40B4-BE49-F238E27FC236}">
                    <a16:creationId xmlns:a16="http://schemas.microsoft.com/office/drawing/2014/main" id="{BEB3EA2F-06AA-4832-69ED-B71FBC73E415}"/>
                  </a:ext>
                </a:extLst>
              </p:cNvPr>
              <p:cNvSpPr/>
              <p:nvPr/>
            </p:nvSpPr>
            <p:spPr>
              <a:xfrm>
                <a:off x="3083661" y="5125158"/>
                <a:ext cx="8902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890270">
                    <a:moveTo>
                      <a:pt x="0" y="0"/>
                    </a:moveTo>
                    <a:lnTo>
                      <a:pt x="413257" y="0"/>
                    </a:lnTo>
                  </a:path>
                  <a:path w="890270">
                    <a:moveTo>
                      <a:pt x="476835" y="0"/>
                    </a:moveTo>
                    <a:lnTo>
                      <a:pt x="890092" y="0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49">
                <a:extLst>
                  <a:ext uri="{FF2B5EF4-FFF2-40B4-BE49-F238E27FC236}">
                    <a16:creationId xmlns:a16="http://schemas.microsoft.com/office/drawing/2014/main" id="{9F2F1519-3F54-00F8-691A-0DCCD1216081}"/>
                  </a:ext>
                </a:extLst>
              </p:cNvPr>
              <p:cNvSpPr/>
              <p:nvPr/>
            </p:nvSpPr>
            <p:spPr>
              <a:xfrm>
                <a:off x="3049187" y="5234537"/>
                <a:ext cx="323850" cy="22669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226695">
                    <a:moveTo>
                      <a:pt x="323267" y="226285"/>
                    </a:moveTo>
                    <a:lnTo>
                      <a:pt x="0" y="0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0">
                <a:extLst>
                  <a:ext uri="{FF2B5EF4-FFF2-40B4-BE49-F238E27FC236}">
                    <a16:creationId xmlns:a16="http://schemas.microsoft.com/office/drawing/2014/main" id="{0A5C8FBB-47C9-63A6-2CDA-296058628FC9}"/>
                  </a:ext>
                </a:extLst>
              </p:cNvPr>
              <p:cNvSpPr/>
              <p:nvPr/>
            </p:nvSpPr>
            <p:spPr>
              <a:xfrm>
                <a:off x="3179031" y="5315891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1">
                <a:extLst>
                  <a:ext uri="{FF2B5EF4-FFF2-40B4-BE49-F238E27FC236}">
                    <a16:creationId xmlns:a16="http://schemas.microsoft.com/office/drawing/2014/main" id="{E95F9C16-2B4E-0389-4761-3A43404A8AFB}"/>
                  </a:ext>
                </a:extLst>
              </p:cNvPr>
              <p:cNvSpPr/>
              <p:nvPr/>
            </p:nvSpPr>
            <p:spPr>
              <a:xfrm>
                <a:off x="3179031" y="5315891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2">
                <a:extLst>
                  <a:ext uri="{FF2B5EF4-FFF2-40B4-BE49-F238E27FC236}">
                    <a16:creationId xmlns:a16="http://schemas.microsoft.com/office/drawing/2014/main" id="{AA0C2775-5B99-3375-BE87-B30B149BD611}"/>
                  </a:ext>
                </a:extLst>
              </p:cNvPr>
              <p:cNvSpPr/>
              <p:nvPr/>
            </p:nvSpPr>
            <p:spPr>
              <a:xfrm>
                <a:off x="3041867" y="4735684"/>
                <a:ext cx="966469" cy="725170"/>
              </a:xfrm>
              <a:custGeom>
                <a:avLst/>
                <a:gdLst/>
                <a:ahLst/>
                <a:cxnLst/>
                <a:rect l="l" t="t" r="r" b="b"/>
                <a:pathLst>
                  <a:path w="966470" h="725170">
                    <a:moveTo>
                      <a:pt x="337906" y="0"/>
                    </a:moveTo>
                    <a:lnTo>
                      <a:pt x="0" y="270327"/>
                    </a:lnTo>
                  </a:path>
                  <a:path w="966470" h="725170">
                    <a:moveTo>
                      <a:pt x="643095" y="725138"/>
                    </a:moveTo>
                    <a:lnTo>
                      <a:pt x="966361" y="498851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3">
                <a:extLst>
                  <a:ext uri="{FF2B5EF4-FFF2-40B4-BE49-F238E27FC236}">
                    <a16:creationId xmlns:a16="http://schemas.microsoft.com/office/drawing/2014/main" id="{4E8C8CC6-5622-E34D-AFB6-A3391276DDF3}"/>
                  </a:ext>
                </a:extLst>
              </p:cNvPr>
              <p:cNvSpPr/>
              <p:nvPr/>
            </p:nvSpPr>
            <p:spPr>
              <a:xfrm>
                <a:off x="3814806" y="5315891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4">
                <a:extLst>
                  <a:ext uri="{FF2B5EF4-FFF2-40B4-BE49-F238E27FC236}">
                    <a16:creationId xmlns:a16="http://schemas.microsoft.com/office/drawing/2014/main" id="{1C3F8DB1-2098-4841-5B98-C62110DF580B}"/>
                  </a:ext>
                </a:extLst>
              </p:cNvPr>
              <p:cNvSpPr/>
              <p:nvPr/>
            </p:nvSpPr>
            <p:spPr>
              <a:xfrm>
                <a:off x="2058478" y="4444879"/>
                <a:ext cx="1819910" cy="934719"/>
              </a:xfrm>
              <a:custGeom>
                <a:avLst/>
                <a:gdLst/>
                <a:ahLst/>
                <a:cxnLst/>
                <a:rect l="l" t="t" r="r" b="b"/>
                <a:pathLst>
                  <a:path w="1819910" h="934720">
                    <a:moveTo>
                      <a:pt x="1756328" y="871011"/>
                    </a:moveTo>
                    <a:lnTo>
                      <a:pt x="1756328" y="934589"/>
                    </a:lnTo>
                    <a:lnTo>
                      <a:pt x="1819905" y="934589"/>
                    </a:lnTo>
                    <a:lnTo>
                      <a:pt x="1819905" y="871011"/>
                    </a:lnTo>
                    <a:lnTo>
                      <a:pt x="1756328" y="871011"/>
                    </a:lnTo>
                    <a:close/>
                  </a:path>
                  <a:path w="1819910" h="934720">
                    <a:moveTo>
                      <a:pt x="0" y="0"/>
                    </a:moveTo>
                    <a:lnTo>
                      <a:pt x="0" y="136691"/>
                    </a:lnTo>
                    <a:lnTo>
                      <a:pt x="397359" y="136691"/>
                    </a:lnTo>
                    <a:lnTo>
                      <a:pt x="397359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5">
                <a:extLst>
                  <a:ext uri="{FF2B5EF4-FFF2-40B4-BE49-F238E27FC236}">
                    <a16:creationId xmlns:a16="http://schemas.microsoft.com/office/drawing/2014/main" id="{28348CAC-B8A2-AB33-09C5-417CBE7548A1}"/>
                  </a:ext>
                </a:extLst>
              </p:cNvPr>
              <p:cNvSpPr/>
              <p:nvPr/>
            </p:nvSpPr>
            <p:spPr>
              <a:xfrm>
                <a:off x="2063246" y="4449647"/>
                <a:ext cx="127635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127635">
                    <a:moveTo>
                      <a:pt x="127154" y="0"/>
                    </a:moveTo>
                    <a:lnTo>
                      <a:pt x="0" y="0"/>
                    </a:ln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6">
                <a:extLst>
                  <a:ext uri="{FF2B5EF4-FFF2-40B4-BE49-F238E27FC236}">
                    <a16:creationId xmlns:a16="http://schemas.microsoft.com/office/drawing/2014/main" id="{03FD95B9-6A42-143A-5885-65D923F601E5}"/>
                  </a:ext>
                </a:extLst>
              </p:cNvPr>
              <p:cNvSpPr/>
              <p:nvPr/>
            </p:nvSpPr>
            <p:spPr>
              <a:xfrm>
                <a:off x="2063246" y="4126991"/>
                <a:ext cx="1028700" cy="450215"/>
              </a:xfrm>
              <a:custGeom>
                <a:avLst/>
                <a:gdLst/>
                <a:ahLst/>
                <a:cxnLst/>
                <a:rect l="l" t="t" r="r" b="b"/>
                <a:pathLst>
                  <a:path w="1028700" h="450214">
                    <a:moveTo>
                      <a:pt x="0" y="322655"/>
                    </a:moveTo>
                    <a:lnTo>
                      <a:pt x="0" y="449810"/>
                    </a:lnTo>
                    <a:lnTo>
                      <a:pt x="127154" y="449810"/>
                    </a:lnTo>
                    <a:lnTo>
                      <a:pt x="127154" y="322655"/>
                    </a:lnTo>
                    <a:lnTo>
                      <a:pt x="0" y="322655"/>
                    </a:lnTo>
                    <a:close/>
                  </a:path>
                  <a:path w="1028700" h="450214">
                    <a:moveTo>
                      <a:pt x="631006" y="0"/>
                    </a:moveTo>
                    <a:lnTo>
                      <a:pt x="631006" y="136691"/>
                    </a:lnTo>
                    <a:lnTo>
                      <a:pt x="1028365" y="136691"/>
                    </a:lnTo>
                    <a:lnTo>
                      <a:pt x="1028365" y="0"/>
                    </a:lnTo>
                    <a:lnTo>
                      <a:pt x="631006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57">
                <a:extLst>
                  <a:ext uri="{FF2B5EF4-FFF2-40B4-BE49-F238E27FC236}">
                    <a16:creationId xmlns:a16="http://schemas.microsoft.com/office/drawing/2014/main" id="{EB1BCD13-6502-FA6E-B3F6-244044682965}"/>
                  </a:ext>
                </a:extLst>
              </p:cNvPr>
              <p:cNvSpPr/>
              <p:nvPr/>
            </p:nvSpPr>
            <p:spPr>
              <a:xfrm>
                <a:off x="2829355" y="4131760"/>
                <a:ext cx="127635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127635">
                    <a:moveTo>
                      <a:pt x="127154" y="0"/>
                    </a:moveTo>
                    <a:lnTo>
                      <a:pt x="0" y="0"/>
                    </a:ln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58">
                <a:extLst>
                  <a:ext uri="{FF2B5EF4-FFF2-40B4-BE49-F238E27FC236}">
                    <a16:creationId xmlns:a16="http://schemas.microsoft.com/office/drawing/2014/main" id="{91CBB2C7-37EC-7CA2-D32B-5445DA4231C1}"/>
                  </a:ext>
                </a:extLst>
              </p:cNvPr>
              <p:cNvSpPr/>
              <p:nvPr/>
            </p:nvSpPr>
            <p:spPr>
              <a:xfrm>
                <a:off x="2694253" y="4131760"/>
                <a:ext cx="397510" cy="1356360"/>
              </a:xfrm>
              <a:custGeom>
                <a:avLst/>
                <a:gdLst/>
                <a:ahLst/>
                <a:cxnLst/>
                <a:rect l="l" t="t" r="r" b="b"/>
                <a:pathLst>
                  <a:path w="397510" h="1356360">
                    <a:moveTo>
                      <a:pt x="135102" y="0"/>
                    </a:moveTo>
                    <a:lnTo>
                      <a:pt x="135102" y="127154"/>
                    </a:lnTo>
                    <a:lnTo>
                      <a:pt x="262257" y="127154"/>
                    </a:lnTo>
                    <a:lnTo>
                      <a:pt x="262257" y="0"/>
                    </a:lnTo>
                    <a:lnTo>
                      <a:pt x="135102" y="0"/>
                    </a:lnTo>
                    <a:close/>
                  </a:path>
                  <a:path w="397510" h="1356360">
                    <a:moveTo>
                      <a:pt x="0" y="1219098"/>
                    </a:moveTo>
                    <a:lnTo>
                      <a:pt x="0" y="1355790"/>
                    </a:lnTo>
                    <a:lnTo>
                      <a:pt x="397359" y="1355790"/>
                    </a:lnTo>
                    <a:lnTo>
                      <a:pt x="397359" y="1219098"/>
                    </a:lnTo>
                    <a:lnTo>
                      <a:pt x="0" y="1219098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59">
                <a:extLst>
                  <a:ext uri="{FF2B5EF4-FFF2-40B4-BE49-F238E27FC236}">
                    <a16:creationId xmlns:a16="http://schemas.microsoft.com/office/drawing/2014/main" id="{F2C66A61-5F75-B928-025D-55D2CE80924F}"/>
                  </a:ext>
                </a:extLst>
              </p:cNvPr>
              <p:cNvSpPr/>
              <p:nvPr/>
            </p:nvSpPr>
            <p:spPr>
              <a:xfrm>
                <a:off x="2959689" y="5355626"/>
                <a:ext cx="127635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127635">
                    <a:moveTo>
                      <a:pt x="127154" y="0"/>
                    </a:moveTo>
                    <a:lnTo>
                      <a:pt x="0" y="0"/>
                    </a:ln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0">
                <a:extLst>
                  <a:ext uri="{FF2B5EF4-FFF2-40B4-BE49-F238E27FC236}">
                    <a16:creationId xmlns:a16="http://schemas.microsoft.com/office/drawing/2014/main" id="{81BB099C-A072-6281-9BAA-D88C32A4A0E6}"/>
                  </a:ext>
                </a:extLst>
              </p:cNvPr>
              <p:cNvSpPr/>
              <p:nvPr/>
            </p:nvSpPr>
            <p:spPr>
              <a:xfrm>
                <a:off x="2959689" y="4254146"/>
                <a:ext cx="767715" cy="1228725"/>
              </a:xfrm>
              <a:custGeom>
                <a:avLst/>
                <a:gdLst/>
                <a:ahLst/>
                <a:cxnLst/>
                <a:rect l="l" t="t" r="r" b="b"/>
                <a:pathLst>
                  <a:path w="767714" h="1228725">
                    <a:moveTo>
                      <a:pt x="0" y="1101480"/>
                    </a:moveTo>
                    <a:lnTo>
                      <a:pt x="0" y="1228635"/>
                    </a:lnTo>
                    <a:lnTo>
                      <a:pt x="127154" y="1228635"/>
                    </a:lnTo>
                    <a:lnTo>
                      <a:pt x="127154" y="1101480"/>
                    </a:lnTo>
                    <a:lnTo>
                      <a:pt x="0" y="1101480"/>
                    </a:lnTo>
                    <a:close/>
                  </a:path>
                  <a:path w="767714" h="1228725">
                    <a:moveTo>
                      <a:pt x="370338" y="0"/>
                    </a:moveTo>
                    <a:lnTo>
                      <a:pt x="370338" y="136691"/>
                    </a:lnTo>
                    <a:lnTo>
                      <a:pt x="767698" y="136691"/>
                    </a:lnTo>
                    <a:lnTo>
                      <a:pt x="767698" y="0"/>
                    </a:lnTo>
                    <a:lnTo>
                      <a:pt x="370338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1">
                <a:extLst>
                  <a:ext uri="{FF2B5EF4-FFF2-40B4-BE49-F238E27FC236}">
                    <a16:creationId xmlns:a16="http://schemas.microsoft.com/office/drawing/2014/main" id="{24762C2E-BFE7-A0A0-EBBD-640E7C6EF95E}"/>
                  </a:ext>
                </a:extLst>
              </p:cNvPr>
              <p:cNvSpPr/>
              <p:nvPr/>
            </p:nvSpPr>
            <p:spPr>
              <a:xfrm>
                <a:off x="3334796" y="4258915"/>
                <a:ext cx="127635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127635">
                    <a:moveTo>
                      <a:pt x="127154" y="0"/>
                    </a:moveTo>
                    <a:lnTo>
                      <a:pt x="0" y="0"/>
                    </a:ln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2">
                <a:extLst>
                  <a:ext uri="{FF2B5EF4-FFF2-40B4-BE49-F238E27FC236}">
                    <a16:creationId xmlns:a16="http://schemas.microsoft.com/office/drawing/2014/main" id="{BB0F6E3F-18CB-FCD4-1641-C5232FCE1AA5}"/>
                  </a:ext>
                </a:extLst>
              </p:cNvPr>
              <p:cNvSpPr/>
              <p:nvPr/>
            </p:nvSpPr>
            <p:spPr>
              <a:xfrm>
                <a:off x="3334796" y="4258915"/>
                <a:ext cx="127635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127635">
                    <a:moveTo>
                      <a:pt x="0" y="0"/>
                    </a:move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3">
                <a:extLst>
                  <a:ext uri="{FF2B5EF4-FFF2-40B4-BE49-F238E27FC236}">
                    <a16:creationId xmlns:a16="http://schemas.microsoft.com/office/drawing/2014/main" id="{4372ADA4-229A-6CD6-10B5-DEDEE33E1E18}"/>
                  </a:ext>
                </a:extLst>
              </p:cNvPr>
              <p:cNvSpPr/>
              <p:nvPr/>
            </p:nvSpPr>
            <p:spPr>
              <a:xfrm>
                <a:off x="3595464" y="4258915"/>
                <a:ext cx="127635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127635">
                    <a:moveTo>
                      <a:pt x="127154" y="0"/>
                    </a:moveTo>
                    <a:lnTo>
                      <a:pt x="0" y="0"/>
                    </a:ln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4">
                <a:extLst>
                  <a:ext uri="{FF2B5EF4-FFF2-40B4-BE49-F238E27FC236}">
                    <a16:creationId xmlns:a16="http://schemas.microsoft.com/office/drawing/2014/main" id="{EC07A1FB-A0D4-04B3-CC6B-401988B5BD68}"/>
                  </a:ext>
                </a:extLst>
              </p:cNvPr>
              <p:cNvSpPr/>
              <p:nvPr/>
            </p:nvSpPr>
            <p:spPr>
              <a:xfrm>
                <a:off x="3595464" y="4258915"/>
                <a:ext cx="767715" cy="640715"/>
              </a:xfrm>
              <a:custGeom>
                <a:avLst/>
                <a:gdLst/>
                <a:ahLst/>
                <a:cxnLst/>
                <a:rect l="l" t="t" r="r" b="b"/>
                <a:pathLst>
                  <a:path w="767714" h="640714">
                    <a:moveTo>
                      <a:pt x="0" y="0"/>
                    </a:move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lnTo>
                      <a:pt x="0" y="0"/>
                    </a:lnTo>
                    <a:close/>
                  </a:path>
                  <a:path w="767714" h="640714">
                    <a:moveTo>
                      <a:pt x="370338" y="503851"/>
                    </a:moveTo>
                    <a:lnTo>
                      <a:pt x="370338" y="640543"/>
                    </a:lnTo>
                    <a:lnTo>
                      <a:pt x="767698" y="640543"/>
                    </a:lnTo>
                    <a:lnTo>
                      <a:pt x="767698" y="503851"/>
                    </a:lnTo>
                    <a:lnTo>
                      <a:pt x="370338" y="503851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8" name="object 65">
                <a:extLst>
                  <a:ext uri="{FF2B5EF4-FFF2-40B4-BE49-F238E27FC236}">
                    <a16:creationId xmlns:a16="http://schemas.microsoft.com/office/drawing/2014/main" id="{C91CBC4F-3E86-42D1-CCC6-8D00E9EB8EED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68982" y="4765945"/>
                <a:ext cx="391001" cy="130333"/>
              </a:xfrm>
              <a:prstGeom prst="rect">
                <a:avLst/>
              </a:prstGeom>
            </p:spPr>
          </p:pic>
          <p:sp>
            <p:nvSpPr>
              <p:cNvPr id="69" name="object 66">
                <a:extLst>
                  <a:ext uri="{FF2B5EF4-FFF2-40B4-BE49-F238E27FC236}">
                    <a16:creationId xmlns:a16="http://schemas.microsoft.com/office/drawing/2014/main" id="{C530F9FE-EA5E-4194-9C78-09DC20471DF5}"/>
                  </a:ext>
                </a:extLst>
              </p:cNvPr>
              <p:cNvSpPr/>
              <p:nvPr/>
            </p:nvSpPr>
            <p:spPr>
              <a:xfrm>
                <a:off x="3754408" y="5501855"/>
                <a:ext cx="397510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397510" h="137160">
                    <a:moveTo>
                      <a:pt x="0" y="0"/>
                    </a:moveTo>
                    <a:lnTo>
                      <a:pt x="0" y="136691"/>
                    </a:lnTo>
                    <a:lnTo>
                      <a:pt x="397359" y="136691"/>
                    </a:lnTo>
                    <a:lnTo>
                      <a:pt x="397359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0" name="object 67">
                <a:extLst>
                  <a:ext uri="{FF2B5EF4-FFF2-40B4-BE49-F238E27FC236}">
                    <a16:creationId xmlns:a16="http://schemas.microsoft.com/office/drawing/2014/main" id="{C21E36C8-CA3D-EADA-0408-D163E759D6D4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57587" y="5505034"/>
                <a:ext cx="391001" cy="130333"/>
              </a:xfrm>
              <a:prstGeom prst="rect">
                <a:avLst/>
              </a:prstGeom>
            </p:spPr>
          </p:pic>
          <p:sp>
            <p:nvSpPr>
              <p:cNvPr id="71" name="object 68">
                <a:extLst>
                  <a:ext uri="{FF2B5EF4-FFF2-40B4-BE49-F238E27FC236}">
                    <a16:creationId xmlns:a16="http://schemas.microsoft.com/office/drawing/2014/main" id="{DB07A6BB-AEF9-1148-389F-C9A2F273846B}"/>
                  </a:ext>
                </a:extLst>
              </p:cNvPr>
              <p:cNvSpPr/>
              <p:nvPr/>
            </p:nvSpPr>
            <p:spPr>
              <a:xfrm>
                <a:off x="3754408" y="6010475"/>
                <a:ext cx="397510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397510" h="137160">
                    <a:moveTo>
                      <a:pt x="0" y="0"/>
                    </a:moveTo>
                    <a:lnTo>
                      <a:pt x="0" y="136691"/>
                    </a:lnTo>
                    <a:lnTo>
                      <a:pt x="397359" y="136691"/>
                    </a:lnTo>
                    <a:lnTo>
                      <a:pt x="397359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2" name="object 69">
                <a:extLst>
                  <a:ext uri="{FF2B5EF4-FFF2-40B4-BE49-F238E27FC236}">
                    <a16:creationId xmlns:a16="http://schemas.microsoft.com/office/drawing/2014/main" id="{D6CE1C12-8D4F-1C9B-0B50-1817C5CF860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757587" y="6013654"/>
                <a:ext cx="391001" cy="130333"/>
              </a:xfrm>
              <a:prstGeom prst="rect">
                <a:avLst/>
              </a:prstGeom>
            </p:spPr>
          </p:pic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9291C4D-ABAF-B756-54D7-627F58D4AB27}"/>
              </a:ext>
            </a:extLst>
          </p:cNvPr>
          <p:cNvGrpSpPr/>
          <p:nvPr/>
        </p:nvGrpSpPr>
        <p:grpSpPr>
          <a:xfrm>
            <a:off x="4838127" y="3073318"/>
            <a:ext cx="1668619" cy="1559405"/>
            <a:chOff x="4838127" y="3073318"/>
            <a:chExt cx="1668619" cy="1559405"/>
          </a:xfrm>
        </p:grpSpPr>
        <p:grpSp>
          <p:nvGrpSpPr>
            <p:cNvPr id="76" name="object 73">
              <a:extLst>
                <a:ext uri="{FF2B5EF4-FFF2-40B4-BE49-F238E27FC236}">
                  <a16:creationId xmlns:a16="http://schemas.microsoft.com/office/drawing/2014/main" id="{2874B10E-DEC9-3A9D-9D92-F44828E3AED6}"/>
                </a:ext>
              </a:extLst>
            </p:cNvPr>
            <p:cNvGrpSpPr/>
            <p:nvPr/>
          </p:nvGrpSpPr>
          <p:grpSpPr>
            <a:xfrm>
              <a:off x="4838127" y="3073318"/>
              <a:ext cx="1668619" cy="1559405"/>
              <a:chOff x="5718648" y="4042445"/>
              <a:chExt cx="2473960" cy="2312035"/>
            </a:xfrm>
          </p:grpSpPr>
          <p:sp>
            <p:nvSpPr>
              <p:cNvPr id="77" name="object 74">
                <a:extLst>
                  <a:ext uri="{FF2B5EF4-FFF2-40B4-BE49-F238E27FC236}">
                    <a16:creationId xmlns:a16="http://schemas.microsoft.com/office/drawing/2014/main" id="{5EF73677-00BF-8D94-E3EE-5C0C66D0582E}"/>
                  </a:ext>
                </a:extLst>
              </p:cNvPr>
              <p:cNvSpPr/>
              <p:nvPr/>
            </p:nvSpPr>
            <p:spPr>
              <a:xfrm>
                <a:off x="5728491" y="4052288"/>
                <a:ext cx="2454275" cy="2292350"/>
              </a:xfrm>
              <a:custGeom>
                <a:avLst/>
                <a:gdLst/>
                <a:ahLst/>
                <a:cxnLst/>
                <a:rect l="l" t="t" r="r" b="b"/>
                <a:pathLst>
                  <a:path w="2454275" h="2292350">
                    <a:moveTo>
                      <a:pt x="0" y="31788"/>
                    </a:moveTo>
                    <a:lnTo>
                      <a:pt x="0" y="2260179"/>
                    </a:lnTo>
                    <a:lnTo>
                      <a:pt x="2498" y="2272553"/>
                    </a:lnTo>
                    <a:lnTo>
                      <a:pt x="9310" y="2282657"/>
                    </a:lnTo>
                    <a:lnTo>
                      <a:pt x="19415" y="2289470"/>
                    </a:lnTo>
                    <a:lnTo>
                      <a:pt x="31788" y="2291968"/>
                    </a:lnTo>
                    <a:lnTo>
                      <a:pt x="2422302" y="2291968"/>
                    </a:lnTo>
                    <a:lnTo>
                      <a:pt x="2434675" y="2289470"/>
                    </a:lnTo>
                    <a:lnTo>
                      <a:pt x="2444780" y="2282657"/>
                    </a:lnTo>
                    <a:lnTo>
                      <a:pt x="2451593" y="2272553"/>
                    </a:lnTo>
                    <a:lnTo>
                      <a:pt x="2454091" y="2260179"/>
                    </a:lnTo>
                    <a:lnTo>
                      <a:pt x="2454091" y="31788"/>
                    </a:lnTo>
                    <a:lnTo>
                      <a:pt x="2451593" y="19415"/>
                    </a:lnTo>
                    <a:lnTo>
                      <a:pt x="2444780" y="9310"/>
                    </a:lnTo>
                    <a:lnTo>
                      <a:pt x="2434675" y="2498"/>
                    </a:lnTo>
                    <a:lnTo>
                      <a:pt x="2422302" y="0"/>
                    </a:lnTo>
                    <a:lnTo>
                      <a:pt x="31788" y="0"/>
                    </a:lnTo>
                    <a:lnTo>
                      <a:pt x="19415" y="2498"/>
                    </a:lnTo>
                    <a:lnTo>
                      <a:pt x="9310" y="9310"/>
                    </a:lnTo>
                    <a:lnTo>
                      <a:pt x="2498" y="19415"/>
                    </a:lnTo>
                    <a:lnTo>
                      <a:pt x="0" y="31788"/>
                    </a:lnTo>
                    <a:close/>
                  </a:path>
                </a:pathLst>
              </a:custGeom>
              <a:ln w="1907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5">
                <a:extLst>
                  <a:ext uri="{FF2B5EF4-FFF2-40B4-BE49-F238E27FC236}">
                    <a16:creationId xmlns:a16="http://schemas.microsoft.com/office/drawing/2014/main" id="{CC9758D6-FD6E-B4B6-A397-BE0BCDB2D26F}"/>
                  </a:ext>
                </a:extLst>
              </p:cNvPr>
              <p:cNvSpPr/>
              <p:nvPr/>
            </p:nvSpPr>
            <p:spPr>
              <a:xfrm>
                <a:off x="5811141" y="4616538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190732" y="0"/>
                    </a:moveTo>
                    <a:lnTo>
                      <a:pt x="117742" y="14520"/>
                    </a:lnTo>
                    <a:lnTo>
                      <a:pt x="55866" y="55866"/>
                    </a:lnTo>
                    <a:lnTo>
                      <a:pt x="14520" y="117742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lnTo>
                      <a:pt x="377765" y="153347"/>
                    </a:lnTo>
                    <a:lnTo>
                      <a:pt x="349416" y="84915"/>
                    </a:lnTo>
                    <a:lnTo>
                      <a:pt x="296549" y="32048"/>
                    </a:lnTo>
                    <a:lnTo>
                      <a:pt x="228116" y="3699"/>
                    </a:lnTo>
                    <a:lnTo>
                      <a:pt x="190732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76">
                <a:extLst>
                  <a:ext uri="{FF2B5EF4-FFF2-40B4-BE49-F238E27FC236}">
                    <a16:creationId xmlns:a16="http://schemas.microsoft.com/office/drawing/2014/main" id="{D68DE7C2-2294-F6A7-E92A-0E40AA9706FA}"/>
                  </a:ext>
                </a:extLst>
              </p:cNvPr>
              <p:cNvSpPr/>
              <p:nvPr/>
            </p:nvSpPr>
            <p:spPr>
              <a:xfrm>
                <a:off x="5811141" y="4616538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5" h="381635">
                    <a:moveTo>
                      <a:pt x="381464" y="190732"/>
                    </a:moveTo>
                    <a:lnTo>
                      <a:pt x="366944" y="117742"/>
                    </a:lnTo>
                    <a:lnTo>
                      <a:pt x="325597" y="55866"/>
                    </a:lnTo>
                    <a:lnTo>
                      <a:pt x="263722" y="14520"/>
                    </a:lnTo>
                    <a:lnTo>
                      <a:pt x="190732" y="0"/>
                    </a:lnTo>
                    <a:lnTo>
                      <a:pt x="153347" y="3699"/>
                    </a:lnTo>
                    <a:lnTo>
                      <a:pt x="84915" y="32048"/>
                    </a:lnTo>
                    <a:lnTo>
                      <a:pt x="32048" y="84915"/>
                    </a:lnTo>
                    <a:lnTo>
                      <a:pt x="3699" y="153347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0" name="object 77">
              <a:extLst>
                <a:ext uri="{FF2B5EF4-FFF2-40B4-BE49-F238E27FC236}">
                  <a16:creationId xmlns:a16="http://schemas.microsoft.com/office/drawing/2014/main" id="{E01EC424-09FC-A6B2-248E-0BCB090A85D8}"/>
                </a:ext>
              </a:extLst>
            </p:cNvPr>
            <p:cNvSpPr txBox="1"/>
            <p:nvPr/>
          </p:nvSpPr>
          <p:spPr>
            <a:xfrm>
              <a:off x="4937521" y="3507353"/>
              <a:ext cx="183308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24" dirty="0">
                  <a:latin typeface="Trebuchet MS"/>
                  <a:cs typeface="Trebuchet MS"/>
                </a:rPr>
                <a:t>WA</a:t>
              </a:r>
              <a:endParaRPr sz="843">
                <a:latin typeface="Trebuchet MS"/>
                <a:cs typeface="Trebuchet MS"/>
              </a:endParaRPr>
            </a:p>
          </p:txBody>
        </p:sp>
        <p:grpSp>
          <p:nvGrpSpPr>
            <p:cNvPr id="81" name="object 78">
              <a:extLst>
                <a:ext uri="{FF2B5EF4-FFF2-40B4-BE49-F238E27FC236}">
                  <a16:creationId xmlns:a16="http://schemas.microsoft.com/office/drawing/2014/main" id="{D48181F1-C754-83E1-C8AA-ACCBC2C10879}"/>
                </a:ext>
              </a:extLst>
            </p:cNvPr>
            <p:cNvGrpSpPr/>
            <p:nvPr/>
          </p:nvGrpSpPr>
          <p:grpSpPr>
            <a:xfrm>
              <a:off x="5328254" y="3245049"/>
              <a:ext cx="259544" cy="259544"/>
              <a:chOff x="6445329" y="4297063"/>
              <a:chExt cx="384810" cy="384810"/>
            </a:xfrm>
          </p:grpSpPr>
          <p:sp>
            <p:nvSpPr>
              <p:cNvPr id="82" name="object 79">
                <a:extLst>
                  <a:ext uri="{FF2B5EF4-FFF2-40B4-BE49-F238E27FC236}">
                    <a16:creationId xmlns:a16="http://schemas.microsoft.com/office/drawing/2014/main" id="{B34179A6-94AC-FCDD-E263-475CC7177065}"/>
                  </a:ext>
                </a:extLst>
              </p:cNvPr>
              <p:cNvSpPr/>
              <p:nvPr/>
            </p:nvSpPr>
            <p:spPr>
              <a:xfrm>
                <a:off x="6446916" y="4298651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4" h="381635">
                    <a:moveTo>
                      <a:pt x="190732" y="0"/>
                    </a:moveTo>
                    <a:lnTo>
                      <a:pt x="117742" y="14520"/>
                    </a:lnTo>
                    <a:lnTo>
                      <a:pt x="55866" y="55866"/>
                    </a:lnTo>
                    <a:lnTo>
                      <a:pt x="14520" y="117742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lnTo>
                      <a:pt x="377765" y="153347"/>
                    </a:lnTo>
                    <a:lnTo>
                      <a:pt x="349416" y="84915"/>
                    </a:lnTo>
                    <a:lnTo>
                      <a:pt x="296549" y="32048"/>
                    </a:lnTo>
                    <a:lnTo>
                      <a:pt x="228116" y="3699"/>
                    </a:lnTo>
                    <a:lnTo>
                      <a:pt x="190732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0">
                <a:extLst>
                  <a:ext uri="{FF2B5EF4-FFF2-40B4-BE49-F238E27FC236}">
                    <a16:creationId xmlns:a16="http://schemas.microsoft.com/office/drawing/2014/main" id="{D4BB24B3-A4C9-ED1D-CD82-8C0317099048}"/>
                  </a:ext>
                </a:extLst>
              </p:cNvPr>
              <p:cNvSpPr/>
              <p:nvPr/>
            </p:nvSpPr>
            <p:spPr>
              <a:xfrm>
                <a:off x="6446916" y="4298651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4" h="381635">
                    <a:moveTo>
                      <a:pt x="381464" y="190732"/>
                    </a:moveTo>
                    <a:lnTo>
                      <a:pt x="366944" y="117742"/>
                    </a:lnTo>
                    <a:lnTo>
                      <a:pt x="325597" y="55866"/>
                    </a:lnTo>
                    <a:lnTo>
                      <a:pt x="263722" y="14520"/>
                    </a:lnTo>
                    <a:lnTo>
                      <a:pt x="190732" y="0"/>
                    </a:lnTo>
                    <a:lnTo>
                      <a:pt x="153347" y="3699"/>
                    </a:lnTo>
                    <a:lnTo>
                      <a:pt x="84915" y="32048"/>
                    </a:lnTo>
                    <a:lnTo>
                      <a:pt x="32048" y="84915"/>
                    </a:lnTo>
                    <a:lnTo>
                      <a:pt x="3699" y="153347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4" name="object 81">
              <a:extLst>
                <a:ext uri="{FF2B5EF4-FFF2-40B4-BE49-F238E27FC236}">
                  <a16:creationId xmlns:a16="http://schemas.microsoft.com/office/drawing/2014/main" id="{394C79E2-FA54-7D1C-FA1E-2D606D391BB0}"/>
                </a:ext>
              </a:extLst>
            </p:cNvPr>
            <p:cNvSpPr txBox="1"/>
            <p:nvPr/>
          </p:nvSpPr>
          <p:spPr>
            <a:xfrm>
              <a:off x="5373885" y="3292946"/>
              <a:ext cx="168317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57" dirty="0">
                  <a:latin typeface="Trebuchet MS"/>
                  <a:cs typeface="Trebuchet MS"/>
                </a:rPr>
                <a:t>NT</a:t>
              </a:r>
              <a:endParaRPr sz="843">
                <a:latin typeface="Trebuchet MS"/>
                <a:cs typeface="Trebuchet MS"/>
              </a:endParaRPr>
            </a:p>
          </p:txBody>
        </p:sp>
        <p:sp>
          <p:nvSpPr>
            <p:cNvPr id="85" name="object 82">
              <a:extLst>
                <a:ext uri="{FF2B5EF4-FFF2-40B4-BE49-F238E27FC236}">
                  <a16:creationId xmlns:a16="http://schemas.microsoft.com/office/drawing/2014/main" id="{ED56781E-FAFA-DC40-9FFD-1962E74718F5}"/>
                </a:ext>
              </a:extLst>
            </p:cNvPr>
            <p:cNvSpPr/>
            <p:nvPr/>
          </p:nvSpPr>
          <p:spPr>
            <a:xfrm>
              <a:off x="5329325" y="3674934"/>
              <a:ext cx="257403" cy="257403"/>
            </a:xfrm>
            <a:custGeom>
              <a:avLst/>
              <a:gdLst/>
              <a:ahLst/>
              <a:cxnLst/>
              <a:rect l="l" t="t" r="r" b="b"/>
              <a:pathLst>
                <a:path w="381634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7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7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3">
              <a:extLst>
                <a:ext uri="{FF2B5EF4-FFF2-40B4-BE49-F238E27FC236}">
                  <a16:creationId xmlns:a16="http://schemas.microsoft.com/office/drawing/2014/main" id="{60753B2C-45B0-524D-ACAF-D835E37307E6}"/>
                </a:ext>
              </a:extLst>
            </p:cNvPr>
            <p:cNvSpPr txBox="1"/>
            <p:nvPr/>
          </p:nvSpPr>
          <p:spPr>
            <a:xfrm>
              <a:off x="5382948" y="3721759"/>
              <a:ext cx="150330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51" dirty="0">
                  <a:latin typeface="Trebuchet MS"/>
                  <a:cs typeface="Trebuchet MS"/>
                </a:rPr>
                <a:t>SA</a:t>
              </a:r>
              <a:endParaRPr sz="843">
                <a:latin typeface="Trebuchet MS"/>
                <a:cs typeface="Trebuchet MS"/>
              </a:endParaRPr>
            </a:p>
          </p:txBody>
        </p:sp>
        <p:grpSp>
          <p:nvGrpSpPr>
            <p:cNvPr id="87" name="object 84">
              <a:extLst>
                <a:ext uri="{FF2B5EF4-FFF2-40B4-BE49-F238E27FC236}">
                  <a16:creationId xmlns:a16="http://schemas.microsoft.com/office/drawing/2014/main" id="{A1E08D0F-B7FA-4E3A-15B7-89DB08BDE3F2}"/>
                </a:ext>
              </a:extLst>
            </p:cNvPr>
            <p:cNvGrpSpPr/>
            <p:nvPr/>
          </p:nvGrpSpPr>
          <p:grpSpPr>
            <a:xfrm>
              <a:off x="5221049" y="3459454"/>
              <a:ext cx="45399" cy="45399"/>
              <a:chOff x="6286383" y="4614948"/>
              <a:chExt cx="67310" cy="67310"/>
            </a:xfrm>
          </p:grpSpPr>
          <p:sp>
            <p:nvSpPr>
              <p:cNvPr id="88" name="object 85">
                <a:extLst>
                  <a:ext uri="{FF2B5EF4-FFF2-40B4-BE49-F238E27FC236}">
                    <a16:creationId xmlns:a16="http://schemas.microsoft.com/office/drawing/2014/main" id="{D4B838A8-4C17-A9CD-26E9-0FF5798CE106}"/>
                  </a:ext>
                </a:extLst>
              </p:cNvPr>
              <p:cNvSpPr/>
              <p:nvPr/>
            </p:nvSpPr>
            <p:spPr>
              <a:xfrm>
                <a:off x="6287973" y="4616537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6">
                <a:extLst>
                  <a:ext uri="{FF2B5EF4-FFF2-40B4-BE49-F238E27FC236}">
                    <a16:creationId xmlns:a16="http://schemas.microsoft.com/office/drawing/2014/main" id="{7C5EDDA2-DDC4-B717-EA15-F26EA1A93C5C}"/>
                  </a:ext>
                </a:extLst>
              </p:cNvPr>
              <p:cNvSpPr/>
              <p:nvPr/>
            </p:nvSpPr>
            <p:spPr>
              <a:xfrm>
                <a:off x="6287973" y="4616537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0" name="object 87">
              <a:extLst>
                <a:ext uri="{FF2B5EF4-FFF2-40B4-BE49-F238E27FC236}">
                  <a16:creationId xmlns:a16="http://schemas.microsoft.com/office/drawing/2014/main" id="{38C002F1-5F7C-2496-DA2A-AA1BD95F650F}"/>
                </a:ext>
              </a:extLst>
            </p:cNvPr>
            <p:cNvSpPr/>
            <p:nvPr/>
          </p:nvSpPr>
          <p:spPr>
            <a:xfrm>
              <a:off x="5436529" y="3567731"/>
              <a:ext cx="43257" cy="43257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1" name="object 88">
              <a:extLst>
                <a:ext uri="{FF2B5EF4-FFF2-40B4-BE49-F238E27FC236}">
                  <a16:creationId xmlns:a16="http://schemas.microsoft.com/office/drawing/2014/main" id="{6FBFF609-30CF-EFA6-13B7-ACC6D5C04AFE}"/>
                </a:ext>
              </a:extLst>
            </p:cNvPr>
            <p:cNvGrpSpPr/>
            <p:nvPr/>
          </p:nvGrpSpPr>
          <p:grpSpPr>
            <a:xfrm>
              <a:off x="5139719" y="3330813"/>
              <a:ext cx="877139" cy="420153"/>
              <a:chOff x="6165801" y="4424218"/>
              <a:chExt cx="1300480" cy="622935"/>
            </a:xfrm>
          </p:grpSpPr>
          <p:sp>
            <p:nvSpPr>
              <p:cNvPr id="92" name="object 89">
                <a:extLst>
                  <a:ext uri="{FF2B5EF4-FFF2-40B4-BE49-F238E27FC236}">
                    <a16:creationId xmlns:a16="http://schemas.microsoft.com/office/drawing/2014/main" id="{55A09DC9-F7B7-8D14-B839-E85D01B5F75A}"/>
                  </a:ext>
                </a:extLst>
              </p:cNvPr>
              <p:cNvSpPr/>
              <p:nvPr/>
            </p:nvSpPr>
            <p:spPr>
              <a:xfrm>
                <a:off x="6172469" y="4574679"/>
                <a:ext cx="294640" cy="465455"/>
              </a:xfrm>
              <a:custGeom>
                <a:avLst/>
                <a:gdLst/>
                <a:ahLst/>
                <a:cxnLst/>
                <a:rect l="l" t="t" r="r" b="b"/>
                <a:pathLst>
                  <a:path w="294639" h="465454">
                    <a:moveTo>
                      <a:pt x="0" y="147293"/>
                    </a:moveTo>
                    <a:lnTo>
                      <a:pt x="294585" y="0"/>
                    </a:lnTo>
                  </a:path>
                  <a:path w="294639" h="465454">
                    <a:moveTo>
                      <a:pt x="0" y="317888"/>
                    </a:moveTo>
                    <a:lnTo>
                      <a:pt x="294585" y="465180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90">
                <a:extLst>
                  <a:ext uri="{FF2B5EF4-FFF2-40B4-BE49-F238E27FC236}">
                    <a16:creationId xmlns:a16="http://schemas.microsoft.com/office/drawing/2014/main" id="{030AA74B-03C4-8854-5B44-58B57764E41D}"/>
                  </a:ext>
                </a:extLst>
              </p:cNvPr>
              <p:cNvSpPr/>
              <p:nvPr/>
            </p:nvSpPr>
            <p:spPr>
              <a:xfrm>
                <a:off x="6287973" y="4934425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91">
                <a:extLst>
                  <a:ext uri="{FF2B5EF4-FFF2-40B4-BE49-F238E27FC236}">
                    <a16:creationId xmlns:a16="http://schemas.microsoft.com/office/drawing/2014/main" id="{DEE530A6-6649-91D4-1467-F0FE471BB30F}"/>
                  </a:ext>
                </a:extLst>
              </p:cNvPr>
              <p:cNvSpPr/>
              <p:nvPr/>
            </p:nvSpPr>
            <p:spPr>
              <a:xfrm>
                <a:off x="6287973" y="4934425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5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92">
                <a:extLst>
                  <a:ext uri="{FF2B5EF4-FFF2-40B4-BE49-F238E27FC236}">
                    <a16:creationId xmlns:a16="http://schemas.microsoft.com/office/drawing/2014/main" id="{270E7064-19E4-9E76-FDB1-6B29F3746F84}"/>
                  </a:ext>
                </a:extLst>
              </p:cNvPr>
              <p:cNvSpPr/>
              <p:nvPr/>
            </p:nvSpPr>
            <p:spPr>
              <a:xfrm>
                <a:off x="6637649" y="4680116"/>
                <a:ext cx="0" cy="254635"/>
              </a:xfrm>
              <a:custGeom>
                <a:avLst/>
                <a:gdLst/>
                <a:ahLst/>
                <a:cxnLst/>
                <a:rect l="l" t="t" r="r" b="b"/>
                <a:pathLst>
                  <a:path h="254635">
                    <a:moveTo>
                      <a:pt x="0" y="158942"/>
                    </a:moveTo>
                    <a:lnTo>
                      <a:pt x="0" y="254307"/>
                    </a:lnTo>
                  </a:path>
                  <a:path h="254635">
                    <a:moveTo>
                      <a:pt x="0" y="0"/>
                    </a:moveTo>
                    <a:lnTo>
                      <a:pt x="0" y="95365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93">
                <a:extLst>
                  <a:ext uri="{FF2B5EF4-FFF2-40B4-BE49-F238E27FC236}">
                    <a16:creationId xmlns:a16="http://schemas.microsoft.com/office/drawing/2014/main" id="{B1CECC4D-5EA9-BB40-9CFE-5E0567CF5465}"/>
                  </a:ext>
                </a:extLst>
              </p:cNvPr>
              <p:cNvSpPr/>
              <p:nvPr/>
            </p:nvSpPr>
            <p:spPr>
              <a:xfrm>
                <a:off x="7082691" y="4425805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4" h="381635">
                    <a:moveTo>
                      <a:pt x="190732" y="0"/>
                    </a:moveTo>
                    <a:lnTo>
                      <a:pt x="117742" y="14520"/>
                    </a:lnTo>
                    <a:lnTo>
                      <a:pt x="55866" y="55866"/>
                    </a:lnTo>
                    <a:lnTo>
                      <a:pt x="14520" y="117742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lnTo>
                      <a:pt x="377765" y="153347"/>
                    </a:lnTo>
                    <a:lnTo>
                      <a:pt x="349416" y="84915"/>
                    </a:lnTo>
                    <a:lnTo>
                      <a:pt x="296549" y="32048"/>
                    </a:lnTo>
                    <a:lnTo>
                      <a:pt x="228116" y="3699"/>
                    </a:lnTo>
                    <a:lnTo>
                      <a:pt x="190732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94">
                <a:extLst>
                  <a:ext uri="{FF2B5EF4-FFF2-40B4-BE49-F238E27FC236}">
                    <a16:creationId xmlns:a16="http://schemas.microsoft.com/office/drawing/2014/main" id="{153C84A0-C046-58DB-0681-9A2D57B6BE94}"/>
                  </a:ext>
                </a:extLst>
              </p:cNvPr>
              <p:cNvSpPr/>
              <p:nvPr/>
            </p:nvSpPr>
            <p:spPr>
              <a:xfrm>
                <a:off x="7082691" y="4425805"/>
                <a:ext cx="381635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381634" h="381635">
                    <a:moveTo>
                      <a:pt x="381464" y="190732"/>
                    </a:moveTo>
                    <a:lnTo>
                      <a:pt x="366944" y="117742"/>
                    </a:lnTo>
                    <a:lnTo>
                      <a:pt x="325597" y="55866"/>
                    </a:lnTo>
                    <a:lnTo>
                      <a:pt x="263722" y="14520"/>
                    </a:lnTo>
                    <a:lnTo>
                      <a:pt x="190732" y="0"/>
                    </a:lnTo>
                    <a:lnTo>
                      <a:pt x="153347" y="3699"/>
                    </a:lnTo>
                    <a:lnTo>
                      <a:pt x="84915" y="32048"/>
                    </a:lnTo>
                    <a:lnTo>
                      <a:pt x="32048" y="84915"/>
                    </a:lnTo>
                    <a:lnTo>
                      <a:pt x="3699" y="153347"/>
                    </a:lnTo>
                    <a:lnTo>
                      <a:pt x="0" y="190732"/>
                    </a:lnTo>
                    <a:lnTo>
                      <a:pt x="3699" y="228116"/>
                    </a:lnTo>
                    <a:lnTo>
                      <a:pt x="32048" y="296549"/>
                    </a:lnTo>
                    <a:lnTo>
                      <a:pt x="84915" y="349416"/>
                    </a:lnTo>
                    <a:lnTo>
                      <a:pt x="153347" y="377765"/>
                    </a:lnTo>
                    <a:lnTo>
                      <a:pt x="190732" y="381464"/>
                    </a:lnTo>
                    <a:lnTo>
                      <a:pt x="228116" y="377765"/>
                    </a:lnTo>
                    <a:lnTo>
                      <a:pt x="296549" y="349416"/>
                    </a:lnTo>
                    <a:lnTo>
                      <a:pt x="349416" y="296549"/>
                    </a:lnTo>
                    <a:lnTo>
                      <a:pt x="377765" y="228116"/>
                    </a:lnTo>
                    <a:lnTo>
                      <a:pt x="381464" y="190732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8" name="object 95">
              <a:extLst>
                <a:ext uri="{FF2B5EF4-FFF2-40B4-BE49-F238E27FC236}">
                  <a16:creationId xmlns:a16="http://schemas.microsoft.com/office/drawing/2014/main" id="{535CEEF7-915C-4F1E-F1CC-097F8BE5D8E9}"/>
                </a:ext>
              </a:extLst>
            </p:cNvPr>
            <p:cNvSpPr txBox="1"/>
            <p:nvPr/>
          </p:nvSpPr>
          <p:spPr>
            <a:xfrm>
              <a:off x="5838192" y="3378709"/>
              <a:ext cx="97222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17" dirty="0">
                  <a:latin typeface="Trebuchet MS"/>
                  <a:cs typeface="Trebuchet MS"/>
                </a:rPr>
                <a:t>Q</a:t>
              </a:r>
              <a:endParaRPr sz="843">
                <a:latin typeface="Trebuchet MS"/>
                <a:cs typeface="Trebuchet MS"/>
              </a:endParaRPr>
            </a:p>
          </p:txBody>
        </p:sp>
        <p:sp>
          <p:nvSpPr>
            <p:cNvPr id="99" name="object 96">
              <a:extLst>
                <a:ext uri="{FF2B5EF4-FFF2-40B4-BE49-F238E27FC236}">
                  <a16:creationId xmlns:a16="http://schemas.microsoft.com/office/drawing/2014/main" id="{C23DB64A-6C91-8C1B-CA3A-92639D2C3516}"/>
                </a:ext>
              </a:extLst>
            </p:cNvPr>
            <p:cNvSpPr/>
            <p:nvPr/>
          </p:nvSpPr>
          <p:spPr>
            <a:xfrm>
              <a:off x="6186951" y="3674934"/>
              <a:ext cx="257403" cy="257403"/>
            </a:xfrm>
            <a:custGeom>
              <a:avLst/>
              <a:gdLst/>
              <a:ahLst/>
              <a:cxnLst/>
              <a:rect l="l" t="t" r="r" b="b"/>
              <a:pathLst>
                <a:path w="381634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7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7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7">
              <a:extLst>
                <a:ext uri="{FF2B5EF4-FFF2-40B4-BE49-F238E27FC236}">
                  <a16:creationId xmlns:a16="http://schemas.microsoft.com/office/drawing/2014/main" id="{CE981778-C061-A54B-9A51-956E84C0C66D}"/>
                </a:ext>
              </a:extLst>
            </p:cNvPr>
            <p:cNvSpPr txBox="1"/>
            <p:nvPr/>
          </p:nvSpPr>
          <p:spPr>
            <a:xfrm>
              <a:off x="6186957" y="3721759"/>
              <a:ext cx="257403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54" dirty="0">
                  <a:latin typeface="Trebuchet MS"/>
                  <a:cs typeface="Trebuchet MS"/>
                </a:rPr>
                <a:t>NSW</a:t>
              </a:r>
              <a:endParaRPr sz="843">
                <a:latin typeface="Trebuchet MS"/>
                <a:cs typeface="Trebuchet MS"/>
              </a:endParaRPr>
            </a:p>
          </p:txBody>
        </p:sp>
        <p:sp>
          <p:nvSpPr>
            <p:cNvPr id="101" name="object 98">
              <a:extLst>
                <a:ext uri="{FF2B5EF4-FFF2-40B4-BE49-F238E27FC236}">
                  <a16:creationId xmlns:a16="http://schemas.microsoft.com/office/drawing/2014/main" id="{984F1605-2812-CE0E-14A7-2644E2BD42AF}"/>
                </a:ext>
              </a:extLst>
            </p:cNvPr>
            <p:cNvSpPr/>
            <p:nvPr/>
          </p:nvSpPr>
          <p:spPr>
            <a:xfrm>
              <a:off x="5758138" y="3975103"/>
              <a:ext cx="257403" cy="257403"/>
            </a:xfrm>
            <a:custGeom>
              <a:avLst/>
              <a:gdLst/>
              <a:ahLst/>
              <a:cxnLst/>
              <a:rect l="l" t="t" r="r" b="b"/>
              <a:pathLst>
                <a:path w="381634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7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7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9">
              <a:extLst>
                <a:ext uri="{FF2B5EF4-FFF2-40B4-BE49-F238E27FC236}">
                  <a16:creationId xmlns:a16="http://schemas.microsoft.com/office/drawing/2014/main" id="{47EA32B6-DA10-99DD-6927-22C6592B3CD0}"/>
                </a:ext>
              </a:extLst>
            </p:cNvPr>
            <p:cNvSpPr txBox="1"/>
            <p:nvPr/>
          </p:nvSpPr>
          <p:spPr>
            <a:xfrm>
              <a:off x="5841967" y="4021929"/>
              <a:ext cx="89941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34" dirty="0">
                  <a:latin typeface="Trebuchet MS"/>
                  <a:cs typeface="Trebuchet MS"/>
                </a:rPr>
                <a:t>V</a:t>
              </a:r>
              <a:endParaRPr sz="843">
                <a:latin typeface="Trebuchet MS"/>
                <a:cs typeface="Trebuchet MS"/>
              </a:endParaRPr>
            </a:p>
          </p:txBody>
        </p:sp>
        <p:sp>
          <p:nvSpPr>
            <p:cNvPr id="103" name="object 100">
              <a:extLst>
                <a:ext uri="{FF2B5EF4-FFF2-40B4-BE49-F238E27FC236}">
                  <a16:creationId xmlns:a16="http://schemas.microsoft.com/office/drawing/2014/main" id="{C85C5246-5A8D-B4AA-65D8-66E1AD4A97A1}"/>
                </a:ext>
              </a:extLst>
            </p:cNvPr>
            <p:cNvSpPr/>
            <p:nvPr/>
          </p:nvSpPr>
          <p:spPr>
            <a:xfrm>
              <a:off x="5758138" y="4318154"/>
              <a:ext cx="257403" cy="257403"/>
            </a:xfrm>
            <a:custGeom>
              <a:avLst/>
              <a:gdLst/>
              <a:ahLst/>
              <a:cxnLst/>
              <a:rect l="l" t="t" r="r" b="b"/>
              <a:pathLst>
                <a:path w="381634" h="381635">
                  <a:moveTo>
                    <a:pt x="381464" y="190732"/>
                  </a:moveTo>
                  <a:lnTo>
                    <a:pt x="366944" y="117742"/>
                  </a:lnTo>
                  <a:lnTo>
                    <a:pt x="325597" y="55866"/>
                  </a:lnTo>
                  <a:lnTo>
                    <a:pt x="263722" y="14520"/>
                  </a:lnTo>
                  <a:lnTo>
                    <a:pt x="190732" y="0"/>
                  </a:lnTo>
                  <a:lnTo>
                    <a:pt x="153347" y="3699"/>
                  </a:lnTo>
                  <a:lnTo>
                    <a:pt x="84915" y="32048"/>
                  </a:lnTo>
                  <a:lnTo>
                    <a:pt x="32048" y="84915"/>
                  </a:lnTo>
                  <a:lnTo>
                    <a:pt x="3699" y="153347"/>
                  </a:lnTo>
                  <a:lnTo>
                    <a:pt x="0" y="190732"/>
                  </a:lnTo>
                  <a:lnTo>
                    <a:pt x="3699" y="228116"/>
                  </a:lnTo>
                  <a:lnTo>
                    <a:pt x="32048" y="296549"/>
                  </a:lnTo>
                  <a:lnTo>
                    <a:pt x="84915" y="349416"/>
                  </a:lnTo>
                  <a:lnTo>
                    <a:pt x="153347" y="377765"/>
                  </a:lnTo>
                  <a:lnTo>
                    <a:pt x="190732" y="381464"/>
                  </a:lnTo>
                  <a:lnTo>
                    <a:pt x="228116" y="377765"/>
                  </a:lnTo>
                  <a:lnTo>
                    <a:pt x="296549" y="349416"/>
                  </a:lnTo>
                  <a:lnTo>
                    <a:pt x="349416" y="296549"/>
                  </a:lnTo>
                  <a:lnTo>
                    <a:pt x="377765" y="228116"/>
                  </a:lnTo>
                  <a:lnTo>
                    <a:pt x="381464" y="190732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1">
              <a:extLst>
                <a:ext uri="{FF2B5EF4-FFF2-40B4-BE49-F238E27FC236}">
                  <a16:creationId xmlns:a16="http://schemas.microsoft.com/office/drawing/2014/main" id="{EB03F5E4-1552-89C7-134A-D5575D3C25A4}"/>
                </a:ext>
              </a:extLst>
            </p:cNvPr>
            <p:cNvSpPr txBox="1"/>
            <p:nvPr/>
          </p:nvSpPr>
          <p:spPr>
            <a:xfrm>
              <a:off x="5841212" y="4364979"/>
              <a:ext cx="91226" cy="140095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843" spc="57" dirty="0">
                  <a:latin typeface="Trebuchet MS"/>
                  <a:cs typeface="Trebuchet MS"/>
                </a:rPr>
                <a:t>T</a:t>
              </a:r>
              <a:endParaRPr sz="843" dirty="0">
                <a:latin typeface="Trebuchet MS"/>
                <a:cs typeface="Trebuchet MS"/>
              </a:endParaRPr>
            </a:p>
          </p:txBody>
        </p:sp>
        <p:grpSp>
          <p:nvGrpSpPr>
            <p:cNvPr id="105" name="object 102">
              <a:extLst>
                <a:ext uri="{FF2B5EF4-FFF2-40B4-BE49-F238E27FC236}">
                  <a16:creationId xmlns:a16="http://schemas.microsoft.com/office/drawing/2014/main" id="{62202AFE-78E1-0D25-9C9C-87907B073BF0}"/>
                </a:ext>
              </a:extLst>
            </p:cNvPr>
            <p:cNvGrpSpPr/>
            <p:nvPr/>
          </p:nvGrpSpPr>
          <p:grpSpPr>
            <a:xfrm>
              <a:off x="5649862" y="3395132"/>
              <a:ext cx="45399" cy="45399"/>
              <a:chOff x="6922158" y="4519582"/>
              <a:chExt cx="67310" cy="67310"/>
            </a:xfrm>
          </p:grpSpPr>
          <p:sp>
            <p:nvSpPr>
              <p:cNvPr id="106" name="object 103">
                <a:extLst>
                  <a:ext uri="{FF2B5EF4-FFF2-40B4-BE49-F238E27FC236}">
                    <a16:creationId xmlns:a16="http://schemas.microsoft.com/office/drawing/2014/main" id="{2BE0C440-A10C-3C8F-91A7-72C75F825864}"/>
                  </a:ext>
                </a:extLst>
              </p:cNvPr>
              <p:cNvSpPr/>
              <p:nvPr/>
            </p:nvSpPr>
            <p:spPr>
              <a:xfrm>
                <a:off x="6923748" y="4521172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4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104">
                <a:extLst>
                  <a:ext uri="{FF2B5EF4-FFF2-40B4-BE49-F238E27FC236}">
                    <a16:creationId xmlns:a16="http://schemas.microsoft.com/office/drawing/2014/main" id="{B368D3D9-5F95-605E-14ED-18E79FBDF8DC}"/>
                  </a:ext>
                </a:extLst>
              </p:cNvPr>
              <p:cNvSpPr/>
              <p:nvPr/>
            </p:nvSpPr>
            <p:spPr>
              <a:xfrm>
                <a:off x="6923748" y="4521172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4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8" name="object 105">
              <a:extLst>
                <a:ext uri="{FF2B5EF4-FFF2-40B4-BE49-F238E27FC236}">
                  <a16:creationId xmlns:a16="http://schemas.microsoft.com/office/drawing/2014/main" id="{FAAFB123-C624-3F8D-E8D3-4BFFBB90704F}"/>
                </a:ext>
              </a:extLst>
            </p:cNvPr>
            <p:cNvGrpSpPr/>
            <p:nvPr/>
          </p:nvGrpSpPr>
          <p:grpSpPr>
            <a:xfrm>
              <a:off x="6078675" y="3609539"/>
              <a:ext cx="45399" cy="45399"/>
              <a:chOff x="7557933" y="4837470"/>
              <a:chExt cx="67310" cy="67310"/>
            </a:xfrm>
          </p:grpSpPr>
          <p:sp>
            <p:nvSpPr>
              <p:cNvPr id="109" name="object 106">
                <a:extLst>
                  <a:ext uri="{FF2B5EF4-FFF2-40B4-BE49-F238E27FC236}">
                    <a16:creationId xmlns:a16="http://schemas.microsoft.com/office/drawing/2014/main" id="{17FBB802-C58E-B0C9-739D-3249D49BC4F2}"/>
                  </a:ext>
                </a:extLst>
              </p:cNvPr>
              <p:cNvSpPr/>
              <p:nvPr/>
            </p:nvSpPr>
            <p:spPr>
              <a:xfrm>
                <a:off x="7559522" y="4839059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4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07">
                <a:extLst>
                  <a:ext uri="{FF2B5EF4-FFF2-40B4-BE49-F238E27FC236}">
                    <a16:creationId xmlns:a16="http://schemas.microsoft.com/office/drawing/2014/main" id="{D28ECAED-E5F6-7A78-1D0B-A03887E829ED}"/>
                  </a:ext>
                </a:extLst>
              </p:cNvPr>
              <p:cNvSpPr/>
              <p:nvPr/>
            </p:nvSpPr>
            <p:spPr>
              <a:xfrm>
                <a:off x="7559522" y="4839059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4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1" name="object 108">
              <a:extLst>
                <a:ext uri="{FF2B5EF4-FFF2-40B4-BE49-F238E27FC236}">
                  <a16:creationId xmlns:a16="http://schemas.microsoft.com/office/drawing/2014/main" id="{435F955C-F73F-14AC-A374-076DCB31F266}"/>
                </a:ext>
              </a:extLst>
            </p:cNvPr>
            <p:cNvSpPr/>
            <p:nvPr/>
          </p:nvSpPr>
          <p:spPr>
            <a:xfrm>
              <a:off x="5865342" y="3782138"/>
              <a:ext cx="43257" cy="43257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0"/>
                  </a:moveTo>
                  <a:lnTo>
                    <a:pt x="0" y="63577"/>
                  </a:lnTo>
                  <a:lnTo>
                    <a:pt x="63577" y="63577"/>
                  </a:lnTo>
                  <a:lnTo>
                    <a:pt x="63577" y="0"/>
                  </a:lnTo>
                  <a:lnTo>
                    <a:pt x="0" y="0"/>
                  </a:lnTo>
                  <a:close/>
                </a:path>
              </a:pathLst>
            </a:custGeom>
            <a:ln w="3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2" name="object 109">
              <a:extLst>
                <a:ext uri="{FF2B5EF4-FFF2-40B4-BE49-F238E27FC236}">
                  <a16:creationId xmlns:a16="http://schemas.microsoft.com/office/drawing/2014/main" id="{3AA79D27-3FF3-C00B-F62A-77FD0A2170A5}"/>
                </a:ext>
              </a:extLst>
            </p:cNvPr>
            <p:cNvGrpSpPr/>
            <p:nvPr/>
          </p:nvGrpSpPr>
          <p:grpSpPr>
            <a:xfrm>
              <a:off x="5649862" y="3609539"/>
              <a:ext cx="45399" cy="45399"/>
              <a:chOff x="6922158" y="4837470"/>
              <a:chExt cx="67310" cy="67310"/>
            </a:xfrm>
          </p:grpSpPr>
          <p:sp>
            <p:nvSpPr>
              <p:cNvPr id="113" name="object 110">
                <a:extLst>
                  <a:ext uri="{FF2B5EF4-FFF2-40B4-BE49-F238E27FC236}">
                    <a16:creationId xmlns:a16="http://schemas.microsoft.com/office/drawing/2014/main" id="{F1598464-1EDB-95D8-8686-46135EC56B92}"/>
                  </a:ext>
                </a:extLst>
              </p:cNvPr>
              <p:cNvSpPr/>
              <p:nvPr/>
            </p:nvSpPr>
            <p:spPr>
              <a:xfrm>
                <a:off x="6923748" y="4839059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4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111">
                <a:extLst>
                  <a:ext uri="{FF2B5EF4-FFF2-40B4-BE49-F238E27FC236}">
                    <a16:creationId xmlns:a16="http://schemas.microsoft.com/office/drawing/2014/main" id="{337EBF29-AF16-2A6B-4E4E-5B64C5CBD5E9}"/>
                  </a:ext>
                </a:extLst>
              </p:cNvPr>
              <p:cNvSpPr/>
              <p:nvPr/>
            </p:nvSpPr>
            <p:spPr>
              <a:xfrm>
                <a:off x="6923748" y="4839059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4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5" name="object 112">
              <a:extLst>
                <a:ext uri="{FF2B5EF4-FFF2-40B4-BE49-F238E27FC236}">
                  <a16:creationId xmlns:a16="http://schemas.microsoft.com/office/drawing/2014/main" id="{6DCD4B88-D9CA-4922-FE97-7019812F4B0B}"/>
                </a:ext>
              </a:extLst>
            </p:cNvPr>
            <p:cNvGrpSpPr/>
            <p:nvPr/>
          </p:nvGrpSpPr>
          <p:grpSpPr>
            <a:xfrm>
              <a:off x="4894080" y="3129270"/>
              <a:ext cx="1556836" cy="1364961"/>
              <a:chOff x="5801605" y="4125402"/>
              <a:chExt cx="2308225" cy="2023745"/>
            </a:xfrm>
          </p:grpSpPr>
          <p:sp>
            <p:nvSpPr>
              <p:cNvPr id="116" name="object 113">
                <a:extLst>
                  <a:ext uri="{FF2B5EF4-FFF2-40B4-BE49-F238E27FC236}">
                    <a16:creationId xmlns:a16="http://schemas.microsoft.com/office/drawing/2014/main" id="{367AB623-FCD0-66B6-EAC1-0B93E7616216}"/>
                  </a:ext>
                </a:extLst>
              </p:cNvPr>
              <p:cNvSpPr/>
              <p:nvPr/>
            </p:nvSpPr>
            <p:spPr>
              <a:xfrm>
                <a:off x="6824678" y="4526789"/>
                <a:ext cx="935990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935990" h="479425">
                    <a:moveTo>
                      <a:pt x="0" y="0"/>
                    </a:moveTo>
                    <a:lnTo>
                      <a:pt x="261717" y="52342"/>
                    </a:lnTo>
                  </a:path>
                  <a:path w="935990" h="479425">
                    <a:moveTo>
                      <a:pt x="935588" y="479220"/>
                    </a:moveTo>
                    <a:lnTo>
                      <a:pt x="597678" y="208896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14">
                <a:extLst>
                  <a:ext uri="{FF2B5EF4-FFF2-40B4-BE49-F238E27FC236}">
                    <a16:creationId xmlns:a16="http://schemas.microsoft.com/office/drawing/2014/main" id="{C039DE3A-6249-4ABE-8AA6-716555912B22}"/>
                  </a:ext>
                </a:extLst>
              </p:cNvPr>
              <p:cNvSpPr/>
              <p:nvPr/>
            </p:nvSpPr>
            <p:spPr>
              <a:xfrm>
                <a:off x="6828378" y="5125158"/>
                <a:ext cx="8902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890270">
                    <a:moveTo>
                      <a:pt x="0" y="0"/>
                    </a:moveTo>
                    <a:lnTo>
                      <a:pt x="413257" y="0"/>
                    </a:lnTo>
                  </a:path>
                  <a:path w="890270">
                    <a:moveTo>
                      <a:pt x="476835" y="0"/>
                    </a:moveTo>
                    <a:lnTo>
                      <a:pt x="890092" y="0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115">
                <a:extLst>
                  <a:ext uri="{FF2B5EF4-FFF2-40B4-BE49-F238E27FC236}">
                    <a16:creationId xmlns:a16="http://schemas.microsoft.com/office/drawing/2014/main" id="{B8BEB5A6-8CFC-E66E-D6E8-19EE27A1A663}"/>
                  </a:ext>
                </a:extLst>
              </p:cNvPr>
              <p:cNvSpPr/>
              <p:nvPr/>
            </p:nvSpPr>
            <p:spPr>
              <a:xfrm>
                <a:off x="6793903" y="5234537"/>
                <a:ext cx="323850" cy="22669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226695">
                    <a:moveTo>
                      <a:pt x="323267" y="226285"/>
                    </a:moveTo>
                    <a:lnTo>
                      <a:pt x="0" y="0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16">
                <a:extLst>
                  <a:ext uri="{FF2B5EF4-FFF2-40B4-BE49-F238E27FC236}">
                    <a16:creationId xmlns:a16="http://schemas.microsoft.com/office/drawing/2014/main" id="{2C511CA5-350E-E8F8-3E20-7B33F592C633}"/>
                  </a:ext>
                </a:extLst>
              </p:cNvPr>
              <p:cNvSpPr/>
              <p:nvPr/>
            </p:nvSpPr>
            <p:spPr>
              <a:xfrm>
                <a:off x="6923748" y="5315891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4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117">
                <a:extLst>
                  <a:ext uri="{FF2B5EF4-FFF2-40B4-BE49-F238E27FC236}">
                    <a16:creationId xmlns:a16="http://schemas.microsoft.com/office/drawing/2014/main" id="{ABD6907B-925C-4CCE-BC5A-668285B6A476}"/>
                  </a:ext>
                </a:extLst>
              </p:cNvPr>
              <p:cNvSpPr/>
              <p:nvPr/>
            </p:nvSpPr>
            <p:spPr>
              <a:xfrm>
                <a:off x="6923748" y="5315891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4" h="64135">
                    <a:moveTo>
                      <a:pt x="0" y="0"/>
                    </a:move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118">
                <a:extLst>
                  <a:ext uri="{FF2B5EF4-FFF2-40B4-BE49-F238E27FC236}">
                    <a16:creationId xmlns:a16="http://schemas.microsoft.com/office/drawing/2014/main" id="{53E2CD45-057E-10BE-9BF3-D18695080057}"/>
                  </a:ext>
                </a:extLst>
              </p:cNvPr>
              <p:cNvSpPr/>
              <p:nvPr/>
            </p:nvSpPr>
            <p:spPr>
              <a:xfrm>
                <a:off x="6786583" y="4735684"/>
                <a:ext cx="966469" cy="725170"/>
              </a:xfrm>
              <a:custGeom>
                <a:avLst/>
                <a:gdLst/>
                <a:ahLst/>
                <a:cxnLst/>
                <a:rect l="l" t="t" r="r" b="b"/>
                <a:pathLst>
                  <a:path w="966470" h="725170">
                    <a:moveTo>
                      <a:pt x="337906" y="0"/>
                    </a:moveTo>
                    <a:lnTo>
                      <a:pt x="0" y="270327"/>
                    </a:lnTo>
                  </a:path>
                  <a:path w="966470" h="725170">
                    <a:moveTo>
                      <a:pt x="643095" y="725138"/>
                    </a:moveTo>
                    <a:lnTo>
                      <a:pt x="966361" y="498851"/>
                    </a:lnTo>
                  </a:path>
                </a:pathLst>
              </a:custGeom>
              <a:ln w="127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119">
                <a:extLst>
                  <a:ext uri="{FF2B5EF4-FFF2-40B4-BE49-F238E27FC236}">
                    <a16:creationId xmlns:a16="http://schemas.microsoft.com/office/drawing/2014/main" id="{4CB0AF44-BDFF-AF92-F91C-41670087319F}"/>
                  </a:ext>
                </a:extLst>
              </p:cNvPr>
              <p:cNvSpPr/>
              <p:nvPr/>
            </p:nvSpPr>
            <p:spPr>
              <a:xfrm>
                <a:off x="7559523" y="5315891"/>
                <a:ext cx="64135" cy="64135"/>
              </a:xfrm>
              <a:custGeom>
                <a:avLst/>
                <a:gdLst/>
                <a:ahLst/>
                <a:cxnLst/>
                <a:rect l="l" t="t" r="r" b="b"/>
                <a:pathLst>
                  <a:path w="64134" h="64135">
                    <a:moveTo>
                      <a:pt x="63577" y="0"/>
                    </a:moveTo>
                    <a:lnTo>
                      <a:pt x="0" y="0"/>
                    </a:lnTo>
                    <a:lnTo>
                      <a:pt x="0" y="63577"/>
                    </a:lnTo>
                    <a:lnTo>
                      <a:pt x="63577" y="63577"/>
                    </a:lnTo>
                    <a:lnTo>
                      <a:pt x="6357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120">
                <a:extLst>
                  <a:ext uri="{FF2B5EF4-FFF2-40B4-BE49-F238E27FC236}">
                    <a16:creationId xmlns:a16="http://schemas.microsoft.com/office/drawing/2014/main" id="{331B76B4-5574-6CAC-E5A1-65A70953BDE4}"/>
                  </a:ext>
                </a:extLst>
              </p:cNvPr>
              <p:cNvSpPr/>
              <p:nvPr/>
            </p:nvSpPr>
            <p:spPr>
              <a:xfrm>
                <a:off x="5803195" y="4444879"/>
                <a:ext cx="1819910" cy="934719"/>
              </a:xfrm>
              <a:custGeom>
                <a:avLst/>
                <a:gdLst/>
                <a:ahLst/>
                <a:cxnLst/>
                <a:rect l="l" t="t" r="r" b="b"/>
                <a:pathLst>
                  <a:path w="1819909" h="934720">
                    <a:moveTo>
                      <a:pt x="1756328" y="871011"/>
                    </a:moveTo>
                    <a:lnTo>
                      <a:pt x="1756328" y="934589"/>
                    </a:lnTo>
                    <a:lnTo>
                      <a:pt x="1819905" y="934589"/>
                    </a:lnTo>
                    <a:lnTo>
                      <a:pt x="1819905" y="871011"/>
                    </a:lnTo>
                    <a:lnTo>
                      <a:pt x="1756328" y="871011"/>
                    </a:lnTo>
                    <a:close/>
                  </a:path>
                  <a:path w="1819909" h="934720">
                    <a:moveTo>
                      <a:pt x="0" y="0"/>
                    </a:moveTo>
                    <a:lnTo>
                      <a:pt x="0" y="136691"/>
                    </a:lnTo>
                    <a:lnTo>
                      <a:pt x="397359" y="136691"/>
                    </a:lnTo>
                    <a:lnTo>
                      <a:pt x="397359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4" name="object 121">
                <a:extLst>
                  <a:ext uri="{FF2B5EF4-FFF2-40B4-BE49-F238E27FC236}">
                    <a16:creationId xmlns:a16="http://schemas.microsoft.com/office/drawing/2014/main" id="{11F00BAE-7B2B-C2A3-B3A3-48F13AAEA127}"/>
                  </a:ext>
                </a:extLst>
              </p:cNvPr>
              <p:cNvSpPr/>
              <p:nvPr/>
            </p:nvSpPr>
            <p:spPr>
              <a:xfrm>
                <a:off x="5807963" y="4449647"/>
                <a:ext cx="127635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127635">
                    <a:moveTo>
                      <a:pt x="127154" y="0"/>
                    </a:moveTo>
                    <a:lnTo>
                      <a:pt x="0" y="0"/>
                    </a:ln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5" name="object 122">
                <a:extLst>
                  <a:ext uri="{FF2B5EF4-FFF2-40B4-BE49-F238E27FC236}">
                    <a16:creationId xmlns:a16="http://schemas.microsoft.com/office/drawing/2014/main" id="{BCBEC118-A730-C568-E660-EE61046A58CE}"/>
                  </a:ext>
                </a:extLst>
              </p:cNvPr>
              <p:cNvSpPr/>
              <p:nvPr/>
            </p:nvSpPr>
            <p:spPr>
              <a:xfrm>
                <a:off x="5807963" y="4126991"/>
                <a:ext cx="1028700" cy="450215"/>
              </a:xfrm>
              <a:custGeom>
                <a:avLst/>
                <a:gdLst/>
                <a:ahLst/>
                <a:cxnLst/>
                <a:rect l="l" t="t" r="r" b="b"/>
                <a:pathLst>
                  <a:path w="1028700" h="450214">
                    <a:moveTo>
                      <a:pt x="0" y="322655"/>
                    </a:moveTo>
                    <a:lnTo>
                      <a:pt x="0" y="449810"/>
                    </a:lnTo>
                    <a:lnTo>
                      <a:pt x="127154" y="449810"/>
                    </a:lnTo>
                    <a:lnTo>
                      <a:pt x="127154" y="322655"/>
                    </a:lnTo>
                    <a:lnTo>
                      <a:pt x="0" y="322655"/>
                    </a:lnTo>
                    <a:close/>
                  </a:path>
                  <a:path w="1028700" h="450214">
                    <a:moveTo>
                      <a:pt x="631006" y="0"/>
                    </a:moveTo>
                    <a:lnTo>
                      <a:pt x="631006" y="136691"/>
                    </a:lnTo>
                    <a:lnTo>
                      <a:pt x="1028365" y="136691"/>
                    </a:lnTo>
                    <a:lnTo>
                      <a:pt x="1028365" y="0"/>
                    </a:lnTo>
                    <a:lnTo>
                      <a:pt x="631006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6" name="object 123">
                <a:extLst>
                  <a:ext uri="{FF2B5EF4-FFF2-40B4-BE49-F238E27FC236}">
                    <a16:creationId xmlns:a16="http://schemas.microsoft.com/office/drawing/2014/main" id="{FDA7FC47-95A8-A8B7-CA6D-FFEEE1195851}"/>
                  </a:ext>
                </a:extLst>
              </p:cNvPr>
              <p:cNvSpPr/>
              <p:nvPr/>
            </p:nvSpPr>
            <p:spPr>
              <a:xfrm>
                <a:off x="6574072" y="4131760"/>
                <a:ext cx="127635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127634" h="127635">
                    <a:moveTo>
                      <a:pt x="127154" y="0"/>
                    </a:moveTo>
                    <a:lnTo>
                      <a:pt x="0" y="0"/>
                    </a:ln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7" name="object 124">
                <a:extLst>
                  <a:ext uri="{FF2B5EF4-FFF2-40B4-BE49-F238E27FC236}">
                    <a16:creationId xmlns:a16="http://schemas.microsoft.com/office/drawing/2014/main" id="{5AD194F9-3FAD-B671-C1FE-6A51873E0F9B}"/>
                  </a:ext>
                </a:extLst>
              </p:cNvPr>
              <p:cNvSpPr/>
              <p:nvPr/>
            </p:nvSpPr>
            <p:spPr>
              <a:xfrm>
                <a:off x="6438969" y="4131760"/>
                <a:ext cx="1033144" cy="1356360"/>
              </a:xfrm>
              <a:custGeom>
                <a:avLst/>
                <a:gdLst/>
                <a:ahLst/>
                <a:cxnLst/>
                <a:rect l="l" t="t" r="r" b="b"/>
                <a:pathLst>
                  <a:path w="1033145" h="1356360">
                    <a:moveTo>
                      <a:pt x="135102" y="0"/>
                    </a:moveTo>
                    <a:lnTo>
                      <a:pt x="135102" y="127154"/>
                    </a:lnTo>
                    <a:lnTo>
                      <a:pt x="262257" y="127154"/>
                    </a:lnTo>
                    <a:lnTo>
                      <a:pt x="262257" y="0"/>
                    </a:lnTo>
                    <a:lnTo>
                      <a:pt x="135102" y="0"/>
                    </a:lnTo>
                    <a:close/>
                  </a:path>
                  <a:path w="1033145" h="1356360">
                    <a:moveTo>
                      <a:pt x="0" y="1219098"/>
                    </a:moveTo>
                    <a:lnTo>
                      <a:pt x="0" y="1355790"/>
                    </a:lnTo>
                    <a:lnTo>
                      <a:pt x="397359" y="1355790"/>
                    </a:lnTo>
                    <a:lnTo>
                      <a:pt x="397359" y="1219098"/>
                    </a:lnTo>
                    <a:lnTo>
                      <a:pt x="0" y="1219098"/>
                    </a:lnTo>
                    <a:close/>
                  </a:path>
                  <a:path w="1033145" h="1356360">
                    <a:moveTo>
                      <a:pt x="635774" y="122386"/>
                    </a:moveTo>
                    <a:lnTo>
                      <a:pt x="635774" y="259078"/>
                    </a:lnTo>
                    <a:lnTo>
                      <a:pt x="1033134" y="259078"/>
                    </a:lnTo>
                    <a:lnTo>
                      <a:pt x="1033134" y="122386"/>
                    </a:lnTo>
                    <a:lnTo>
                      <a:pt x="635774" y="122386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125">
                <a:extLst>
                  <a:ext uri="{FF2B5EF4-FFF2-40B4-BE49-F238E27FC236}">
                    <a16:creationId xmlns:a16="http://schemas.microsoft.com/office/drawing/2014/main" id="{26AD961C-8263-47CC-F50C-1C12A473228E}"/>
                  </a:ext>
                </a:extLst>
              </p:cNvPr>
              <p:cNvSpPr/>
              <p:nvPr/>
            </p:nvSpPr>
            <p:spPr>
              <a:xfrm>
                <a:off x="7340180" y="4258915"/>
                <a:ext cx="127635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127634" h="127635">
                    <a:moveTo>
                      <a:pt x="127154" y="0"/>
                    </a:moveTo>
                    <a:lnTo>
                      <a:pt x="0" y="0"/>
                    </a:ln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126">
                <a:extLst>
                  <a:ext uri="{FF2B5EF4-FFF2-40B4-BE49-F238E27FC236}">
                    <a16:creationId xmlns:a16="http://schemas.microsoft.com/office/drawing/2014/main" id="{D5B7D623-654F-8524-B11E-CF5BB14C4979}"/>
                  </a:ext>
                </a:extLst>
              </p:cNvPr>
              <p:cNvSpPr/>
              <p:nvPr/>
            </p:nvSpPr>
            <p:spPr>
              <a:xfrm>
                <a:off x="7340180" y="4258915"/>
                <a:ext cx="767715" cy="640715"/>
              </a:xfrm>
              <a:custGeom>
                <a:avLst/>
                <a:gdLst/>
                <a:ahLst/>
                <a:cxnLst/>
                <a:rect l="l" t="t" r="r" b="b"/>
                <a:pathLst>
                  <a:path w="767715" h="640714">
                    <a:moveTo>
                      <a:pt x="0" y="0"/>
                    </a:moveTo>
                    <a:lnTo>
                      <a:pt x="0" y="127154"/>
                    </a:lnTo>
                    <a:lnTo>
                      <a:pt x="127154" y="127154"/>
                    </a:lnTo>
                    <a:lnTo>
                      <a:pt x="127154" y="0"/>
                    </a:lnTo>
                    <a:lnTo>
                      <a:pt x="0" y="0"/>
                    </a:lnTo>
                    <a:close/>
                  </a:path>
                  <a:path w="767715" h="640714">
                    <a:moveTo>
                      <a:pt x="370338" y="503851"/>
                    </a:moveTo>
                    <a:lnTo>
                      <a:pt x="370338" y="640543"/>
                    </a:lnTo>
                    <a:lnTo>
                      <a:pt x="767698" y="640543"/>
                    </a:lnTo>
                    <a:lnTo>
                      <a:pt x="767698" y="503851"/>
                    </a:lnTo>
                    <a:lnTo>
                      <a:pt x="370338" y="503851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30" name="object 127">
                <a:extLst>
                  <a:ext uri="{FF2B5EF4-FFF2-40B4-BE49-F238E27FC236}">
                    <a16:creationId xmlns:a16="http://schemas.microsoft.com/office/drawing/2014/main" id="{4215FED9-D4C8-BACA-1981-89D6072CE5E6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13698" y="4765945"/>
                <a:ext cx="260667" cy="130333"/>
              </a:xfrm>
              <a:prstGeom prst="rect">
                <a:avLst/>
              </a:prstGeom>
            </p:spPr>
          </p:pic>
          <p:sp>
            <p:nvSpPr>
              <p:cNvPr id="131" name="object 128">
                <a:extLst>
                  <a:ext uri="{FF2B5EF4-FFF2-40B4-BE49-F238E27FC236}">
                    <a16:creationId xmlns:a16="http://schemas.microsoft.com/office/drawing/2014/main" id="{24ED851D-FAF5-5479-80EF-35BD11EB39D5}"/>
                  </a:ext>
                </a:extLst>
              </p:cNvPr>
              <p:cNvSpPr/>
              <p:nvPr/>
            </p:nvSpPr>
            <p:spPr>
              <a:xfrm>
                <a:off x="7499124" y="5501855"/>
                <a:ext cx="397510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397509" h="137160">
                    <a:moveTo>
                      <a:pt x="0" y="0"/>
                    </a:moveTo>
                    <a:lnTo>
                      <a:pt x="0" y="136691"/>
                    </a:lnTo>
                    <a:lnTo>
                      <a:pt x="397359" y="136691"/>
                    </a:lnTo>
                    <a:lnTo>
                      <a:pt x="397359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32" name="object 129">
                <a:extLst>
                  <a:ext uri="{FF2B5EF4-FFF2-40B4-BE49-F238E27FC236}">
                    <a16:creationId xmlns:a16="http://schemas.microsoft.com/office/drawing/2014/main" id="{2F9C17AE-43E6-05A6-C655-2830D3E6C205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02303" y="5505034"/>
                <a:ext cx="391001" cy="130333"/>
              </a:xfrm>
              <a:prstGeom prst="rect">
                <a:avLst/>
              </a:prstGeom>
            </p:spPr>
          </p:pic>
          <p:sp>
            <p:nvSpPr>
              <p:cNvPr id="133" name="object 130">
                <a:extLst>
                  <a:ext uri="{FF2B5EF4-FFF2-40B4-BE49-F238E27FC236}">
                    <a16:creationId xmlns:a16="http://schemas.microsoft.com/office/drawing/2014/main" id="{849BA47B-D470-9003-C13C-9CDFC3DB93B6}"/>
                  </a:ext>
                </a:extLst>
              </p:cNvPr>
              <p:cNvSpPr/>
              <p:nvPr/>
            </p:nvSpPr>
            <p:spPr>
              <a:xfrm>
                <a:off x="7499124" y="6010475"/>
                <a:ext cx="397510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397509" h="137160">
                    <a:moveTo>
                      <a:pt x="0" y="0"/>
                    </a:moveTo>
                    <a:lnTo>
                      <a:pt x="0" y="136691"/>
                    </a:lnTo>
                    <a:lnTo>
                      <a:pt x="397359" y="136691"/>
                    </a:lnTo>
                    <a:lnTo>
                      <a:pt x="397359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1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34" name="object 131">
                <a:extLst>
                  <a:ext uri="{FF2B5EF4-FFF2-40B4-BE49-F238E27FC236}">
                    <a16:creationId xmlns:a16="http://schemas.microsoft.com/office/drawing/2014/main" id="{46D2B3CD-6459-7E60-EA09-A18754F8DBE2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02303" y="6013654"/>
                <a:ext cx="391001" cy="130333"/>
              </a:xfrm>
              <a:prstGeom prst="rect">
                <a:avLst/>
              </a:prstGeom>
            </p:spPr>
          </p:pic>
        </p:grpSp>
      </p:grp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506B22B4-D691-BDB8-EEF5-363A39A9CFA4}"/>
              </a:ext>
            </a:extLst>
          </p:cNvPr>
          <p:cNvSpPr/>
          <p:nvPr/>
        </p:nvSpPr>
        <p:spPr>
          <a:xfrm>
            <a:off x="4108517" y="3831582"/>
            <a:ext cx="566494" cy="244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29F3-79BD-43DE-F253-BAC5B145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7" dirty="0"/>
              <a:t>Choosing</a:t>
            </a:r>
            <a:r>
              <a:rPr lang="en-US" spc="-111" dirty="0"/>
              <a:t> </a:t>
            </a:r>
            <a:r>
              <a:rPr lang="en-US" dirty="0"/>
              <a:t>an</a:t>
            </a:r>
            <a:r>
              <a:rPr lang="en-US" spc="-111" dirty="0"/>
              <a:t> </a:t>
            </a:r>
            <a:r>
              <a:rPr lang="en-US" spc="-84" dirty="0"/>
              <a:t>unassigned</a:t>
            </a:r>
            <a:r>
              <a:rPr lang="en-US" spc="-108" dirty="0"/>
              <a:t> </a:t>
            </a:r>
            <a:r>
              <a:rPr lang="en-US" spc="-125" dirty="0"/>
              <a:t>variable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4D5C-35EE-E7D7-DE87-4C209409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F0218-013D-6115-B8B7-17206936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1CB36D6-105D-8AC4-888C-E39D514C3891}"/>
              </a:ext>
            </a:extLst>
          </p:cNvPr>
          <p:cNvGrpSpPr/>
          <p:nvPr/>
        </p:nvGrpSpPr>
        <p:grpSpPr>
          <a:xfrm>
            <a:off x="6658026" y="700549"/>
            <a:ext cx="2002258" cy="1871201"/>
            <a:chOff x="3573080" y="1065608"/>
            <a:chExt cx="2002258" cy="1871201"/>
          </a:xfrm>
        </p:grpSpPr>
        <p:grpSp>
          <p:nvGrpSpPr>
            <p:cNvPr id="6" name="object 3">
              <a:extLst>
                <a:ext uri="{FF2B5EF4-FFF2-40B4-BE49-F238E27FC236}">
                  <a16:creationId xmlns:a16="http://schemas.microsoft.com/office/drawing/2014/main" id="{CD85A99C-28EF-4F3F-8ABC-47BB941B5F58}"/>
                </a:ext>
              </a:extLst>
            </p:cNvPr>
            <p:cNvGrpSpPr/>
            <p:nvPr/>
          </p:nvGrpSpPr>
          <p:grpSpPr>
            <a:xfrm>
              <a:off x="3573080" y="1065608"/>
              <a:ext cx="2002258" cy="1871201"/>
              <a:chOff x="3598961" y="1325911"/>
              <a:chExt cx="2968625" cy="2774315"/>
            </a:xfrm>
          </p:grpSpPr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CE49F4E7-69CF-058E-CDAD-031DAFA3A69C}"/>
                  </a:ext>
                </a:extLst>
              </p:cNvPr>
              <p:cNvSpPr/>
              <p:nvPr/>
            </p:nvSpPr>
            <p:spPr>
              <a:xfrm>
                <a:off x="3610708" y="1337658"/>
                <a:ext cx="2945130" cy="2750820"/>
              </a:xfrm>
              <a:custGeom>
                <a:avLst/>
                <a:gdLst/>
                <a:ahLst/>
                <a:cxnLst/>
                <a:rect l="l" t="t" r="r" b="b"/>
                <a:pathLst>
                  <a:path w="2945129" h="2750820">
                    <a:moveTo>
                      <a:pt x="0" y="38146"/>
                    </a:moveTo>
                    <a:lnTo>
                      <a:pt x="0" y="2712243"/>
                    </a:lnTo>
                    <a:lnTo>
                      <a:pt x="2997" y="2727092"/>
                    </a:lnTo>
                    <a:lnTo>
                      <a:pt x="11172" y="2739217"/>
                    </a:lnTo>
                    <a:lnTo>
                      <a:pt x="23298" y="2747392"/>
                    </a:lnTo>
                    <a:lnTo>
                      <a:pt x="38146" y="2750390"/>
                    </a:lnTo>
                    <a:lnTo>
                      <a:pt x="2906792" y="2750390"/>
                    </a:lnTo>
                    <a:lnTo>
                      <a:pt x="2921641" y="2747392"/>
                    </a:lnTo>
                    <a:lnTo>
                      <a:pt x="2933766" y="2739217"/>
                    </a:lnTo>
                    <a:lnTo>
                      <a:pt x="2941941" y="2727092"/>
                    </a:lnTo>
                    <a:lnTo>
                      <a:pt x="2944939" y="2712243"/>
                    </a:lnTo>
                    <a:lnTo>
                      <a:pt x="2944939" y="38146"/>
                    </a:lnTo>
                    <a:lnTo>
                      <a:pt x="2941941" y="23298"/>
                    </a:lnTo>
                    <a:lnTo>
                      <a:pt x="2933766" y="11173"/>
                    </a:lnTo>
                    <a:lnTo>
                      <a:pt x="2921641" y="2997"/>
                    </a:lnTo>
                    <a:lnTo>
                      <a:pt x="2906792" y="0"/>
                    </a:lnTo>
                    <a:lnTo>
                      <a:pt x="38146" y="0"/>
                    </a:lnTo>
                    <a:lnTo>
                      <a:pt x="23298" y="2997"/>
                    </a:lnTo>
                    <a:lnTo>
                      <a:pt x="11172" y="11173"/>
                    </a:lnTo>
                    <a:lnTo>
                      <a:pt x="2997" y="23298"/>
                    </a:lnTo>
                    <a:lnTo>
                      <a:pt x="0" y="38146"/>
                    </a:lnTo>
                    <a:close/>
                  </a:path>
                </a:pathLst>
              </a:custGeom>
              <a:ln w="2288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1315B7AB-C160-ED36-C1CF-4DC5AD63C19F}"/>
                  </a:ext>
                </a:extLst>
              </p:cNvPr>
              <p:cNvSpPr/>
              <p:nvPr/>
            </p:nvSpPr>
            <p:spPr>
              <a:xfrm>
                <a:off x="3709890" y="2014765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F3A0FA26-4DE2-97FF-70ED-618E79B31673}"/>
                  </a:ext>
                </a:extLst>
              </p:cNvPr>
              <p:cNvSpPr/>
              <p:nvPr/>
            </p:nvSpPr>
            <p:spPr>
              <a:xfrm>
                <a:off x="3709890" y="2014765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1B69A8C8-4983-6775-E555-A651394A449D}"/>
                </a:ext>
              </a:extLst>
            </p:cNvPr>
            <p:cNvSpPr txBox="1"/>
            <p:nvPr/>
          </p:nvSpPr>
          <p:spPr>
            <a:xfrm>
              <a:off x="3694023" y="1588128"/>
              <a:ext cx="21671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0" dirty="0">
                  <a:latin typeface="Trebuchet MS"/>
                  <a:cs typeface="Trebuchet MS"/>
                </a:rPr>
                <a:t>WA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1" name="object 8">
              <a:extLst>
                <a:ext uri="{FF2B5EF4-FFF2-40B4-BE49-F238E27FC236}">
                  <a16:creationId xmlns:a16="http://schemas.microsoft.com/office/drawing/2014/main" id="{0E09211C-0B17-0E5F-0AB2-404462C9BA4F}"/>
                </a:ext>
              </a:extLst>
            </p:cNvPr>
            <p:cNvGrpSpPr/>
            <p:nvPr/>
          </p:nvGrpSpPr>
          <p:grpSpPr>
            <a:xfrm>
              <a:off x="4161195" y="1271647"/>
              <a:ext cx="311367" cy="311367"/>
              <a:chOff x="4470923" y="1631392"/>
              <a:chExt cx="461645" cy="461645"/>
            </a:xfrm>
          </p:grpSpPr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D8445DCB-8881-8C55-2361-7E59C7127F75}"/>
                  </a:ext>
                </a:extLst>
              </p:cNvPr>
              <p:cNvSpPr/>
              <p:nvPr/>
            </p:nvSpPr>
            <p:spPr>
              <a:xfrm>
                <a:off x="4472828" y="1633297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E7790653-10A7-08CE-23BE-8934DDCC8159}"/>
                  </a:ext>
                </a:extLst>
              </p:cNvPr>
              <p:cNvSpPr/>
              <p:nvPr/>
            </p:nvSpPr>
            <p:spPr>
              <a:xfrm>
                <a:off x="4472828" y="1633297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DFFC8624-DE3B-D516-8DA2-2A191050ECC3}"/>
                </a:ext>
              </a:extLst>
            </p:cNvPr>
            <p:cNvSpPr txBox="1"/>
            <p:nvPr/>
          </p:nvSpPr>
          <p:spPr>
            <a:xfrm>
              <a:off x="4217665" y="1330837"/>
              <a:ext cx="19872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4" dirty="0">
                  <a:latin typeface="Trebuchet MS"/>
                  <a:cs typeface="Trebuchet MS"/>
                </a:rPr>
                <a:t>NT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40C7FF70-D7F8-A79B-1793-82260EABD979}"/>
                </a:ext>
              </a:extLst>
            </p:cNvPr>
            <p:cNvSpPr/>
            <p:nvPr/>
          </p:nvSpPr>
          <p:spPr>
            <a:xfrm>
              <a:off x="4162479" y="178751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F4261CC1-9135-DFEA-06FF-B0E26A252677}"/>
                </a:ext>
              </a:extLst>
            </p:cNvPr>
            <p:cNvSpPr txBox="1"/>
            <p:nvPr/>
          </p:nvSpPr>
          <p:spPr>
            <a:xfrm>
              <a:off x="4228541" y="1845418"/>
              <a:ext cx="176884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4" dirty="0">
                  <a:latin typeface="Trebuchet MS"/>
                  <a:cs typeface="Trebuchet MS"/>
                </a:rPr>
                <a:t>SA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7" name="object 14">
              <a:extLst>
                <a:ext uri="{FF2B5EF4-FFF2-40B4-BE49-F238E27FC236}">
                  <a16:creationId xmlns:a16="http://schemas.microsoft.com/office/drawing/2014/main" id="{75A46159-F767-A9BB-29A9-3BA5BB86AAFE}"/>
                </a:ext>
              </a:extLst>
            </p:cNvPr>
            <p:cNvGrpSpPr/>
            <p:nvPr/>
          </p:nvGrpSpPr>
          <p:grpSpPr>
            <a:xfrm>
              <a:off x="4032548" y="1528935"/>
              <a:ext cx="54393" cy="54393"/>
              <a:chOff x="4280186" y="2012857"/>
              <a:chExt cx="80645" cy="80645"/>
            </a:xfrm>
          </p:grpSpPr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28626CD1-6D9F-3EE9-560B-FEF00A985203}"/>
                  </a:ext>
                </a:extLst>
              </p:cNvPr>
              <p:cNvSpPr/>
              <p:nvPr/>
            </p:nvSpPr>
            <p:spPr>
              <a:xfrm>
                <a:off x="4282094" y="201476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06F2E8AF-B341-5751-652A-9F05D16CC2DF}"/>
                  </a:ext>
                </a:extLst>
              </p:cNvPr>
              <p:cNvSpPr/>
              <p:nvPr/>
            </p:nvSpPr>
            <p:spPr>
              <a:xfrm>
                <a:off x="4282094" y="201476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F6086A9B-6367-84CC-55D1-4F78EC628ABD}"/>
                </a:ext>
              </a:extLst>
            </p:cNvPr>
            <p:cNvSpPr/>
            <p:nvPr/>
          </p:nvSpPr>
          <p:spPr>
            <a:xfrm>
              <a:off x="4291126" y="1658868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1" name="object 18">
              <a:extLst>
                <a:ext uri="{FF2B5EF4-FFF2-40B4-BE49-F238E27FC236}">
                  <a16:creationId xmlns:a16="http://schemas.microsoft.com/office/drawing/2014/main" id="{F160E6C7-D044-8E2E-B831-920C9D8942AD}"/>
                </a:ext>
              </a:extLst>
            </p:cNvPr>
            <p:cNvGrpSpPr/>
            <p:nvPr/>
          </p:nvGrpSpPr>
          <p:grpSpPr>
            <a:xfrm>
              <a:off x="3934995" y="1374562"/>
              <a:ext cx="1052310" cy="503670"/>
              <a:chOff x="4135550" y="1783979"/>
              <a:chExt cx="1560195" cy="746760"/>
            </a:xfrm>
          </p:grpSpPr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5F2D3168-5C28-D3AD-B559-CF285DEA48C1}"/>
                  </a:ext>
                </a:extLst>
              </p:cNvPr>
              <p:cNvSpPr/>
              <p:nvPr/>
            </p:nvSpPr>
            <p:spPr>
              <a:xfrm>
                <a:off x="4143488" y="1964534"/>
                <a:ext cx="35369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353695" h="558800">
                    <a:moveTo>
                      <a:pt x="0" y="176754"/>
                    </a:moveTo>
                    <a:lnTo>
                      <a:pt x="353505" y="0"/>
                    </a:lnTo>
                  </a:path>
                  <a:path w="353695" h="558800">
                    <a:moveTo>
                      <a:pt x="0" y="381470"/>
                    </a:moveTo>
                    <a:lnTo>
                      <a:pt x="353506" y="558223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E7B46792-4B78-5A3F-C3F1-38A85DFAF960}"/>
                  </a:ext>
                </a:extLst>
              </p:cNvPr>
              <p:cNvSpPr/>
              <p:nvPr/>
            </p:nvSpPr>
            <p:spPr>
              <a:xfrm>
                <a:off x="4282094" y="239623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FFBB1BDE-9EE7-6838-D6E1-AB19FE666B9A}"/>
                  </a:ext>
                </a:extLst>
              </p:cNvPr>
              <p:cNvSpPr/>
              <p:nvPr/>
            </p:nvSpPr>
            <p:spPr>
              <a:xfrm>
                <a:off x="4282094" y="239623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CCF12F02-A679-45F4-1F9E-1661020FA6AF}"/>
                  </a:ext>
                </a:extLst>
              </p:cNvPr>
              <p:cNvSpPr/>
              <p:nvPr/>
            </p:nvSpPr>
            <p:spPr>
              <a:xfrm>
                <a:off x="4701710" y="2091060"/>
                <a:ext cx="0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h="305435">
                    <a:moveTo>
                      <a:pt x="0" y="190733"/>
                    </a:moveTo>
                    <a:lnTo>
                      <a:pt x="0" y="305172"/>
                    </a:lnTo>
                  </a:path>
                  <a:path h="305435">
                    <a:moveTo>
                      <a:pt x="0" y="0"/>
                    </a:moveTo>
                    <a:lnTo>
                      <a:pt x="0" y="114439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3">
                <a:extLst>
                  <a:ext uri="{FF2B5EF4-FFF2-40B4-BE49-F238E27FC236}">
                    <a16:creationId xmlns:a16="http://schemas.microsoft.com/office/drawing/2014/main" id="{B550F590-F826-579B-07C7-E28047DF02BA}"/>
                  </a:ext>
                </a:extLst>
              </p:cNvPr>
              <p:cNvSpPr/>
              <p:nvPr/>
            </p:nvSpPr>
            <p:spPr>
              <a:xfrm>
                <a:off x="5235766" y="1785884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C1FB957F-32BD-BA48-9C6B-A8869CFC4359}"/>
                </a:ext>
              </a:extLst>
            </p:cNvPr>
            <p:cNvSpPr txBox="1"/>
            <p:nvPr/>
          </p:nvSpPr>
          <p:spPr>
            <a:xfrm>
              <a:off x="4774840" y="1433753"/>
              <a:ext cx="11349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4" dirty="0">
                  <a:latin typeface="Trebuchet MS"/>
                  <a:cs typeface="Trebuchet MS"/>
                </a:rPr>
                <a:t>Q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F339C361-008F-637B-C654-E72446A1A2E0}"/>
                </a:ext>
              </a:extLst>
            </p:cNvPr>
            <p:cNvSpPr/>
            <p:nvPr/>
          </p:nvSpPr>
          <p:spPr>
            <a:xfrm>
              <a:off x="5191641" y="178751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390296E2-33FD-854C-2916-078DB4A7302B}"/>
                </a:ext>
              </a:extLst>
            </p:cNvPr>
            <p:cNvSpPr txBox="1"/>
            <p:nvPr/>
          </p:nvSpPr>
          <p:spPr>
            <a:xfrm>
              <a:off x="5193361" y="1845418"/>
              <a:ext cx="305371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7" dirty="0">
                  <a:latin typeface="Trebuchet MS"/>
                  <a:cs typeface="Trebuchet MS"/>
                </a:rPr>
                <a:t>NSW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C0FAE580-497E-36B7-508E-94E0CE6D6990}"/>
                </a:ext>
              </a:extLst>
            </p:cNvPr>
            <p:cNvSpPr/>
            <p:nvPr/>
          </p:nvSpPr>
          <p:spPr>
            <a:xfrm>
              <a:off x="4677060" y="2147719"/>
              <a:ext cx="308797" cy="720813"/>
            </a:xfrm>
            <a:custGeom>
              <a:avLst/>
              <a:gdLst/>
              <a:ahLst/>
              <a:cxnLst/>
              <a:rect l="l" t="t" r="r" b="b"/>
              <a:pathLst>
                <a:path w="457835" h="1068704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  <a:path w="457835" h="1068704">
                  <a:moveTo>
                    <a:pt x="457762" y="839231"/>
                  </a:moveTo>
                  <a:lnTo>
                    <a:pt x="453323" y="794369"/>
                  </a:lnTo>
                  <a:lnTo>
                    <a:pt x="440337" y="751642"/>
                  </a:lnTo>
                  <a:lnTo>
                    <a:pt x="419304" y="712249"/>
                  </a:lnTo>
                  <a:lnTo>
                    <a:pt x="390721" y="677391"/>
                  </a:lnTo>
                  <a:lnTo>
                    <a:pt x="355862" y="648808"/>
                  </a:lnTo>
                  <a:lnTo>
                    <a:pt x="316470" y="627774"/>
                  </a:lnTo>
                  <a:lnTo>
                    <a:pt x="273743" y="614789"/>
                  </a:lnTo>
                  <a:lnTo>
                    <a:pt x="228881" y="610350"/>
                  </a:lnTo>
                  <a:lnTo>
                    <a:pt x="184019" y="614789"/>
                  </a:lnTo>
                  <a:lnTo>
                    <a:pt x="141292" y="627774"/>
                  </a:lnTo>
                  <a:lnTo>
                    <a:pt x="101899" y="648808"/>
                  </a:lnTo>
                  <a:lnTo>
                    <a:pt x="67041" y="677391"/>
                  </a:lnTo>
                  <a:lnTo>
                    <a:pt x="38458" y="712249"/>
                  </a:lnTo>
                  <a:lnTo>
                    <a:pt x="17424" y="751642"/>
                  </a:lnTo>
                  <a:lnTo>
                    <a:pt x="4439" y="794369"/>
                  </a:lnTo>
                  <a:lnTo>
                    <a:pt x="0" y="839231"/>
                  </a:lnTo>
                  <a:lnTo>
                    <a:pt x="4439" y="884093"/>
                  </a:lnTo>
                  <a:lnTo>
                    <a:pt x="17424" y="926820"/>
                  </a:lnTo>
                  <a:lnTo>
                    <a:pt x="38458" y="966213"/>
                  </a:lnTo>
                  <a:lnTo>
                    <a:pt x="67041" y="1001071"/>
                  </a:lnTo>
                  <a:lnTo>
                    <a:pt x="101899" y="1029654"/>
                  </a:lnTo>
                  <a:lnTo>
                    <a:pt x="141292" y="1050688"/>
                  </a:lnTo>
                  <a:lnTo>
                    <a:pt x="184019" y="1063673"/>
                  </a:lnTo>
                  <a:lnTo>
                    <a:pt x="228881" y="1068112"/>
                  </a:lnTo>
                  <a:lnTo>
                    <a:pt x="273743" y="1063673"/>
                  </a:lnTo>
                  <a:lnTo>
                    <a:pt x="316470" y="1050688"/>
                  </a:lnTo>
                  <a:lnTo>
                    <a:pt x="355862" y="1029654"/>
                  </a:lnTo>
                  <a:lnTo>
                    <a:pt x="390721" y="1001071"/>
                  </a:lnTo>
                  <a:lnTo>
                    <a:pt x="419304" y="966213"/>
                  </a:lnTo>
                  <a:lnTo>
                    <a:pt x="440337" y="926820"/>
                  </a:lnTo>
                  <a:lnTo>
                    <a:pt x="453323" y="884093"/>
                  </a:lnTo>
                  <a:lnTo>
                    <a:pt x="457762" y="83923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388C73CF-C7F6-2EE5-9340-2D411C7A3345}"/>
                </a:ext>
              </a:extLst>
            </p:cNvPr>
            <p:cNvSpPr txBox="1"/>
            <p:nvPr/>
          </p:nvSpPr>
          <p:spPr>
            <a:xfrm>
              <a:off x="4778464" y="2205624"/>
              <a:ext cx="106216" cy="593039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9423">
                <a:spcBef>
                  <a:spcPts val="81"/>
                </a:spcBef>
              </a:pPr>
              <a:r>
                <a:rPr sz="1012" spc="54" dirty="0">
                  <a:latin typeface="Trebuchet MS"/>
                  <a:cs typeface="Trebuchet MS"/>
                </a:rPr>
                <a:t>V</a:t>
              </a:r>
              <a:endParaRPr sz="1012">
                <a:latin typeface="Trebuchet MS"/>
                <a:cs typeface="Trebuchet MS"/>
              </a:endParaRPr>
            </a:p>
            <a:p>
              <a:pPr>
                <a:spcBef>
                  <a:spcPts val="853"/>
                </a:spcBef>
              </a:pPr>
              <a:endParaRPr sz="1012">
                <a:latin typeface="Trebuchet MS"/>
                <a:cs typeface="Trebuchet MS"/>
              </a:endParaRPr>
            </a:p>
            <a:p>
              <a:pPr marL="8566"/>
              <a:r>
                <a:rPr sz="1012" spc="71" dirty="0">
                  <a:latin typeface="Trebuchet MS"/>
                  <a:cs typeface="Trebuchet MS"/>
                </a:rPr>
                <a:t>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32" name="object 29">
              <a:extLst>
                <a:ext uri="{FF2B5EF4-FFF2-40B4-BE49-F238E27FC236}">
                  <a16:creationId xmlns:a16="http://schemas.microsoft.com/office/drawing/2014/main" id="{35A62CAA-8883-3530-69C1-95A68BF7D13E}"/>
                </a:ext>
              </a:extLst>
            </p:cNvPr>
            <p:cNvGrpSpPr/>
            <p:nvPr/>
          </p:nvGrpSpPr>
          <p:grpSpPr>
            <a:xfrm>
              <a:off x="4547129" y="1451748"/>
              <a:ext cx="54393" cy="54393"/>
              <a:chOff x="5043124" y="1898417"/>
              <a:chExt cx="80645" cy="80645"/>
            </a:xfrm>
          </p:grpSpPr>
          <p:sp>
            <p:nvSpPr>
              <p:cNvPr id="33" name="object 30">
                <a:extLst>
                  <a:ext uri="{FF2B5EF4-FFF2-40B4-BE49-F238E27FC236}">
                    <a16:creationId xmlns:a16="http://schemas.microsoft.com/office/drawing/2014/main" id="{701C644A-0215-8F14-5659-8657DFCA8F48}"/>
                  </a:ext>
                </a:extLst>
              </p:cNvPr>
              <p:cNvSpPr/>
              <p:nvPr/>
            </p:nvSpPr>
            <p:spPr>
              <a:xfrm>
                <a:off x="5045032" y="190032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1">
                <a:extLst>
                  <a:ext uri="{FF2B5EF4-FFF2-40B4-BE49-F238E27FC236}">
                    <a16:creationId xmlns:a16="http://schemas.microsoft.com/office/drawing/2014/main" id="{1C736C35-029F-C936-6164-3AD076A8D5FD}"/>
                  </a:ext>
                </a:extLst>
              </p:cNvPr>
              <p:cNvSpPr/>
              <p:nvPr/>
            </p:nvSpPr>
            <p:spPr>
              <a:xfrm>
                <a:off x="5045032" y="190032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5" name="object 32">
              <a:extLst>
                <a:ext uri="{FF2B5EF4-FFF2-40B4-BE49-F238E27FC236}">
                  <a16:creationId xmlns:a16="http://schemas.microsoft.com/office/drawing/2014/main" id="{C6C8EE68-32D7-2D9C-5A3B-7D248380FE59}"/>
                </a:ext>
              </a:extLst>
            </p:cNvPr>
            <p:cNvGrpSpPr/>
            <p:nvPr/>
          </p:nvGrpSpPr>
          <p:grpSpPr>
            <a:xfrm>
              <a:off x="5061710" y="1709039"/>
              <a:ext cx="54393" cy="54393"/>
              <a:chOff x="5806062" y="2279886"/>
              <a:chExt cx="80645" cy="80645"/>
            </a:xfrm>
          </p:grpSpPr>
          <p:sp>
            <p:nvSpPr>
              <p:cNvPr id="36" name="object 33">
                <a:extLst>
                  <a:ext uri="{FF2B5EF4-FFF2-40B4-BE49-F238E27FC236}">
                    <a16:creationId xmlns:a16="http://schemas.microsoft.com/office/drawing/2014/main" id="{F03B6522-D5B6-140C-9CA9-13336BA96623}"/>
                  </a:ext>
                </a:extLst>
              </p:cNvPr>
              <p:cNvSpPr/>
              <p:nvPr/>
            </p:nvSpPr>
            <p:spPr>
              <a:xfrm>
                <a:off x="5807969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4">
                <a:extLst>
                  <a:ext uri="{FF2B5EF4-FFF2-40B4-BE49-F238E27FC236}">
                    <a16:creationId xmlns:a16="http://schemas.microsoft.com/office/drawing/2014/main" id="{89BEE4AC-396D-1D21-ED3C-DE7E3B29C346}"/>
                  </a:ext>
                </a:extLst>
              </p:cNvPr>
              <p:cNvSpPr/>
              <p:nvPr/>
            </p:nvSpPr>
            <p:spPr>
              <a:xfrm>
                <a:off x="5807969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7A3A883A-ED1D-EB16-65C9-8250AD67183A}"/>
                </a:ext>
              </a:extLst>
            </p:cNvPr>
            <p:cNvSpPr/>
            <p:nvPr/>
          </p:nvSpPr>
          <p:spPr>
            <a:xfrm>
              <a:off x="4805706" y="1916158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9" name="object 36">
              <a:extLst>
                <a:ext uri="{FF2B5EF4-FFF2-40B4-BE49-F238E27FC236}">
                  <a16:creationId xmlns:a16="http://schemas.microsoft.com/office/drawing/2014/main" id="{9786E7DA-0441-5465-7347-5AC01F40A9E9}"/>
                </a:ext>
              </a:extLst>
            </p:cNvPr>
            <p:cNvGrpSpPr/>
            <p:nvPr/>
          </p:nvGrpSpPr>
          <p:grpSpPr>
            <a:xfrm>
              <a:off x="4547129" y="1709039"/>
              <a:ext cx="54393" cy="54393"/>
              <a:chOff x="5043124" y="2279886"/>
              <a:chExt cx="80645" cy="80645"/>
            </a:xfrm>
          </p:grpSpPr>
          <p:sp>
            <p:nvSpPr>
              <p:cNvPr id="40" name="object 37">
                <a:extLst>
                  <a:ext uri="{FF2B5EF4-FFF2-40B4-BE49-F238E27FC236}">
                    <a16:creationId xmlns:a16="http://schemas.microsoft.com/office/drawing/2014/main" id="{046FDA4C-5F1E-2FB5-98B6-A0CDB73C4973}"/>
                  </a:ext>
                </a:extLst>
              </p:cNvPr>
              <p:cNvSpPr/>
              <p:nvPr/>
            </p:nvSpPr>
            <p:spPr>
              <a:xfrm>
                <a:off x="5045032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8">
                <a:extLst>
                  <a:ext uri="{FF2B5EF4-FFF2-40B4-BE49-F238E27FC236}">
                    <a16:creationId xmlns:a16="http://schemas.microsoft.com/office/drawing/2014/main" id="{268273F4-70C2-7F26-826E-921613429EC4}"/>
                  </a:ext>
                </a:extLst>
              </p:cNvPr>
              <p:cNvSpPr/>
              <p:nvPr/>
            </p:nvSpPr>
            <p:spPr>
              <a:xfrm>
                <a:off x="5045032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2" name="object 39">
              <a:extLst>
                <a:ext uri="{FF2B5EF4-FFF2-40B4-BE49-F238E27FC236}">
                  <a16:creationId xmlns:a16="http://schemas.microsoft.com/office/drawing/2014/main" id="{8DF9A442-DD54-727A-2A22-5C4430688206}"/>
                </a:ext>
              </a:extLst>
            </p:cNvPr>
            <p:cNvGrpSpPr/>
            <p:nvPr/>
          </p:nvGrpSpPr>
          <p:grpSpPr>
            <a:xfrm>
              <a:off x="3640179" y="1132708"/>
              <a:ext cx="1868203" cy="1637782"/>
              <a:chOff x="3698446" y="1425396"/>
              <a:chExt cx="2769870" cy="2428240"/>
            </a:xfrm>
          </p:grpSpPr>
          <p:sp>
            <p:nvSpPr>
              <p:cNvPr id="43" name="object 40">
                <a:extLst>
                  <a:ext uri="{FF2B5EF4-FFF2-40B4-BE49-F238E27FC236}">
                    <a16:creationId xmlns:a16="http://schemas.microsoft.com/office/drawing/2014/main" id="{3601FE7F-40FD-0787-A4F7-B40017E27A65}"/>
                  </a:ext>
                </a:extLst>
              </p:cNvPr>
              <p:cNvSpPr/>
              <p:nvPr/>
            </p:nvSpPr>
            <p:spPr>
              <a:xfrm>
                <a:off x="4926146" y="1907066"/>
                <a:ext cx="112331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1123314" h="575310">
                    <a:moveTo>
                      <a:pt x="0" y="0"/>
                    </a:moveTo>
                    <a:lnTo>
                      <a:pt x="314064" y="62811"/>
                    </a:lnTo>
                  </a:path>
                  <a:path w="1123314" h="575310">
                    <a:moveTo>
                      <a:pt x="1122717" y="575070"/>
                    </a:moveTo>
                    <a:lnTo>
                      <a:pt x="717221" y="25067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1">
                <a:extLst>
                  <a:ext uri="{FF2B5EF4-FFF2-40B4-BE49-F238E27FC236}">
                    <a16:creationId xmlns:a16="http://schemas.microsoft.com/office/drawing/2014/main" id="{8EBB7BB7-3B92-5976-BE1F-40DAB52B14CB}"/>
                  </a:ext>
                </a:extLst>
              </p:cNvPr>
              <p:cNvSpPr/>
              <p:nvPr/>
            </p:nvSpPr>
            <p:spPr>
              <a:xfrm>
                <a:off x="4930586" y="2625116"/>
                <a:ext cx="1068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8704">
                    <a:moveTo>
                      <a:pt x="0" y="0"/>
                    </a:moveTo>
                    <a:lnTo>
                      <a:pt x="495914" y="0"/>
                    </a:lnTo>
                  </a:path>
                  <a:path w="1068704">
                    <a:moveTo>
                      <a:pt x="572207" y="0"/>
                    </a:moveTo>
                    <a:lnTo>
                      <a:pt x="1068122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2">
                <a:extLst>
                  <a:ext uri="{FF2B5EF4-FFF2-40B4-BE49-F238E27FC236}">
                    <a16:creationId xmlns:a16="http://schemas.microsoft.com/office/drawing/2014/main" id="{3744E8D6-4D09-8CF8-005B-52E7A56E4246}"/>
                  </a:ext>
                </a:extLst>
              </p:cNvPr>
              <p:cNvSpPr/>
              <p:nvPr/>
            </p:nvSpPr>
            <p:spPr>
              <a:xfrm>
                <a:off x="4889216" y="2756371"/>
                <a:ext cx="387985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387985" h="271780">
                    <a:moveTo>
                      <a:pt x="387924" y="271545"/>
                    </a:moveTo>
                    <a:lnTo>
                      <a:pt x="0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3">
                <a:extLst>
                  <a:ext uri="{FF2B5EF4-FFF2-40B4-BE49-F238E27FC236}">
                    <a16:creationId xmlns:a16="http://schemas.microsoft.com/office/drawing/2014/main" id="{BFA74935-2794-6CDD-36B2-2C20180E8B96}"/>
                  </a:ext>
                </a:extLst>
              </p:cNvPr>
              <p:cNvSpPr/>
              <p:nvPr/>
            </p:nvSpPr>
            <p:spPr>
              <a:xfrm>
                <a:off x="5045031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4">
                <a:extLst>
                  <a:ext uri="{FF2B5EF4-FFF2-40B4-BE49-F238E27FC236}">
                    <a16:creationId xmlns:a16="http://schemas.microsoft.com/office/drawing/2014/main" id="{E4F8B062-B297-18EB-C03B-0BC6EAC4716C}"/>
                  </a:ext>
                </a:extLst>
              </p:cNvPr>
              <p:cNvSpPr/>
              <p:nvPr/>
            </p:nvSpPr>
            <p:spPr>
              <a:xfrm>
                <a:off x="5045031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5">
                <a:extLst>
                  <a:ext uri="{FF2B5EF4-FFF2-40B4-BE49-F238E27FC236}">
                    <a16:creationId xmlns:a16="http://schemas.microsoft.com/office/drawing/2014/main" id="{7519ECE8-6063-9B96-3466-2D77852B97D5}"/>
                  </a:ext>
                </a:extLst>
              </p:cNvPr>
              <p:cNvSpPr/>
              <p:nvPr/>
            </p:nvSpPr>
            <p:spPr>
              <a:xfrm>
                <a:off x="4880432" y="2157742"/>
                <a:ext cx="1160145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1160145" h="870585">
                    <a:moveTo>
                      <a:pt x="405492" y="0"/>
                    </a:moveTo>
                    <a:lnTo>
                      <a:pt x="0" y="324396"/>
                    </a:lnTo>
                  </a:path>
                  <a:path w="1160145" h="870585">
                    <a:moveTo>
                      <a:pt x="771722" y="870175"/>
                    </a:moveTo>
                    <a:lnTo>
                      <a:pt x="1159645" y="59862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6">
                <a:extLst>
                  <a:ext uri="{FF2B5EF4-FFF2-40B4-BE49-F238E27FC236}">
                    <a16:creationId xmlns:a16="http://schemas.microsoft.com/office/drawing/2014/main" id="{D0F78E11-F6E1-A77E-D713-62782BC93636}"/>
                  </a:ext>
                </a:extLst>
              </p:cNvPr>
              <p:cNvSpPr/>
              <p:nvPr/>
            </p:nvSpPr>
            <p:spPr>
              <a:xfrm>
                <a:off x="5807969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47">
                <a:extLst>
                  <a:ext uri="{FF2B5EF4-FFF2-40B4-BE49-F238E27FC236}">
                    <a16:creationId xmlns:a16="http://schemas.microsoft.com/office/drawing/2014/main" id="{E5C4C4A9-3AA7-1CEE-591C-13544FF4AF62}"/>
                  </a:ext>
                </a:extLst>
              </p:cNvPr>
              <p:cNvSpPr/>
              <p:nvPr/>
            </p:nvSpPr>
            <p:spPr>
              <a:xfrm>
                <a:off x="3700354" y="1808772"/>
                <a:ext cx="2184400" cy="1122045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1122045">
                    <a:moveTo>
                      <a:pt x="2107615" y="1045224"/>
                    </a:moveTo>
                    <a:lnTo>
                      <a:pt x="2107615" y="1121518"/>
                    </a:lnTo>
                    <a:lnTo>
                      <a:pt x="2183909" y="1121518"/>
                    </a:lnTo>
                    <a:lnTo>
                      <a:pt x="2183909" y="1045224"/>
                    </a:lnTo>
                    <a:lnTo>
                      <a:pt x="2107615" y="1045224"/>
                    </a:lnTo>
                    <a:close/>
                  </a:path>
                  <a:path w="2184400" h="112204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48">
                <a:extLst>
                  <a:ext uri="{FF2B5EF4-FFF2-40B4-BE49-F238E27FC236}">
                    <a16:creationId xmlns:a16="http://schemas.microsoft.com/office/drawing/2014/main" id="{75A82072-AAC4-6A48-74E7-FA3F45E55800}"/>
                  </a:ext>
                </a:extLst>
              </p:cNvPr>
              <p:cNvSpPr/>
              <p:nvPr/>
            </p:nvSpPr>
            <p:spPr>
              <a:xfrm>
                <a:off x="3706076" y="1814494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49">
                <a:extLst>
                  <a:ext uri="{FF2B5EF4-FFF2-40B4-BE49-F238E27FC236}">
                    <a16:creationId xmlns:a16="http://schemas.microsoft.com/office/drawing/2014/main" id="{F4006A87-3162-5579-C740-E87C86BD9879}"/>
                  </a:ext>
                </a:extLst>
              </p:cNvPr>
              <p:cNvSpPr/>
              <p:nvPr/>
            </p:nvSpPr>
            <p:spPr>
              <a:xfrm>
                <a:off x="3706076" y="1427303"/>
                <a:ext cx="1234440" cy="540385"/>
              </a:xfrm>
              <a:custGeom>
                <a:avLst/>
                <a:gdLst/>
                <a:ahLst/>
                <a:cxnLst/>
                <a:rect l="l" t="t" r="r" b="b"/>
                <a:pathLst>
                  <a:path w="1234439" h="540385">
                    <a:moveTo>
                      <a:pt x="0" y="387190"/>
                    </a:moveTo>
                    <a:lnTo>
                      <a:pt x="0" y="539778"/>
                    </a:lnTo>
                    <a:lnTo>
                      <a:pt x="152587" y="539778"/>
                    </a:lnTo>
                    <a:lnTo>
                      <a:pt x="152587" y="387190"/>
                    </a:lnTo>
                    <a:lnTo>
                      <a:pt x="0" y="387190"/>
                    </a:lnTo>
                    <a:close/>
                  </a:path>
                  <a:path w="1234439" h="540385">
                    <a:moveTo>
                      <a:pt x="757215" y="0"/>
                    </a:moveTo>
                    <a:lnTo>
                      <a:pt x="757215" y="164031"/>
                    </a:lnTo>
                    <a:lnTo>
                      <a:pt x="1234051" y="164031"/>
                    </a:lnTo>
                    <a:lnTo>
                      <a:pt x="1234051" y="0"/>
                    </a:lnTo>
                    <a:lnTo>
                      <a:pt x="757215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0">
                <a:extLst>
                  <a:ext uri="{FF2B5EF4-FFF2-40B4-BE49-F238E27FC236}">
                    <a16:creationId xmlns:a16="http://schemas.microsoft.com/office/drawing/2014/main" id="{85212FFE-55C9-8B9C-3A79-D15E0EDFD75D}"/>
                  </a:ext>
                </a:extLst>
              </p:cNvPr>
              <p:cNvSpPr/>
              <p:nvPr/>
            </p:nvSpPr>
            <p:spPr>
              <a:xfrm>
                <a:off x="4625415" y="1433025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4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1">
                <a:extLst>
                  <a:ext uri="{FF2B5EF4-FFF2-40B4-BE49-F238E27FC236}">
                    <a16:creationId xmlns:a16="http://schemas.microsoft.com/office/drawing/2014/main" id="{82A470E1-1CF2-9EBE-3466-9DB1001A8BF5}"/>
                  </a:ext>
                </a:extLst>
              </p:cNvPr>
              <p:cNvSpPr/>
              <p:nvPr/>
            </p:nvSpPr>
            <p:spPr>
              <a:xfrm>
                <a:off x="4463291" y="1433025"/>
                <a:ext cx="476884" cy="162750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27505">
                    <a:moveTo>
                      <a:pt x="162124" y="0"/>
                    </a:moveTo>
                    <a:lnTo>
                      <a:pt x="162124" y="152587"/>
                    </a:lnTo>
                    <a:lnTo>
                      <a:pt x="314711" y="152587"/>
                    </a:lnTo>
                    <a:lnTo>
                      <a:pt x="314711" y="0"/>
                    </a:lnTo>
                    <a:lnTo>
                      <a:pt x="162124" y="0"/>
                    </a:lnTo>
                    <a:close/>
                  </a:path>
                  <a:path w="476885" h="1627505">
                    <a:moveTo>
                      <a:pt x="0" y="1462932"/>
                    </a:moveTo>
                    <a:lnTo>
                      <a:pt x="0" y="1626964"/>
                    </a:lnTo>
                    <a:lnTo>
                      <a:pt x="476836" y="1626964"/>
                    </a:lnTo>
                    <a:lnTo>
                      <a:pt x="476836" y="1462932"/>
                    </a:lnTo>
                    <a:lnTo>
                      <a:pt x="0" y="1462932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2">
                <a:extLst>
                  <a:ext uri="{FF2B5EF4-FFF2-40B4-BE49-F238E27FC236}">
                    <a16:creationId xmlns:a16="http://schemas.microsoft.com/office/drawing/2014/main" id="{92F9CF45-234F-642C-97AB-D8031EA4D36A}"/>
                  </a:ext>
                </a:extLst>
              </p:cNvPr>
              <p:cNvSpPr/>
              <p:nvPr/>
            </p:nvSpPr>
            <p:spPr>
              <a:xfrm>
                <a:off x="4781818" y="2901681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3">
                <a:extLst>
                  <a:ext uri="{FF2B5EF4-FFF2-40B4-BE49-F238E27FC236}">
                    <a16:creationId xmlns:a16="http://schemas.microsoft.com/office/drawing/2014/main" id="{9683BB05-888A-732E-0EBC-873D9B6C4C1F}"/>
                  </a:ext>
                </a:extLst>
              </p:cNvPr>
              <p:cNvSpPr/>
              <p:nvPr/>
            </p:nvSpPr>
            <p:spPr>
              <a:xfrm>
                <a:off x="4781818" y="1579891"/>
                <a:ext cx="921385" cy="1474470"/>
              </a:xfrm>
              <a:custGeom>
                <a:avLst/>
                <a:gdLst/>
                <a:ahLst/>
                <a:cxnLst/>
                <a:rect l="l" t="t" r="r" b="b"/>
                <a:pathLst>
                  <a:path w="921385" h="1474470">
                    <a:moveTo>
                      <a:pt x="0" y="1321789"/>
                    </a:moveTo>
                    <a:lnTo>
                      <a:pt x="0" y="1474377"/>
                    </a:lnTo>
                    <a:lnTo>
                      <a:pt x="152587" y="1474377"/>
                    </a:lnTo>
                    <a:lnTo>
                      <a:pt x="152587" y="1321789"/>
                    </a:lnTo>
                    <a:lnTo>
                      <a:pt x="0" y="1321789"/>
                    </a:lnTo>
                    <a:close/>
                  </a:path>
                  <a:path w="921385" h="1474470">
                    <a:moveTo>
                      <a:pt x="444411" y="0"/>
                    </a:moveTo>
                    <a:lnTo>
                      <a:pt x="444411" y="164031"/>
                    </a:lnTo>
                    <a:lnTo>
                      <a:pt x="921247" y="164031"/>
                    </a:lnTo>
                    <a:lnTo>
                      <a:pt x="921247" y="0"/>
                    </a:lnTo>
                    <a:lnTo>
                      <a:pt x="444411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4">
                <a:extLst>
                  <a:ext uri="{FF2B5EF4-FFF2-40B4-BE49-F238E27FC236}">
                    <a16:creationId xmlns:a16="http://schemas.microsoft.com/office/drawing/2014/main" id="{DE3FEFF6-2176-08CD-1E6E-77205BA0F998}"/>
                  </a:ext>
                </a:extLst>
              </p:cNvPr>
              <p:cNvSpPr/>
              <p:nvPr/>
            </p:nvSpPr>
            <p:spPr>
              <a:xfrm>
                <a:off x="5231951" y="1585613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5">
                <a:extLst>
                  <a:ext uri="{FF2B5EF4-FFF2-40B4-BE49-F238E27FC236}">
                    <a16:creationId xmlns:a16="http://schemas.microsoft.com/office/drawing/2014/main" id="{D240900C-892E-9DC3-C5C2-895F25DDE525}"/>
                  </a:ext>
                </a:extLst>
              </p:cNvPr>
              <p:cNvSpPr/>
              <p:nvPr/>
            </p:nvSpPr>
            <p:spPr>
              <a:xfrm>
                <a:off x="5231951" y="1585613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0" y="0"/>
                    </a:move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6">
                <a:extLst>
                  <a:ext uri="{FF2B5EF4-FFF2-40B4-BE49-F238E27FC236}">
                    <a16:creationId xmlns:a16="http://schemas.microsoft.com/office/drawing/2014/main" id="{DDC3E6DB-B8ED-A4A7-DEB9-9328578EFB00}"/>
                  </a:ext>
                </a:extLst>
              </p:cNvPr>
              <p:cNvSpPr/>
              <p:nvPr/>
            </p:nvSpPr>
            <p:spPr>
              <a:xfrm>
                <a:off x="5544755" y="1585613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57">
                <a:extLst>
                  <a:ext uri="{FF2B5EF4-FFF2-40B4-BE49-F238E27FC236}">
                    <a16:creationId xmlns:a16="http://schemas.microsoft.com/office/drawing/2014/main" id="{F1E0CD00-7D4C-02DD-2819-2E1B1A9951CC}"/>
                  </a:ext>
                </a:extLst>
              </p:cNvPr>
              <p:cNvSpPr/>
              <p:nvPr/>
            </p:nvSpPr>
            <p:spPr>
              <a:xfrm>
                <a:off x="5544755" y="1585613"/>
                <a:ext cx="921385" cy="768985"/>
              </a:xfrm>
              <a:custGeom>
                <a:avLst/>
                <a:gdLst/>
                <a:ahLst/>
                <a:cxnLst/>
                <a:rect l="l" t="t" r="r" b="b"/>
                <a:pathLst>
                  <a:path w="921385" h="768985">
                    <a:moveTo>
                      <a:pt x="0" y="0"/>
                    </a:move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lnTo>
                      <a:pt x="0" y="0"/>
                    </a:lnTo>
                    <a:close/>
                  </a:path>
                  <a:path w="921385" h="768985">
                    <a:moveTo>
                      <a:pt x="444411" y="604628"/>
                    </a:moveTo>
                    <a:lnTo>
                      <a:pt x="444411" y="768659"/>
                    </a:lnTo>
                    <a:lnTo>
                      <a:pt x="921247" y="768659"/>
                    </a:lnTo>
                    <a:lnTo>
                      <a:pt x="921247" y="604628"/>
                    </a:lnTo>
                    <a:lnTo>
                      <a:pt x="444411" y="604628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1" name="object 58">
                <a:extLst>
                  <a:ext uri="{FF2B5EF4-FFF2-40B4-BE49-F238E27FC236}">
                    <a16:creationId xmlns:a16="http://schemas.microsoft.com/office/drawing/2014/main" id="{6AA51AA3-E47F-8E4F-54C1-D64C0C72E333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92981" y="2194056"/>
                <a:ext cx="469206" cy="156402"/>
              </a:xfrm>
              <a:prstGeom prst="rect">
                <a:avLst/>
              </a:prstGeom>
            </p:spPr>
          </p:pic>
          <p:sp>
            <p:nvSpPr>
              <p:cNvPr id="62" name="object 59">
                <a:extLst>
                  <a:ext uri="{FF2B5EF4-FFF2-40B4-BE49-F238E27FC236}">
                    <a16:creationId xmlns:a16="http://schemas.microsoft.com/office/drawing/2014/main" id="{307DD5AD-2A44-45B3-9E4A-038C10CF19AB}"/>
                  </a:ext>
                </a:extLst>
              </p:cNvPr>
              <p:cNvSpPr/>
              <p:nvPr/>
            </p:nvSpPr>
            <p:spPr>
              <a:xfrm>
                <a:off x="5735490" y="3077156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3" name="object 60">
                <a:extLst>
                  <a:ext uri="{FF2B5EF4-FFF2-40B4-BE49-F238E27FC236}">
                    <a16:creationId xmlns:a16="http://schemas.microsoft.com/office/drawing/2014/main" id="{58C6482D-D3F2-2CBB-324A-951A1432B68C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39305" y="3080971"/>
                <a:ext cx="469206" cy="156402"/>
              </a:xfrm>
              <a:prstGeom prst="rect">
                <a:avLst/>
              </a:prstGeom>
            </p:spPr>
          </p:pic>
          <p:sp>
            <p:nvSpPr>
              <p:cNvPr id="64" name="object 61">
                <a:extLst>
                  <a:ext uri="{FF2B5EF4-FFF2-40B4-BE49-F238E27FC236}">
                    <a16:creationId xmlns:a16="http://schemas.microsoft.com/office/drawing/2014/main" id="{FCD2E167-0858-96F9-2958-2516AF29675E}"/>
                  </a:ext>
                </a:extLst>
              </p:cNvPr>
              <p:cNvSpPr/>
              <p:nvPr/>
            </p:nvSpPr>
            <p:spPr>
              <a:xfrm>
                <a:off x="5735490" y="3687506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5" name="object 62">
                <a:extLst>
                  <a:ext uri="{FF2B5EF4-FFF2-40B4-BE49-F238E27FC236}">
                    <a16:creationId xmlns:a16="http://schemas.microsoft.com/office/drawing/2014/main" id="{4FD46C54-1F66-A79D-F5A9-BE36DEB34FDA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39305" y="3691321"/>
                <a:ext cx="469206" cy="156402"/>
              </a:xfrm>
              <a:prstGeom prst="rect">
                <a:avLst/>
              </a:prstGeom>
            </p:spPr>
          </p:pic>
        </p:grpSp>
      </p:grpSp>
      <p:grpSp>
        <p:nvGrpSpPr>
          <p:cNvPr id="67" name="object 63">
            <a:extLst>
              <a:ext uri="{FF2B5EF4-FFF2-40B4-BE49-F238E27FC236}">
                <a16:creationId xmlns:a16="http://schemas.microsoft.com/office/drawing/2014/main" id="{CC464DDE-ED55-9A99-CC1A-E4EF4FF49125}"/>
              </a:ext>
            </a:extLst>
          </p:cNvPr>
          <p:cNvGrpSpPr/>
          <p:nvPr/>
        </p:nvGrpSpPr>
        <p:grpSpPr>
          <a:xfrm>
            <a:off x="1413473" y="2667942"/>
            <a:ext cx="5182741" cy="1274617"/>
            <a:chOff x="1241148" y="4815098"/>
            <a:chExt cx="7684134" cy="1396365"/>
          </a:xfrm>
        </p:grpSpPr>
        <p:sp>
          <p:nvSpPr>
            <p:cNvPr id="68" name="object 64">
              <a:extLst>
                <a:ext uri="{FF2B5EF4-FFF2-40B4-BE49-F238E27FC236}">
                  <a16:creationId xmlns:a16="http://schemas.microsoft.com/office/drawing/2014/main" id="{8C730CF6-3E72-FEA7-DBEF-45B326175B51}"/>
                </a:ext>
              </a:extLst>
            </p:cNvPr>
            <p:cNvSpPr/>
            <p:nvPr/>
          </p:nvSpPr>
          <p:spPr>
            <a:xfrm>
              <a:off x="1253864" y="5136165"/>
              <a:ext cx="7658734" cy="1062355"/>
            </a:xfrm>
            <a:custGeom>
              <a:avLst/>
              <a:gdLst/>
              <a:ahLst/>
              <a:cxnLst/>
              <a:rect l="l" t="t" r="r" b="b"/>
              <a:pathLst>
                <a:path w="7658734" h="1062354">
                  <a:moveTo>
                    <a:pt x="0" y="0"/>
                  </a:moveTo>
                  <a:lnTo>
                    <a:pt x="0" y="1062103"/>
                  </a:lnTo>
                  <a:lnTo>
                    <a:pt x="7658628" y="1062103"/>
                  </a:lnTo>
                  <a:lnTo>
                    <a:pt x="7658628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>
              <a:extLst>
                <a:ext uri="{FF2B5EF4-FFF2-40B4-BE49-F238E27FC236}">
                  <a16:creationId xmlns:a16="http://schemas.microsoft.com/office/drawing/2014/main" id="{8C41F3D1-5F98-2785-237D-3084A4FFBD70}"/>
                </a:ext>
              </a:extLst>
            </p:cNvPr>
            <p:cNvSpPr/>
            <p:nvPr/>
          </p:nvSpPr>
          <p:spPr>
            <a:xfrm>
              <a:off x="1381019" y="4815098"/>
              <a:ext cx="6074410" cy="642620"/>
            </a:xfrm>
            <a:custGeom>
              <a:avLst/>
              <a:gdLst/>
              <a:ahLst/>
              <a:cxnLst/>
              <a:rect l="l" t="t" r="r" b="b"/>
              <a:pathLst>
                <a:path w="6074409" h="642620">
                  <a:moveTo>
                    <a:pt x="6074287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6074287" y="642132"/>
                  </a:lnTo>
                  <a:lnTo>
                    <a:pt x="6074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66">
              <a:extLst>
                <a:ext uri="{FF2B5EF4-FFF2-40B4-BE49-F238E27FC236}">
                  <a16:creationId xmlns:a16="http://schemas.microsoft.com/office/drawing/2014/main" id="{A08E00DC-3405-08C6-E348-A5C5A16D05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1019" y="4815098"/>
              <a:ext cx="642132" cy="642132"/>
            </a:xfrm>
            <a:prstGeom prst="rect">
              <a:avLst/>
            </a:prstGeom>
          </p:spPr>
        </p:pic>
      </p:grpSp>
      <p:sp>
        <p:nvSpPr>
          <p:cNvPr id="71" name="object 67">
            <a:extLst>
              <a:ext uri="{FF2B5EF4-FFF2-40B4-BE49-F238E27FC236}">
                <a16:creationId xmlns:a16="http://schemas.microsoft.com/office/drawing/2014/main" id="{A28B4CAE-2073-E2CE-B504-94A1BA65FDFB}"/>
              </a:ext>
            </a:extLst>
          </p:cNvPr>
          <p:cNvSpPr txBox="1"/>
          <p:nvPr/>
        </p:nvSpPr>
        <p:spPr>
          <a:xfrm>
            <a:off x="737275" y="2271544"/>
            <a:ext cx="5720675" cy="1976108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8566">
              <a:spcBef>
                <a:spcPts val="94"/>
              </a:spcBef>
            </a:pPr>
            <a:r>
              <a:rPr sz="1686" dirty="0">
                <a:latin typeface="Trebuchet MS"/>
                <a:cs typeface="Trebuchet MS"/>
              </a:rPr>
              <a:t>Which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variable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assign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next?</a:t>
            </a:r>
            <a:endParaRPr sz="1686" dirty="0">
              <a:latin typeface="Trebuchet MS"/>
              <a:cs typeface="Trebuchet MS"/>
            </a:endParaRPr>
          </a:p>
          <a:p>
            <a:pPr marL="435589" algn="ctr">
              <a:spcBef>
                <a:spcPts val="1582"/>
              </a:spcBef>
              <a:tabLst>
                <a:tab pos="1477233" algn="l"/>
              </a:tabLst>
            </a:pPr>
            <a:r>
              <a:rPr sz="1686" b="1" spc="37" dirty="0">
                <a:solidFill>
                  <a:srgbClr val="FF0000"/>
                </a:solidFill>
                <a:latin typeface="Trebuchet MS"/>
                <a:cs typeface="Trebuchet MS"/>
              </a:rPr>
              <a:t>Key</a:t>
            </a:r>
            <a:r>
              <a:rPr sz="1686" b="1" spc="12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FF0000"/>
                </a:solidFill>
                <a:latin typeface="Trebuchet MS"/>
                <a:cs typeface="Trebuchet MS"/>
              </a:rPr>
              <a:t>idea:</a:t>
            </a:r>
            <a:r>
              <a:rPr sz="1686" b="1" dirty="0">
                <a:solidFill>
                  <a:srgbClr val="FF0000"/>
                </a:solidFill>
                <a:latin typeface="Trebuchet MS"/>
                <a:cs typeface="Trebuchet MS"/>
              </a:rPr>
              <a:t>	most</a:t>
            </a:r>
            <a:r>
              <a:rPr sz="1686" b="1" spc="5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b="1" spc="-20" dirty="0">
                <a:solidFill>
                  <a:srgbClr val="FF0000"/>
                </a:solidFill>
                <a:latin typeface="Trebuchet MS"/>
                <a:cs typeface="Trebuchet MS"/>
              </a:rPr>
              <a:t>constrained</a:t>
            </a:r>
            <a:r>
              <a:rPr sz="1686" b="1" spc="5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FF0000"/>
                </a:solidFill>
                <a:latin typeface="Trebuchet MS"/>
                <a:cs typeface="Trebuchet MS"/>
              </a:rPr>
              <a:t>variable</a:t>
            </a:r>
            <a:endParaRPr lang="en-US" sz="1686" dirty="0">
              <a:latin typeface="Trebuchet MS"/>
              <a:cs typeface="Trebuchet MS"/>
            </a:endParaRPr>
          </a:p>
          <a:p>
            <a:pPr marL="821922">
              <a:spcBef>
                <a:spcPts val="1683"/>
              </a:spcBef>
            </a:pPr>
            <a:r>
              <a:rPr lang="en-US" sz="1686" spc="-7" dirty="0">
                <a:latin typeface="Trebuchet MS"/>
                <a:cs typeface="Trebuchet MS"/>
              </a:rPr>
              <a:t>Choose</a:t>
            </a:r>
            <a:r>
              <a:rPr lang="en-US" sz="1686" spc="-121" dirty="0">
                <a:latin typeface="Trebuchet MS"/>
                <a:cs typeface="Trebuchet MS"/>
              </a:rPr>
              <a:t> </a:t>
            </a:r>
            <a:r>
              <a:rPr lang="en-US" sz="1686" spc="-74" dirty="0">
                <a:latin typeface="Trebuchet MS"/>
                <a:cs typeface="Trebuchet MS"/>
              </a:rPr>
              <a:t>variable</a:t>
            </a:r>
            <a:r>
              <a:rPr lang="en-US" sz="1686" spc="-51" dirty="0">
                <a:latin typeface="Trebuchet MS"/>
                <a:cs typeface="Trebuchet MS"/>
              </a:rPr>
              <a:t> </a:t>
            </a:r>
            <a:r>
              <a:rPr lang="en-US" sz="1686" spc="-13" dirty="0">
                <a:latin typeface="Trebuchet MS"/>
                <a:cs typeface="Trebuchet MS"/>
              </a:rPr>
              <a:t>that</a:t>
            </a:r>
            <a:r>
              <a:rPr lang="en-US" sz="1686" spc="-81" dirty="0">
                <a:latin typeface="Trebuchet MS"/>
                <a:cs typeface="Trebuchet MS"/>
              </a:rPr>
              <a:t> </a:t>
            </a:r>
            <a:r>
              <a:rPr lang="en-US" sz="1686" dirty="0">
                <a:latin typeface="Trebuchet MS"/>
                <a:cs typeface="Trebuchet MS"/>
              </a:rPr>
              <a:t>has</a:t>
            </a:r>
            <a:r>
              <a:rPr lang="en-US" sz="1686" spc="-74" dirty="0">
                <a:latin typeface="Trebuchet MS"/>
                <a:cs typeface="Trebuchet MS"/>
              </a:rPr>
              <a:t> </a:t>
            </a:r>
            <a:r>
              <a:rPr lang="en-US" sz="1686" spc="-34" dirty="0">
                <a:latin typeface="Trebuchet MS"/>
                <a:cs typeface="Trebuchet MS"/>
              </a:rPr>
              <a:t>the</a:t>
            </a:r>
            <a:r>
              <a:rPr lang="en-US" sz="1686" spc="-71" dirty="0">
                <a:latin typeface="Trebuchet MS"/>
                <a:cs typeface="Trebuchet MS"/>
              </a:rPr>
              <a:t> </a:t>
            </a:r>
            <a:r>
              <a:rPr lang="en-US" sz="1686" spc="-98" dirty="0">
                <a:latin typeface="Trebuchet MS"/>
                <a:cs typeface="Trebuchet MS"/>
              </a:rPr>
              <a:t>fewest</a:t>
            </a:r>
            <a:r>
              <a:rPr lang="en-US" sz="1686" spc="-27" dirty="0">
                <a:latin typeface="Trebuchet MS"/>
                <a:cs typeface="Trebuchet MS"/>
              </a:rPr>
              <a:t> </a:t>
            </a:r>
            <a:r>
              <a:rPr lang="en-US" sz="1686" spc="-47" dirty="0">
                <a:latin typeface="Trebuchet MS"/>
                <a:cs typeface="Trebuchet MS"/>
              </a:rPr>
              <a:t>consistent</a:t>
            </a:r>
            <a:r>
              <a:rPr lang="en-US" sz="1686" spc="-67" dirty="0">
                <a:latin typeface="Trebuchet MS"/>
                <a:cs typeface="Trebuchet MS"/>
              </a:rPr>
              <a:t> </a:t>
            </a:r>
            <a:r>
              <a:rPr lang="en-US" sz="1686" spc="-47" dirty="0">
                <a:latin typeface="Trebuchet MS"/>
                <a:cs typeface="Trebuchet MS"/>
              </a:rPr>
              <a:t>values.</a:t>
            </a:r>
            <a:endParaRPr lang="en-US" sz="1686" dirty="0">
              <a:latin typeface="Trebuchet MS"/>
              <a:cs typeface="Trebuchet MS"/>
            </a:endParaRPr>
          </a:p>
          <a:p>
            <a:pPr marL="8566">
              <a:spcBef>
                <a:spcPts val="1878"/>
              </a:spcBef>
            </a:pPr>
            <a:r>
              <a:rPr sz="1686" dirty="0">
                <a:solidFill>
                  <a:srgbClr val="0000A0"/>
                </a:solidFill>
                <a:latin typeface="Trebuchet MS"/>
                <a:cs typeface="Trebuchet MS"/>
              </a:rPr>
              <a:t>This</a:t>
            </a:r>
            <a:r>
              <a:rPr sz="1686" spc="-44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64" dirty="0">
                <a:solidFill>
                  <a:srgbClr val="0000A0"/>
                </a:solidFill>
                <a:latin typeface="Trebuchet MS"/>
                <a:cs typeface="Trebuchet MS"/>
              </a:rPr>
              <a:t>example</a:t>
            </a:r>
            <a:r>
              <a:rPr sz="1686" spc="-64" dirty="0">
                <a:latin typeface="Trebuchet MS"/>
                <a:cs typeface="Trebuchet MS"/>
              </a:rPr>
              <a:t>:</a:t>
            </a:r>
            <a:r>
              <a:rPr sz="1686" spc="118" dirty="0">
                <a:latin typeface="Trebuchet MS"/>
                <a:cs typeface="Trebuchet MS"/>
              </a:rPr>
              <a:t> </a:t>
            </a:r>
            <a:r>
              <a:rPr sz="1686" spc="135" dirty="0">
                <a:latin typeface="Trebuchet MS"/>
                <a:cs typeface="Trebuchet MS"/>
              </a:rPr>
              <a:t>SA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(has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only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one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value)</a:t>
            </a:r>
            <a:endParaRPr sz="1686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72909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A89E-BB03-030F-9022-5D9BBA6E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7" dirty="0"/>
              <a:t>Order</a:t>
            </a:r>
            <a:r>
              <a:rPr lang="en-US" spc="-111" dirty="0"/>
              <a:t> </a:t>
            </a:r>
            <a:r>
              <a:rPr lang="en-US" spc="-105" dirty="0"/>
              <a:t>values</a:t>
            </a:r>
            <a:r>
              <a:rPr lang="en-US" spc="-64" dirty="0"/>
              <a:t> </a:t>
            </a:r>
            <a:r>
              <a:rPr lang="en-US" dirty="0"/>
              <a:t>of</a:t>
            </a:r>
            <a:r>
              <a:rPr lang="en-US" spc="-64" dirty="0"/>
              <a:t> </a:t>
            </a:r>
            <a:r>
              <a:rPr lang="en-US" dirty="0"/>
              <a:t>a</a:t>
            </a:r>
            <a:r>
              <a:rPr lang="en-US" spc="-64" dirty="0"/>
              <a:t> </a:t>
            </a:r>
            <a:r>
              <a:rPr lang="en-US" spc="-171" dirty="0"/>
              <a:t>selected</a:t>
            </a:r>
            <a:r>
              <a:rPr lang="en-US" spc="-24" dirty="0"/>
              <a:t> </a:t>
            </a:r>
            <a:r>
              <a:rPr lang="en-US" spc="-118" dirty="0"/>
              <a:t>variable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01E5-6A84-7C08-BA6E-AA51CFF1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2A5AB-C2B0-F794-2992-513F57DA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D734DEE-C2ED-9219-4269-047F640E746A}"/>
              </a:ext>
            </a:extLst>
          </p:cNvPr>
          <p:cNvSpPr txBox="1"/>
          <p:nvPr/>
        </p:nvSpPr>
        <p:spPr>
          <a:xfrm>
            <a:off x="1306600" y="1066308"/>
            <a:ext cx="2375727" cy="271539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8566">
              <a:spcBef>
                <a:spcPts val="94"/>
              </a:spcBef>
            </a:pPr>
            <a:r>
              <a:rPr sz="1686" dirty="0">
                <a:latin typeface="Trebuchet MS"/>
                <a:cs typeface="Trebuchet MS"/>
              </a:rPr>
              <a:t>What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51" dirty="0">
                <a:latin typeface="Trebuchet MS"/>
                <a:cs typeface="Trebuchet MS"/>
              </a:rPr>
              <a:t>values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try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47" dirty="0">
                <a:latin typeface="Trebuchet MS"/>
                <a:cs typeface="Trebuchet MS"/>
              </a:rPr>
              <a:t>for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spc="132" dirty="0">
                <a:latin typeface="Trebuchet MS"/>
                <a:cs typeface="Trebuchet MS"/>
              </a:rPr>
              <a:t>Q?</a:t>
            </a:r>
            <a:endParaRPr sz="1686" dirty="0">
              <a:latin typeface="Trebuchet MS"/>
              <a:cs typeface="Trebuchet MS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2280D2-54D8-6422-40BF-A69DA27346CA}"/>
              </a:ext>
            </a:extLst>
          </p:cNvPr>
          <p:cNvGrpSpPr/>
          <p:nvPr/>
        </p:nvGrpSpPr>
        <p:grpSpPr>
          <a:xfrm>
            <a:off x="2217335" y="1462502"/>
            <a:ext cx="2002258" cy="1871201"/>
            <a:chOff x="2217335" y="1462502"/>
            <a:chExt cx="2002258" cy="1871201"/>
          </a:xfrm>
        </p:grpSpPr>
        <p:grpSp>
          <p:nvGrpSpPr>
            <p:cNvPr id="7" name="object 4">
              <a:extLst>
                <a:ext uri="{FF2B5EF4-FFF2-40B4-BE49-F238E27FC236}">
                  <a16:creationId xmlns:a16="http://schemas.microsoft.com/office/drawing/2014/main" id="{CE651083-3DC8-CA78-FB8E-D8D8BC937D61}"/>
                </a:ext>
              </a:extLst>
            </p:cNvPr>
            <p:cNvGrpSpPr/>
            <p:nvPr/>
          </p:nvGrpSpPr>
          <p:grpSpPr>
            <a:xfrm>
              <a:off x="2217335" y="1462502"/>
              <a:ext cx="2002258" cy="1871201"/>
              <a:chOff x="1588881" y="1914361"/>
              <a:chExt cx="2968625" cy="2774315"/>
            </a:xfrm>
          </p:grpSpPr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F2013818-FC61-BBF1-C4F3-181F69507E43}"/>
                  </a:ext>
                </a:extLst>
              </p:cNvPr>
              <p:cNvSpPr/>
              <p:nvPr/>
            </p:nvSpPr>
            <p:spPr>
              <a:xfrm>
                <a:off x="1600628" y="1926109"/>
                <a:ext cx="2945130" cy="2750820"/>
              </a:xfrm>
              <a:custGeom>
                <a:avLst/>
                <a:gdLst/>
                <a:ahLst/>
                <a:cxnLst/>
                <a:rect l="l" t="t" r="r" b="b"/>
                <a:pathLst>
                  <a:path w="2945129" h="2750820">
                    <a:moveTo>
                      <a:pt x="0" y="38146"/>
                    </a:moveTo>
                    <a:lnTo>
                      <a:pt x="0" y="2712243"/>
                    </a:lnTo>
                    <a:lnTo>
                      <a:pt x="2997" y="2727092"/>
                    </a:lnTo>
                    <a:lnTo>
                      <a:pt x="11172" y="2739217"/>
                    </a:lnTo>
                    <a:lnTo>
                      <a:pt x="23298" y="2747392"/>
                    </a:lnTo>
                    <a:lnTo>
                      <a:pt x="38147" y="2750390"/>
                    </a:lnTo>
                    <a:lnTo>
                      <a:pt x="2906792" y="2750390"/>
                    </a:lnTo>
                    <a:lnTo>
                      <a:pt x="2921641" y="2747392"/>
                    </a:lnTo>
                    <a:lnTo>
                      <a:pt x="2933766" y="2739217"/>
                    </a:lnTo>
                    <a:lnTo>
                      <a:pt x="2941941" y="2727092"/>
                    </a:lnTo>
                    <a:lnTo>
                      <a:pt x="2944939" y="2712243"/>
                    </a:lnTo>
                    <a:lnTo>
                      <a:pt x="2944939" y="38146"/>
                    </a:lnTo>
                    <a:lnTo>
                      <a:pt x="2941941" y="23298"/>
                    </a:lnTo>
                    <a:lnTo>
                      <a:pt x="2933766" y="11173"/>
                    </a:lnTo>
                    <a:lnTo>
                      <a:pt x="2921641" y="2997"/>
                    </a:lnTo>
                    <a:lnTo>
                      <a:pt x="2906792" y="0"/>
                    </a:lnTo>
                    <a:lnTo>
                      <a:pt x="38147" y="0"/>
                    </a:lnTo>
                    <a:lnTo>
                      <a:pt x="23298" y="2997"/>
                    </a:lnTo>
                    <a:lnTo>
                      <a:pt x="11172" y="11173"/>
                    </a:lnTo>
                    <a:lnTo>
                      <a:pt x="2997" y="23298"/>
                    </a:lnTo>
                    <a:lnTo>
                      <a:pt x="0" y="38146"/>
                    </a:lnTo>
                    <a:close/>
                  </a:path>
                </a:pathLst>
              </a:custGeom>
              <a:ln w="2288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843CE94F-DB04-E4DE-F019-3CC17151BAB4}"/>
                  </a:ext>
                </a:extLst>
              </p:cNvPr>
              <p:cNvSpPr/>
              <p:nvPr/>
            </p:nvSpPr>
            <p:spPr>
              <a:xfrm>
                <a:off x="1699810" y="260321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B7279B8F-50CC-9486-8056-352638958D1B}"/>
                  </a:ext>
                </a:extLst>
              </p:cNvPr>
              <p:cNvSpPr/>
              <p:nvPr/>
            </p:nvSpPr>
            <p:spPr>
              <a:xfrm>
                <a:off x="1699810" y="260321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8B41BA86-0962-1B38-9EDA-90936A7BB49C}"/>
                </a:ext>
              </a:extLst>
            </p:cNvPr>
            <p:cNvSpPr txBox="1"/>
            <p:nvPr/>
          </p:nvSpPr>
          <p:spPr>
            <a:xfrm>
              <a:off x="2338278" y="1985023"/>
              <a:ext cx="21671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0" dirty="0">
                  <a:latin typeface="Trebuchet MS"/>
                  <a:cs typeface="Trebuchet MS"/>
                </a:rPr>
                <a:t>WA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0C79FCBF-3172-342C-700B-E12CB545CFD0}"/>
                </a:ext>
              </a:extLst>
            </p:cNvPr>
            <p:cNvSpPr/>
            <p:nvPr/>
          </p:nvSpPr>
          <p:spPr>
            <a:xfrm>
              <a:off x="2806734" y="1669825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73AC6D3F-DE3B-13AF-FF0F-977EDE3CB0EB}"/>
                </a:ext>
              </a:extLst>
            </p:cNvPr>
            <p:cNvSpPr txBox="1"/>
            <p:nvPr/>
          </p:nvSpPr>
          <p:spPr>
            <a:xfrm>
              <a:off x="2861920" y="1727732"/>
              <a:ext cx="19872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4" dirty="0">
                  <a:latin typeface="Trebuchet MS"/>
                  <a:cs typeface="Trebuchet MS"/>
                </a:rPr>
                <a:t>NT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78C6B16A-2690-0825-1FCF-D3508ED8DB0A}"/>
                </a:ext>
              </a:extLst>
            </p:cNvPr>
            <p:cNvSpPr/>
            <p:nvPr/>
          </p:nvSpPr>
          <p:spPr>
            <a:xfrm>
              <a:off x="2806734" y="2184406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C2008308-80BF-2FCB-4E92-87BCEC38C85E}"/>
                </a:ext>
              </a:extLst>
            </p:cNvPr>
            <p:cNvSpPr txBox="1"/>
            <p:nvPr/>
          </p:nvSpPr>
          <p:spPr>
            <a:xfrm>
              <a:off x="2872796" y="2242313"/>
              <a:ext cx="176884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4" dirty="0">
                  <a:latin typeface="Trebuchet MS"/>
                  <a:cs typeface="Trebuchet MS"/>
                </a:rPr>
                <a:t>SA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6" name="object 13">
              <a:extLst>
                <a:ext uri="{FF2B5EF4-FFF2-40B4-BE49-F238E27FC236}">
                  <a16:creationId xmlns:a16="http://schemas.microsoft.com/office/drawing/2014/main" id="{BC4560DF-7CA3-AAAD-9217-55E994732CF2}"/>
                </a:ext>
              </a:extLst>
            </p:cNvPr>
            <p:cNvGrpSpPr/>
            <p:nvPr/>
          </p:nvGrpSpPr>
          <p:grpSpPr>
            <a:xfrm>
              <a:off x="2676803" y="1925829"/>
              <a:ext cx="54393" cy="54393"/>
              <a:chOff x="2270106" y="2601308"/>
              <a:chExt cx="80645" cy="80645"/>
            </a:xfrm>
          </p:grpSpPr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20A41424-B587-B995-816E-7F8F5057F032}"/>
                  </a:ext>
                </a:extLst>
              </p:cNvPr>
              <p:cNvSpPr/>
              <p:nvPr/>
            </p:nvSpPr>
            <p:spPr>
              <a:xfrm>
                <a:off x="2272013" y="260321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CB704617-DB71-6D28-A17F-C3945A91E657}"/>
                  </a:ext>
                </a:extLst>
              </p:cNvPr>
              <p:cNvSpPr/>
              <p:nvPr/>
            </p:nvSpPr>
            <p:spPr>
              <a:xfrm>
                <a:off x="2272013" y="260321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762FCF88-E8FB-B2E0-9E37-1C8CA94C4275}"/>
                </a:ext>
              </a:extLst>
            </p:cNvPr>
            <p:cNvSpPr/>
            <p:nvPr/>
          </p:nvSpPr>
          <p:spPr>
            <a:xfrm>
              <a:off x="2935380" y="2055761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0" name="object 17">
              <a:extLst>
                <a:ext uri="{FF2B5EF4-FFF2-40B4-BE49-F238E27FC236}">
                  <a16:creationId xmlns:a16="http://schemas.microsoft.com/office/drawing/2014/main" id="{9E89CE88-ECCD-A83D-6474-212F6203724E}"/>
                </a:ext>
              </a:extLst>
            </p:cNvPr>
            <p:cNvGrpSpPr/>
            <p:nvPr/>
          </p:nvGrpSpPr>
          <p:grpSpPr>
            <a:xfrm>
              <a:off x="2579250" y="1771456"/>
              <a:ext cx="1052310" cy="503670"/>
              <a:chOff x="2125470" y="2372430"/>
              <a:chExt cx="1560195" cy="746760"/>
            </a:xfrm>
          </p:grpSpPr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D55330CD-79C5-10C7-6140-9A0BD7FB765E}"/>
                  </a:ext>
                </a:extLst>
              </p:cNvPr>
              <p:cNvSpPr/>
              <p:nvPr/>
            </p:nvSpPr>
            <p:spPr>
              <a:xfrm>
                <a:off x="2133407" y="2552985"/>
                <a:ext cx="35369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353694" h="558800">
                    <a:moveTo>
                      <a:pt x="0" y="176754"/>
                    </a:moveTo>
                    <a:lnTo>
                      <a:pt x="353505" y="0"/>
                    </a:lnTo>
                  </a:path>
                  <a:path w="353694" h="558800">
                    <a:moveTo>
                      <a:pt x="0" y="381469"/>
                    </a:moveTo>
                    <a:lnTo>
                      <a:pt x="353506" y="558223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F8D93542-37B1-F822-74C5-9D094F166D6E}"/>
                  </a:ext>
                </a:extLst>
              </p:cNvPr>
              <p:cNvSpPr/>
              <p:nvPr/>
            </p:nvSpPr>
            <p:spPr>
              <a:xfrm>
                <a:off x="2272013" y="298468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97EDD65B-926C-80EF-D7A2-40D32B088A66}"/>
                  </a:ext>
                </a:extLst>
              </p:cNvPr>
              <p:cNvSpPr/>
              <p:nvPr/>
            </p:nvSpPr>
            <p:spPr>
              <a:xfrm>
                <a:off x="2272013" y="298468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1">
                <a:extLst>
                  <a:ext uri="{FF2B5EF4-FFF2-40B4-BE49-F238E27FC236}">
                    <a16:creationId xmlns:a16="http://schemas.microsoft.com/office/drawing/2014/main" id="{D965341A-0DA2-06E1-23A6-E36F667CBD9D}"/>
                  </a:ext>
                </a:extLst>
              </p:cNvPr>
              <p:cNvSpPr/>
              <p:nvPr/>
            </p:nvSpPr>
            <p:spPr>
              <a:xfrm>
                <a:off x="2691629" y="2679511"/>
                <a:ext cx="0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h="305435">
                    <a:moveTo>
                      <a:pt x="0" y="190733"/>
                    </a:moveTo>
                    <a:lnTo>
                      <a:pt x="0" y="305172"/>
                    </a:lnTo>
                  </a:path>
                  <a:path h="305435">
                    <a:moveTo>
                      <a:pt x="0" y="0"/>
                    </a:moveTo>
                    <a:lnTo>
                      <a:pt x="0" y="114439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2">
                <a:extLst>
                  <a:ext uri="{FF2B5EF4-FFF2-40B4-BE49-F238E27FC236}">
                    <a16:creationId xmlns:a16="http://schemas.microsoft.com/office/drawing/2014/main" id="{EB773B62-90BD-A0E5-704E-5E8A5381949A}"/>
                  </a:ext>
                </a:extLst>
              </p:cNvPr>
              <p:cNvSpPr/>
              <p:nvPr/>
            </p:nvSpPr>
            <p:spPr>
              <a:xfrm>
                <a:off x="3225685" y="2374335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3">
                <a:extLst>
                  <a:ext uri="{FF2B5EF4-FFF2-40B4-BE49-F238E27FC236}">
                    <a16:creationId xmlns:a16="http://schemas.microsoft.com/office/drawing/2014/main" id="{66AE179D-83F9-0107-AC7C-2687ED444025}"/>
                  </a:ext>
                </a:extLst>
              </p:cNvPr>
              <p:cNvSpPr/>
              <p:nvPr/>
            </p:nvSpPr>
            <p:spPr>
              <a:xfrm>
                <a:off x="3225685" y="2374335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488B0BA8-D885-D2B6-4983-0C33D4C4802B}"/>
                </a:ext>
              </a:extLst>
            </p:cNvPr>
            <p:cNvSpPr txBox="1"/>
            <p:nvPr/>
          </p:nvSpPr>
          <p:spPr>
            <a:xfrm>
              <a:off x="3419095" y="1830648"/>
              <a:ext cx="11349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4" dirty="0">
                  <a:latin typeface="Trebuchet MS"/>
                  <a:cs typeface="Trebuchet MS"/>
                </a:rPr>
                <a:t>Q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C595AA65-1331-E07E-6A9A-79CB4BA1468B}"/>
                </a:ext>
              </a:extLst>
            </p:cNvPr>
            <p:cNvSpPr/>
            <p:nvPr/>
          </p:nvSpPr>
          <p:spPr>
            <a:xfrm>
              <a:off x="3835895" y="2184406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98334079-09C4-0CDD-B072-77137FD33AC9}"/>
                </a:ext>
              </a:extLst>
            </p:cNvPr>
            <p:cNvSpPr txBox="1"/>
            <p:nvPr/>
          </p:nvSpPr>
          <p:spPr>
            <a:xfrm>
              <a:off x="3837617" y="2242313"/>
              <a:ext cx="305371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7" dirty="0">
                  <a:latin typeface="Trebuchet MS"/>
                  <a:cs typeface="Trebuchet MS"/>
                </a:rPr>
                <a:t>NSW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EF4AB238-F5CA-4FD5-DAA2-6996B7DA5EAE}"/>
                </a:ext>
              </a:extLst>
            </p:cNvPr>
            <p:cNvSpPr/>
            <p:nvPr/>
          </p:nvSpPr>
          <p:spPr>
            <a:xfrm>
              <a:off x="3321315" y="2544612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875D9CBA-78AC-953C-CDF3-F10EBE19DCCF}"/>
                </a:ext>
              </a:extLst>
            </p:cNvPr>
            <p:cNvSpPr txBox="1"/>
            <p:nvPr/>
          </p:nvSpPr>
          <p:spPr>
            <a:xfrm>
              <a:off x="3423625" y="2602520"/>
              <a:ext cx="10407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54" dirty="0">
                  <a:latin typeface="Trebuchet MS"/>
                  <a:cs typeface="Trebuchet MS"/>
                </a:rPr>
                <a:t>V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16D68D00-BAC5-1CDB-AA3A-8A89DCF722EA}"/>
                </a:ext>
              </a:extLst>
            </p:cNvPr>
            <p:cNvSpPr/>
            <p:nvPr/>
          </p:nvSpPr>
          <p:spPr>
            <a:xfrm>
              <a:off x="3321315" y="2956277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B7D49142-8C56-0DF2-0292-EBD79E167FBE}"/>
                </a:ext>
              </a:extLst>
            </p:cNvPr>
            <p:cNvSpPr txBox="1"/>
            <p:nvPr/>
          </p:nvSpPr>
          <p:spPr>
            <a:xfrm>
              <a:off x="3422719" y="3014184"/>
              <a:ext cx="106216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1" dirty="0">
                  <a:latin typeface="Trebuchet MS"/>
                  <a:cs typeface="Trebuchet MS"/>
                </a:rPr>
                <a:t>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34" name="object 31">
              <a:extLst>
                <a:ext uri="{FF2B5EF4-FFF2-40B4-BE49-F238E27FC236}">
                  <a16:creationId xmlns:a16="http://schemas.microsoft.com/office/drawing/2014/main" id="{F3A09EAD-FEB8-B8AE-08E4-1BB050EFF488}"/>
                </a:ext>
              </a:extLst>
            </p:cNvPr>
            <p:cNvGrpSpPr/>
            <p:nvPr/>
          </p:nvGrpSpPr>
          <p:grpSpPr>
            <a:xfrm>
              <a:off x="3191384" y="1848643"/>
              <a:ext cx="54393" cy="54393"/>
              <a:chOff x="3033044" y="2486868"/>
              <a:chExt cx="80645" cy="80645"/>
            </a:xfrm>
          </p:grpSpPr>
          <p:sp>
            <p:nvSpPr>
              <p:cNvPr id="35" name="object 32">
                <a:extLst>
                  <a:ext uri="{FF2B5EF4-FFF2-40B4-BE49-F238E27FC236}">
                    <a16:creationId xmlns:a16="http://schemas.microsoft.com/office/drawing/2014/main" id="{3A2015A9-CB31-9FD6-8C06-83C24B74E475}"/>
                  </a:ext>
                </a:extLst>
              </p:cNvPr>
              <p:cNvSpPr/>
              <p:nvPr/>
            </p:nvSpPr>
            <p:spPr>
              <a:xfrm>
                <a:off x="3034951" y="248877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3">
                <a:extLst>
                  <a:ext uri="{FF2B5EF4-FFF2-40B4-BE49-F238E27FC236}">
                    <a16:creationId xmlns:a16="http://schemas.microsoft.com/office/drawing/2014/main" id="{41603F92-74AA-4CAD-7EF1-EAA7CB4C033C}"/>
                  </a:ext>
                </a:extLst>
              </p:cNvPr>
              <p:cNvSpPr/>
              <p:nvPr/>
            </p:nvSpPr>
            <p:spPr>
              <a:xfrm>
                <a:off x="3034951" y="248877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7" name="object 34">
              <a:extLst>
                <a:ext uri="{FF2B5EF4-FFF2-40B4-BE49-F238E27FC236}">
                  <a16:creationId xmlns:a16="http://schemas.microsoft.com/office/drawing/2014/main" id="{01382C11-30CE-EB62-20AE-82085CD3FACB}"/>
                </a:ext>
              </a:extLst>
            </p:cNvPr>
            <p:cNvGrpSpPr/>
            <p:nvPr/>
          </p:nvGrpSpPr>
          <p:grpSpPr>
            <a:xfrm>
              <a:off x="3705965" y="2105933"/>
              <a:ext cx="54393" cy="54393"/>
              <a:chOff x="3795981" y="2868337"/>
              <a:chExt cx="80645" cy="80645"/>
            </a:xfrm>
          </p:grpSpPr>
          <p:sp>
            <p:nvSpPr>
              <p:cNvPr id="38" name="object 35">
                <a:extLst>
                  <a:ext uri="{FF2B5EF4-FFF2-40B4-BE49-F238E27FC236}">
                    <a16:creationId xmlns:a16="http://schemas.microsoft.com/office/drawing/2014/main" id="{58331230-6C7F-0771-A206-C96E5D2C247F}"/>
                  </a:ext>
                </a:extLst>
              </p:cNvPr>
              <p:cNvSpPr/>
              <p:nvPr/>
            </p:nvSpPr>
            <p:spPr>
              <a:xfrm>
                <a:off x="3797889" y="287024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6">
                <a:extLst>
                  <a:ext uri="{FF2B5EF4-FFF2-40B4-BE49-F238E27FC236}">
                    <a16:creationId xmlns:a16="http://schemas.microsoft.com/office/drawing/2014/main" id="{2489F063-8272-DD2C-8E36-133B8B089149}"/>
                  </a:ext>
                </a:extLst>
              </p:cNvPr>
              <p:cNvSpPr/>
              <p:nvPr/>
            </p:nvSpPr>
            <p:spPr>
              <a:xfrm>
                <a:off x="3797889" y="287024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4563ED73-57D2-C873-4D8B-443B057D64BE}"/>
                </a:ext>
              </a:extLst>
            </p:cNvPr>
            <p:cNvSpPr/>
            <p:nvPr/>
          </p:nvSpPr>
          <p:spPr>
            <a:xfrm>
              <a:off x="3449961" y="2313052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1" name="object 38">
              <a:extLst>
                <a:ext uri="{FF2B5EF4-FFF2-40B4-BE49-F238E27FC236}">
                  <a16:creationId xmlns:a16="http://schemas.microsoft.com/office/drawing/2014/main" id="{0D5946FC-081C-1502-A01A-9C4131D6A1C0}"/>
                </a:ext>
              </a:extLst>
            </p:cNvPr>
            <p:cNvGrpSpPr/>
            <p:nvPr/>
          </p:nvGrpSpPr>
          <p:grpSpPr>
            <a:xfrm>
              <a:off x="3191384" y="2105933"/>
              <a:ext cx="54393" cy="54393"/>
              <a:chOff x="3033044" y="2868337"/>
              <a:chExt cx="80645" cy="80645"/>
            </a:xfrm>
          </p:grpSpPr>
          <p:sp>
            <p:nvSpPr>
              <p:cNvPr id="42" name="object 39">
                <a:extLst>
                  <a:ext uri="{FF2B5EF4-FFF2-40B4-BE49-F238E27FC236}">
                    <a16:creationId xmlns:a16="http://schemas.microsoft.com/office/drawing/2014/main" id="{BB76F3EE-49C9-A693-1EC1-D3F90D614475}"/>
                  </a:ext>
                </a:extLst>
              </p:cNvPr>
              <p:cNvSpPr/>
              <p:nvPr/>
            </p:nvSpPr>
            <p:spPr>
              <a:xfrm>
                <a:off x="3034951" y="287024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0">
                <a:extLst>
                  <a:ext uri="{FF2B5EF4-FFF2-40B4-BE49-F238E27FC236}">
                    <a16:creationId xmlns:a16="http://schemas.microsoft.com/office/drawing/2014/main" id="{7FDA2D8C-86A3-EC74-5689-137AEF50705E}"/>
                  </a:ext>
                </a:extLst>
              </p:cNvPr>
              <p:cNvSpPr/>
              <p:nvPr/>
            </p:nvSpPr>
            <p:spPr>
              <a:xfrm>
                <a:off x="3034951" y="287024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4" name="object 41">
              <a:extLst>
                <a:ext uri="{FF2B5EF4-FFF2-40B4-BE49-F238E27FC236}">
                  <a16:creationId xmlns:a16="http://schemas.microsoft.com/office/drawing/2014/main" id="{64D5FD45-0DB8-28B2-D4A9-78BBF3878241}"/>
                </a:ext>
              </a:extLst>
            </p:cNvPr>
            <p:cNvGrpSpPr/>
            <p:nvPr/>
          </p:nvGrpSpPr>
          <p:grpSpPr>
            <a:xfrm>
              <a:off x="2284434" y="1529602"/>
              <a:ext cx="1868203" cy="1637782"/>
              <a:chOff x="1688366" y="2013847"/>
              <a:chExt cx="2769870" cy="2428240"/>
            </a:xfrm>
          </p:grpSpPr>
          <p:sp>
            <p:nvSpPr>
              <p:cNvPr id="45" name="object 42">
                <a:extLst>
                  <a:ext uri="{FF2B5EF4-FFF2-40B4-BE49-F238E27FC236}">
                    <a16:creationId xmlns:a16="http://schemas.microsoft.com/office/drawing/2014/main" id="{AEB91069-F4A7-112C-1ADD-9A9D7B3C8EA2}"/>
                  </a:ext>
                </a:extLst>
              </p:cNvPr>
              <p:cNvSpPr/>
              <p:nvPr/>
            </p:nvSpPr>
            <p:spPr>
              <a:xfrm>
                <a:off x="2916066" y="2495517"/>
                <a:ext cx="112331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1123314" h="575310">
                    <a:moveTo>
                      <a:pt x="0" y="0"/>
                    </a:moveTo>
                    <a:lnTo>
                      <a:pt x="314064" y="62811"/>
                    </a:lnTo>
                  </a:path>
                  <a:path w="1123314" h="575310">
                    <a:moveTo>
                      <a:pt x="1122717" y="575070"/>
                    </a:moveTo>
                    <a:lnTo>
                      <a:pt x="717222" y="25067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3">
                <a:extLst>
                  <a:ext uri="{FF2B5EF4-FFF2-40B4-BE49-F238E27FC236}">
                    <a16:creationId xmlns:a16="http://schemas.microsoft.com/office/drawing/2014/main" id="{536D6E88-0F2A-F301-7340-EDFFAFCEB22D}"/>
                  </a:ext>
                </a:extLst>
              </p:cNvPr>
              <p:cNvSpPr/>
              <p:nvPr/>
            </p:nvSpPr>
            <p:spPr>
              <a:xfrm>
                <a:off x="2920506" y="3213566"/>
                <a:ext cx="1068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8704">
                    <a:moveTo>
                      <a:pt x="0" y="0"/>
                    </a:moveTo>
                    <a:lnTo>
                      <a:pt x="495914" y="0"/>
                    </a:lnTo>
                  </a:path>
                  <a:path w="1068704">
                    <a:moveTo>
                      <a:pt x="572207" y="0"/>
                    </a:moveTo>
                    <a:lnTo>
                      <a:pt x="1068121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4">
                <a:extLst>
                  <a:ext uri="{FF2B5EF4-FFF2-40B4-BE49-F238E27FC236}">
                    <a16:creationId xmlns:a16="http://schemas.microsoft.com/office/drawing/2014/main" id="{2058C186-94F0-2B46-A9EE-FD05C09A52F5}"/>
                  </a:ext>
                </a:extLst>
              </p:cNvPr>
              <p:cNvSpPr/>
              <p:nvPr/>
            </p:nvSpPr>
            <p:spPr>
              <a:xfrm>
                <a:off x="2879136" y="3344822"/>
                <a:ext cx="387985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387985" h="271779">
                    <a:moveTo>
                      <a:pt x="387924" y="271545"/>
                    </a:moveTo>
                    <a:lnTo>
                      <a:pt x="0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5">
                <a:extLst>
                  <a:ext uri="{FF2B5EF4-FFF2-40B4-BE49-F238E27FC236}">
                    <a16:creationId xmlns:a16="http://schemas.microsoft.com/office/drawing/2014/main" id="{C265F772-3297-894B-1EEA-07CE8E65D0DD}"/>
                  </a:ext>
                </a:extLst>
              </p:cNvPr>
              <p:cNvSpPr/>
              <p:nvPr/>
            </p:nvSpPr>
            <p:spPr>
              <a:xfrm>
                <a:off x="3034951" y="3442448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6">
                <a:extLst>
                  <a:ext uri="{FF2B5EF4-FFF2-40B4-BE49-F238E27FC236}">
                    <a16:creationId xmlns:a16="http://schemas.microsoft.com/office/drawing/2014/main" id="{DB0CF33E-4732-0242-0F6B-C88E2B44EBB3}"/>
                  </a:ext>
                </a:extLst>
              </p:cNvPr>
              <p:cNvSpPr/>
              <p:nvPr/>
            </p:nvSpPr>
            <p:spPr>
              <a:xfrm>
                <a:off x="3034951" y="3442448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47">
                <a:extLst>
                  <a:ext uri="{FF2B5EF4-FFF2-40B4-BE49-F238E27FC236}">
                    <a16:creationId xmlns:a16="http://schemas.microsoft.com/office/drawing/2014/main" id="{F9858B09-6812-CCE6-F710-F8B087E50D02}"/>
                  </a:ext>
                </a:extLst>
              </p:cNvPr>
              <p:cNvSpPr/>
              <p:nvPr/>
            </p:nvSpPr>
            <p:spPr>
              <a:xfrm>
                <a:off x="2870352" y="2746193"/>
                <a:ext cx="1160145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1160145" h="870585">
                    <a:moveTo>
                      <a:pt x="405492" y="0"/>
                    </a:moveTo>
                    <a:lnTo>
                      <a:pt x="0" y="324396"/>
                    </a:lnTo>
                  </a:path>
                  <a:path w="1160145" h="870585">
                    <a:moveTo>
                      <a:pt x="771722" y="870175"/>
                    </a:moveTo>
                    <a:lnTo>
                      <a:pt x="1159645" y="598627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48">
                <a:extLst>
                  <a:ext uri="{FF2B5EF4-FFF2-40B4-BE49-F238E27FC236}">
                    <a16:creationId xmlns:a16="http://schemas.microsoft.com/office/drawing/2014/main" id="{C3AAC7E2-067A-B920-6D43-7E294AEAD786}"/>
                  </a:ext>
                </a:extLst>
              </p:cNvPr>
              <p:cNvSpPr/>
              <p:nvPr/>
            </p:nvSpPr>
            <p:spPr>
              <a:xfrm>
                <a:off x="3797889" y="3442448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49">
                <a:extLst>
                  <a:ext uri="{FF2B5EF4-FFF2-40B4-BE49-F238E27FC236}">
                    <a16:creationId xmlns:a16="http://schemas.microsoft.com/office/drawing/2014/main" id="{31E7D43E-F281-1937-935C-EAC946219B7C}"/>
                  </a:ext>
                </a:extLst>
              </p:cNvPr>
              <p:cNvSpPr/>
              <p:nvPr/>
            </p:nvSpPr>
            <p:spPr>
              <a:xfrm>
                <a:off x="1690274" y="2397223"/>
                <a:ext cx="2184400" cy="1122045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1122045">
                    <a:moveTo>
                      <a:pt x="2107615" y="1045224"/>
                    </a:moveTo>
                    <a:lnTo>
                      <a:pt x="2107615" y="1121518"/>
                    </a:lnTo>
                    <a:lnTo>
                      <a:pt x="2183909" y="1121518"/>
                    </a:lnTo>
                    <a:lnTo>
                      <a:pt x="2183909" y="1045224"/>
                    </a:lnTo>
                    <a:lnTo>
                      <a:pt x="2107615" y="1045224"/>
                    </a:lnTo>
                    <a:close/>
                  </a:path>
                  <a:path w="2184400" h="112204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0">
                <a:extLst>
                  <a:ext uri="{FF2B5EF4-FFF2-40B4-BE49-F238E27FC236}">
                    <a16:creationId xmlns:a16="http://schemas.microsoft.com/office/drawing/2014/main" id="{576691F9-1D95-064E-0B09-9451B5DFA7CC}"/>
                  </a:ext>
                </a:extLst>
              </p:cNvPr>
              <p:cNvSpPr/>
              <p:nvPr/>
            </p:nvSpPr>
            <p:spPr>
              <a:xfrm>
                <a:off x="1695996" y="2402945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1">
                <a:extLst>
                  <a:ext uri="{FF2B5EF4-FFF2-40B4-BE49-F238E27FC236}">
                    <a16:creationId xmlns:a16="http://schemas.microsoft.com/office/drawing/2014/main" id="{8B3C60DC-8E5B-DD55-F697-C8DC40A46DD2}"/>
                  </a:ext>
                </a:extLst>
              </p:cNvPr>
              <p:cNvSpPr/>
              <p:nvPr/>
            </p:nvSpPr>
            <p:spPr>
              <a:xfrm>
                <a:off x="1695996" y="2015754"/>
                <a:ext cx="1234440" cy="540385"/>
              </a:xfrm>
              <a:custGeom>
                <a:avLst/>
                <a:gdLst/>
                <a:ahLst/>
                <a:cxnLst/>
                <a:rect l="l" t="t" r="r" b="b"/>
                <a:pathLst>
                  <a:path w="1234439" h="540385">
                    <a:moveTo>
                      <a:pt x="0" y="387190"/>
                    </a:moveTo>
                    <a:lnTo>
                      <a:pt x="0" y="539778"/>
                    </a:lnTo>
                    <a:lnTo>
                      <a:pt x="152587" y="539778"/>
                    </a:lnTo>
                    <a:lnTo>
                      <a:pt x="152587" y="387190"/>
                    </a:lnTo>
                    <a:lnTo>
                      <a:pt x="0" y="387190"/>
                    </a:lnTo>
                    <a:close/>
                  </a:path>
                  <a:path w="1234439" h="540385">
                    <a:moveTo>
                      <a:pt x="757215" y="0"/>
                    </a:moveTo>
                    <a:lnTo>
                      <a:pt x="757215" y="164031"/>
                    </a:lnTo>
                    <a:lnTo>
                      <a:pt x="1234051" y="164031"/>
                    </a:lnTo>
                    <a:lnTo>
                      <a:pt x="1234051" y="0"/>
                    </a:lnTo>
                    <a:lnTo>
                      <a:pt x="757215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5" name="object 52">
                <a:extLst>
                  <a:ext uri="{FF2B5EF4-FFF2-40B4-BE49-F238E27FC236}">
                    <a16:creationId xmlns:a16="http://schemas.microsoft.com/office/drawing/2014/main" id="{DC842939-CA01-3F7F-57C1-4DD71EB1D0B7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13428" y="2019569"/>
                <a:ext cx="312804" cy="156402"/>
              </a:xfrm>
              <a:prstGeom prst="rect">
                <a:avLst/>
              </a:prstGeom>
            </p:spPr>
          </p:pic>
          <p:sp>
            <p:nvSpPr>
              <p:cNvPr id="56" name="object 53">
                <a:extLst>
                  <a:ext uri="{FF2B5EF4-FFF2-40B4-BE49-F238E27FC236}">
                    <a16:creationId xmlns:a16="http://schemas.microsoft.com/office/drawing/2014/main" id="{D6FA47D6-E259-1ACB-69B3-F502D1C84061}"/>
                  </a:ext>
                </a:extLst>
              </p:cNvPr>
              <p:cNvSpPr/>
              <p:nvPr/>
            </p:nvSpPr>
            <p:spPr>
              <a:xfrm>
                <a:off x="2453211" y="3484409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7" name="object 54">
                <a:extLst>
                  <a:ext uri="{FF2B5EF4-FFF2-40B4-BE49-F238E27FC236}">
                    <a16:creationId xmlns:a16="http://schemas.microsoft.com/office/drawing/2014/main" id="{3B696F0E-0504-BCAD-5D2A-5EA2CE0F90B7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13428" y="3488224"/>
                <a:ext cx="312804" cy="156402"/>
              </a:xfrm>
              <a:prstGeom prst="rect">
                <a:avLst/>
              </a:prstGeom>
            </p:spPr>
          </p:pic>
          <p:sp>
            <p:nvSpPr>
              <p:cNvPr id="58" name="object 55">
                <a:extLst>
                  <a:ext uri="{FF2B5EF4-FFF2-40B4-BE49-F238E27FC236}">
                    <a16:creationId xmlns:a16="http://schemas.microsoft.com/office/drawing/2014/main" id="{CE837F59-93CD-BF5C-8080-C1FC2D6DE256}"/>
                  </a:ext>
                </a:extLst>
              </p:cNvPr>
              <p:cNvSpPr/>
              <p:nvPr/>
            </p:nvSpPr>
            <p:spPr>
              <a:xfrm>
                <a:off x="3216149" y="2168342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6">
                <a:extLst>
                  <a:ext uri="{FF2B5EF4-FFF2-40B4-BE49-F238E27FC236}">
                    <a16:creationId xmlns:a16="http://schemas.microsoft.com/office/drawing/2014/main" id="{6A92A134-61A9-4B5E-97C6-FA2B8ABF9C62}"/>
                  </a:ext>
                </a:extLst>
              </p:cNvPr>
              <p:cNvSpPr/>
              <p:nvPr/>
            </p:nvSpPr>
            <p:spPr>
              <a:xfrm>
                <a:off x="3221871" y="2174064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57">
                <a:extLst>
                  <a:ext uri="{FF2B5EF4-FFF2-40B4-BE49-F238E27FC236}">
                    <a16:creationId xmlns:a16="http://schemas.microsoft.com/office/drawing/2014/main" id="{B3824F36-98C2-F347-B174-0C444BF08448}"/>
                  </a:ext>
                </a:extLst>
              </p:cNvPr>
              <p:cNvSpPr/>
              <p:nvPr/>
            </p:nvSpPr>
            <p:spPr>
              <a:xfrm>
                <a:off x="3221871" y="2174064"/>
                <a:ext cx="1234440" cy="768985"/>
              </a:xfrm>
              <a:custGeom>
                <a:avLst/>
                <a:gdLst/>
                <a:ahLst/>
                <a:cxnLst/>
                <a:rect l="l" t="t" r="r" b="b"/>
                <a:pathLst>
                  <a:path w="1234439" h="768985">
                    <a:moveTo>
                      <a:pt x="0" y="0"/>
                    </a:move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lnTo>
                      <a:pt x="0" y="0"/>
                    </a:lnTo>
                    <a:close/>
                  </a:path>
                  <a:path w="1234439" h="768985">
                    <a:moveTo>
                      <a:pt x="757215" y="604628"/>
                    </a:moveTo>
                    <a:lnTo>
                      <a:pt x="757215" y="768659"/>
                    </a:lnTo>
                    <a:lnTo>
                      <a:pt x="1234051" y="768659"/>
                    </a:lnTo>
                    <a:lnTo>
                      <a:pt x="1234051" y="604628"/>
                    </a:lnTo>
                    <a:lnTo>
                      <a:pt x="757215" y="604628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1" name="object 58">
                <a:extLst>
                  <a:ext uri="{FF2B5EF4-FFF2-40B4-BE49-F238E27FC236}">
                    <a16:creationId xmlns:a16="http://schemas.microsoft.com/office/drawing/2014/main" id="{588C0CEF-7108-5F3F-C025-FF6A05CD36D0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39304" y="2782506"/>
                <a:ext cx="312804" cy="156402"/>
              </a:xfrm>
              <a:prstGeom prst="rect">
                <a:avLst/>
              </a:prstGeom>
            </p:spPr>
          </p:pic>
          <p:sp>
            <p:nvSpPr>
              <p:cNvPr id="62" name="object 59">
                <a:extLst>
                  <a:ext uri="{FF2B5EF4-FFF2-40B4-BE49-F238E27FC236}">
                    <a16:creationId xmlns:a16="http://schemas.microsoft.com/office/drawing/2014/main" id="{B4E472C1-707E-2E26-04ED-5BB3B08475E5}"/>
                  </a:ext>
                </a:extLst>
              </p:cNvPr>
              <p:cNvSpPr/>
              <p:nvPr/>
            </p:nvSpPr>
            <p:spPr>
              <a:xfrm>
                <a:off x="3725410" y="3665607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3" name="object 60">
                <a:extLst>
                  <a:ext uri="{FF2B5EF4-FFF2-40B4-BE49-F238E27FC236}">
                    <a16:creationId xmlns:a16="http://schemas.microsoft.com/office/drawing/2014/main" id="{7614B48C-0458-478F-C3B3-21FE9F54D08F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29225" y="3669421"/>
                <a:ext cx="469206" cy="156402"/>
              </a:xfrm>
              <a:prstGeom prst="rect">
                <a:avLst/>
              </a:prstGeom>
            </p:spPr>
          </p:pic>
          <p:sp>
            <p:nvSpPr>
              <p:cNvPr id="64" name="object 61">
                <a:extLst>
                  <a:ext uri="{FF2B5EF4-FFF2-40B4-BE49-F238E27FC236}">
                    <a16:creationId xmlns:a16="http://schemas.microsoft.com/office/drawing/2014/main" id="{D57F36F0-AA6E-0980-DECC-9B6094A6FB73}"/>
                  </a:ext>
                </a:extLst>
              </p:cNvPr>
              <p:cNvSpPr/>
              <p:nvPr/>
            </p:nvSpPr>
            <p:spPr>
              <a:xfrm>
                <a:off x="3725410" y="4275957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5" name="object 62">
                <a:extLst>
                  <a:ext uri="{FF2B5EF4-FFF2-40B4-BE49-F238E27FC236}">
                    <a16:creationId xmlns:a16="http://schemas.microsoft.com/office/drawing/2014/main" id="{6DBB7A10-0F7E-5D27-AC80-24C1A1973614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29225" y="4279772"/>
                <a:ext cx="469206" cy="156402"/>
              </a:xfrm>
              <a:prstGeom prst="rect">
                <a:avLst/>
              </a:prstGeom>
            </p:spPr>
          </p:pic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9CA1C7E-4B2B-3CAC-EB93-BE3E3D93589C}"/>
              </a:ext>
            </a:extLst>
          </p:cNvPr>
          <p:cNvGrpSpPr/>
          <p:nvPr/>
        </p:nvGrpSpPr>
        <p:grpSpPr>
          <a:xfrm>
            <a:off x="4928825" y="1462502"/>
            <a:ext cx="2002258" cy="1871201"/>
            <a:chOff x="4928825" y="1462502"/>
            <a:chExt cx="2002258" cy="1871201"/>
          </a:xfrm>
        </p:grpSpPr>
        <p:grpSp>
          <p:nvGrpSpPr>
            <p:cNvPr id="66" name="object 63">
              <a:extLst>
                <a:ext uri="{FF2B5EF4-FFF2-40B4-BE49-F238E27FC236}">
                  <a16:creationId xmlns:a16="http://schemas.microsoft.com/office/drawing/2014/main" id="{0EB98EF9-E72F-3F11-40B6-ACE70BEB1BC1}"/>
                </a:ext>
              </a:extLst>
            </p:cNvPr>
            <p:cNvGrpSpPr/>
            <p:nvPr/>
          </p:nvGrpSpPr>
          <p:grpSpPr>
            <a:xfrm>
              <a:off x="4928825" y="1462502"/>
              <a:ext cx="2002258" cy="1871201"/>
              <a:chOff x="5609041" y="1914361"/>
              <a:chExt cx="2968625" cy="2774315"/>
            </a:xfrm>
          </p:grpSpPr>
          <p:sp>
            <p:nvSpPr>
              <p:cNvPr id="67" name="object 64">
                <a:extLst>
                  <a:ext uri="{FF2B5EF4-FFF2-40B4-BE49-F238E27FC236}">
                    <a16:creationId xmlns:a16="http://schemas.microsoft.com/office/drawing/2014/main" id="{5E36DCF0-9480-4B04-5961-FD9ADDCB2C22}"/>
                  </a:ext>
                </a:extLst>
              </p:cNvPr>
              <p:cNvSpPr/>
              <p:nvPr/>
            </p:nvSpPr>
            <p:spPr>
              <a:xfrm>
                <a:off x="5620789" y="1926109"/>
                <a:ext cx="2945130" cy="2750820"/>
              </a:xfrm>
              <a:custGeom>
                <a:avLst/>
                <a:gdLst/>
                <a:ahLst/>
                <a:cxnLst/>
                <a:rect l="l" t="t" r="r" b="b"/>
                <a:pathLst>
                  <a:path w="2945129" h="2750820">
                    <a:moveTo>
                      <a:pt x="0" y="38146"/>
                    </a:moveTo>
                    <a:lnTo>
                      <a:pt x="0" y="2712243"/>
                    </a:lnTo>
                    <a:lnTo>
                      <a:pt x="2997" y="2727092"/>
                    </a:lnTo>
                    <a:lnTo>
                      <a:pt x="11172" y="2739217"/>
                    </a:lnTo>
                    <a:lnTo>
                      <a:pt x="23298" y="2747392"/>
                    </a:lnTo>
                    <a:lnTo>
                      <a:pt x="38146" y="2750390"/>
                    </a:lnTo>
                    <a:lnTo>
                      <a:pt x="2906792" y="2750390"/>
                    </a:lnTo>
                    <a:lnTo>
                      <a:pt x="2921641" y="2747392"/>
                    </a:lnTo>
                    <a:lnTo>
                      <a:pt x="2933766" y="2739217"/>
                    </a:lnTo>
                    <a:lnTo>
                      <a:pt x="2941941" y="2727092"/>
                    </a:lnTo>
                    <a:lnTo>
                      <a:pt x="2944939" y="2712243"/>
                    </a:lnTo>
                    <a:lnTo>
                      <a:pt x="2944939" y="38146"/>
                    </a:lnTo>
                    <a:lnTo>
                      <a:pt x="2941941" y="23298"/>
                    </a:lnTo>
                    <a:lnTo>
                      <a:pt x="2933766" y="11173"/>
                    </a:lnTo>
                    <a:lnTo>
                      <a:pt x="2921641" y="2997"/>
                    </a:lnTo>
                    <a:lnTo>
                      <a:pt x="2906792" y="0"/>
                    </a:lnTo>
                    <a:lnTo>
                      <a:pt x="38146" y="0"/>
                    </a:lnTo>
                    <a:lnTo>
                      <a:pt x="23298" y="2997"/>
                    </a:lnTo>
                    <a:lnTo>
                      <a:pt x="11172" y="11173"/>
                    </a:lnTo>
                    <a:lnTo>
                      <a:pt x="2997" y="23298"/>
                    </a:lnTo>
                    <a:lnTo>
                      <a:pt x="0" y="38146"/>
                    </a:lnTo>
                    <a:close/>
                  </a:path>
                </a:pathLst>
              </a:custGeom>
              <a:ln w="2288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5">
                <a:extLst>
                  <a:ext uri="{FF2B5EF4-FFF2-40B4-BE49-F238E27FC236}">
                    <a16:creationId xmlns:a16="http://schemas.microsoft.com/office/drawing/2014/main" id="{3752891D-4641-8623-6B09-E4385D54F6FA}"/>
                  </a:ext>
                </a:extLst>
              </p:cNvPr>
              <p:cNvSpPr/>
              <p:nvPr/>
            </p:nvSpPr>
            <p:spPr>
              <a:xfrm>
                <a:off x="5719971" y="260321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6">
                <a:extLst>
                  <a:ext uri="{FF2B5EF4-FFF2-40B4-BE49-F238E27FC236}">
                    <a16:creationId xmlns:a16="http://schemas.microsoft.com/office/drawing/2014/main" id="{906FFAC6-CC8F-BC43-65A9-269D1D2DFC9F}"/>
                  </a:ext>
                </a:extLst>
              </p:cNvPr>
              <p:cNvSpPr/>
              <p:nvPr/>
            </p:nvSpPr>
            <p:spPr>
              <a:xfrm>
                <a:off x="5719971" y="2603216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94B08759-A8B8-A037-0DFF-94DEABF1C793}"/>
                </a:ext>
              </a:extLst>
            </p:cNvPr>
            <p:cNvSpPr txBox="1"/>
            <p:nvPr/>
          </p:nvSpPr>
          <p:spPr>
            <a:xfrm>
              <a:off x="5049768" y="1985023"/>
              <a:ext cx="21671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0" dirty="0">
                  <a:latin typeface="Trebuchet MS"/>
                  <a:cs typeface="Trebuchet MS"/>
                </a:rPr>
                <a:t>WA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2D52A8B5-BFA6-E61A-327E-E1EF4430E83E}"/>
                </a:ext>
              </a:extLst>
            </p:cNvPr>
            <p:cNvSpPr/>
            <p:nvPr/>
          </p:nvSpPr>
          <p:spPr>
            <a:xfrm>
              <a:off x="5518224" y="1669825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9">
              <a:extLst>
                <a:ext uri="{FF2B5EF4-FFF2-40B4-BE49-F238E27FC236}">
                  <a16:creationId xmlns:a16="http://schemas.microsoft.com/office/drawing/2014/main" id="{6E63EEFF-091D-8C67-FB43-C7CF956F22A0}"/>
                </a:ext>
              </a:extLst>
            </p:cNvPr>
            <p:cNvSpPr txBox="1"/>
            <p:nvPr/>
          </p:nvSpPr>
          <p:spPr>
            <a:xfrm>
              <a:off x="5573410" y="1727732"/>
              <a:ext cx="19872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4" dirty="0">
                  <a:latin typeface="Trebuchet MS"/>
                  <a:cs typeface="Trebuchet MS"/>
                </a:rPr>
                <a:t>NT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73" name="object 70">
              <a:extLst>
                <a:ext uri="{FF2B5EF4-FFF2-40B4-BE49-F238E27FC236}">
                  <a16:creationId xmlns:a16="http://schemas.microsoft.com/office/drawing/2014/main" id="{E7927F0C-94F5-0D73-7DEA-901A4A80F861}"/>
                </a:ext>
              </a:extLst>
            </p:cNvPr>
            <p:cNvSpPr/>
            <p:nvPr/>
          </p:nvSpPr>
          <p:spPr>
            <a:xfrm>
              <a:off x="5518224" y="2184406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1">
              <a:extLst>
                <a:ext uri="{FF2B5EF4-FFF2-40B4-BE49-F238E27FC236}">
                  <a16:creationId xmlns:a16="http://schemas.microsoft.com/office/drawing/2014/main" id="{29BE9CB2-4F81-B6D2-6372-61DF9A16B627}"/>
                </a:ext>
              </a:extLst>
            </p:cNvPr>
            <p:cNvSpPr txBox="1"/>
            <p:nvPr/>
          </p:nvSpPr>
          <p:spPr>
            <a:xfrm>
              <a:off x="5584287" y="2242313"/>
              <a:ext cx="176884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4" dirty="0">
                  <a:latin typeface="Trebuchet MS"/>
                  <a:cs typeface="Trebuchet MS"/>
                </a:rPr>
                <a:t>SA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75" name="object 72">
              <a:extLst>
                <a:ext uri="{FF2B5EF4-FFF2-40B4-BE49-F238E27FC236}">
                  <a16:creationId xmlns:a16="http://schemas.microsoft.com/office/drawing/2014/main" id="{2A2FCC90-ED86-268C-652B-232E144A2055}"/>
                </a:ext>
              </a:extLst>
            </p:cNvPr>
            <p:cNvGrpSpPr/>
            <p:nvPr/>
          </p:nvGrpSpPr>
          <p:grpSpPr>
            <a:xfrm>
              <a:off x="5388293" y="1925829"/>
              <a:ext cx="54393" cy="54393"/>
              <a:chOff x="6290266" y="2601308"/>
              <a:chExt cx="80645" cy="80645"/>
            </a:xfrm>
          </p:grpSpPr>
          <p:sp>
            <p:nvSpPr>
              <p:cNvPr id="76" name="object 73">
                <a:extLst>
                  <a:ext uri="{FF2B5EF4-FFF2-40B4-BE49-F238E27FC236}">
                    <a16:creationId xmlns:a16="http://schemas.microsoft.com/office/drawing/2014/main" id="{01D2477E-C0C9-3B09-A840-6896C39760D2}"/>
                  </a:ext>
                </a:extLst>
              </p:cNvPr>
              <p:cNvSpPr/>
              <p:nvPr/>
            </p:nvSpPr>
            <p:spPr>
              <a:xfrm>
                <a:off x="6292174" y="260321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4">
                <a:extLst>
                  <a:ext uri="{FF2B5EF4-FFF2-40B4-BE49-F238E27FC236}">
                    <a16:creationId xmlns:a16="http://schemas.microsoft.com/office/drawing/2014/main" id="{153E072D-18EA-6AB7-FAA5-9DF53F6ABBBC}"/>
                  </a:ext>
                </a:extLst>
              </p:cNvPr>
              <p:cNvSpPr/>
              <p:nvPr/>
            </p:nvSpPr>
            <p:spPr>
              <a:xfrm>
                <a:off x="6292174" y="260321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8" name="object 75">
              <a:extLst>
                <a:ext uri="{FF2B5EF4-FFF2-40B4-BE49-F238E27FC236}">
                  <a16:creationId xmlns:a16="http://schemas.microsoft.com/office/drawing/2014/main" id="{C9C7E1EE-AB2A-94A7-AAC6-A6E4B06B11BE}"/>
                </a:ext>
              </a:extLst>
            </p:cNvPr>
            <p:cNvSpPr/>
            <p:nvPr/>
          </p:nvSpPr>
          <p:spPr>
            <a:xfrm>
              <a:off x="5646870" y="2055761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9" name="object 76">
              <a:extLst>
                <a:ext uri="{FF2B5EF4-FFF2-40B4-BE49-F238E27FC236}">
                  <a16:creationId xmlns:a16="http://schemas.microsoft.com/office/drawing/2014/main" id="{48B64ECA-14CC-E0AF-F21A-69FB4E4911A7}"/>
                </a:ext>
              </a:extLst>
            </p:cNvPr>
            <p:cNvGrpSpPr/>
            <p:nvPr/>
          </p:nvGrpSpPr>
          <p:grpSpPr>
            <a:xfrm>
              <a:off x="5290740" y="1771456"/>
              <a:ext cx="1052310" cy="503670"/>
              <a:chOff x="6145630" y="2372430"/>
              <a:chExt cx="1560195" cy="746760"/>
            </a:xfrm>
          </p:grpSpPr>
          <p:sp>
            <p:nvSpPr>
              <p:cNvPr id="80" name="object 77">
                <a:extLst>
                  <a:ext uri="{FF2B5EF4-FFF2-40B4-BE49-F238E27FC236}">
                    <a16:creationId xmlns:a16="http://schemas.microsoft.com/office/drawing/2014/main" id="{9A746543-E98D-7CCF-ACF7-7338CFB9C365}"/>
                  </a:ext>
                </a:extLst>
              </p:cNvPr>
              <p:cNvSpPr/>
              <p:nvPr/>
            </p:nvSpPr>
            <p:spPr>
              <a:xfrm>
                <a:off x="6153568" y="2552985"/>
                <a:ext cx="35369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353695" h="558800">
                    <a:moveTo>
                      <a:pt x="0" y="176754"/>
                    </a:moveTo>
                    <a:lnTo>
                      <a:pt x="353505" y="0"/>
                    </a:lnTo>
                  </a:path>
                  <a:path w="353695" h="558800">
                    <a:moveTo>
                      <a:pt x="0" y="381469"/>
                    </a:moveTo>
                    <a:lnTo>
                      <a:pt x="353506" y="558223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78">
                <a:extLst>
                  <a:ext uri="{FF2B5EF4-FFF2-40B4-BE49-F238E27FC236}">
                    <a16:creationId xmlns:a16="http://schemas.microsoft.com/office/drawing/2014/main" id="{5BDFF0A7-F0E8-5E05-BAF4-347779AD9F17}"/>
                  </a:ext>
                </a:extLst>
              </p:cNvPr>
              <p:cNvSpPr/>
              <p:nvPr/>
            </p:nvSpPr>
            <p:spPr>
              <a:xfrm>
                <a:off x="6292174" y="298468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79">
                <a:extLst>
                  <a:ext uri="{FF2B5EF4-FFF2-40B4-BE49-F238E27FC236}">
                    <a16:creationId xmlns:a16="http://schemas.microsoft.com/office/drawing/2014/main" id="{4CBB2BE2-756F-8E03-6432-E59A9764D427}"/>
                  </a:ext>
                </a:extLst>
              </p:cNvPr>
              <p:cNvSpPr/>
              <p:nvPr/>
            </p:nvSpPr>
            <p:spPr>
              <a:xfrm>
                <a:off x="6292174" y="298468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0">
                <a:extLst>
                  <a:ext uri="{FF2B5EF4-FFF2-40B4-BE49-F238E27FC236}">
                    <a16:creationId xmlns:a16="http://schemas.microsoft.com/office/drawing/2014/main" id="{7AA12B90-6844-85D8-2F1C-9ABE5598A389}"/>
                  </a:ext>
                </a:extLst>
              </p:cNvPr>
              <p:cNvSpPr/>
              <p:nvPr/>
            </p:nvSpPr>
            <p:spPr>
              <a:xfrm>
                <a:off x="6711790" y="2679511"/>
                <a:ext cx="0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h="305435">
                    <a:moveTo>
                      <a:pt x="0" y="190733"/>
                    </a:moveTo>
                    <a:lnTo>
                      <a:pt x="0" y="305172"/>
                    </a:lnTo>
                  </a:path>
                  <a:path h="305435">
                    <a:moveTo>
                      <a:pt x="0" y="0"/>
                    </a:moveTo>
                    <a:lnTo>
                      <a:pt x="0" y="114439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81">
                <a:extLst>
                  <a:ext uri="{FF2B5EF4-FFF2-40B4-BE49-F238E27FC236}">
                    <a16:creationId xmlns:a16="http://schemas.microsoft.com/office/drawing/2014/main" id="{AC83BC5F-AD0E-6473-457B-E01BEC352F73}"/>
                  </a:ext>
                </a:extLst>
              </p:cNvPr>
              <p:cNvSpPr/>
              <p:nvPr/>
            </p:nvSpPr>
            <p:spPr>
              <a:xfrm>
                <a:off x="7245846" y="2374335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2">
                <a:extLst>
                  <a:ext uri="{FF2B5EF4-FFF2-40B4-BE49-F238E27FC236}">
                    <a16:creationId xmlns:a16="http://schemas.microsoft.com/office/drawing/2014/main" id="{A5EE6235-310D-6A6F-C587-65B0B183CF14}"/>
                  </a:ext>
                </a:extLst>
              </p:cNvPr>
              <p:cNvSpPr/>
              <p:nvPr/>
            </p:nvSpPr>
            <p:spPr>
              <a:xfrm>
                <a:off x="7245846" y="2374335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6" name="object 83">
              <a:extLst>
                <a:ext uri="{FF2B5EF4-FFF2-40B4-BE49-F238E27FC236}">
                  <a16:creationId xmlns:a16="http://schemas.microsoft.com/office/drawing/2014/main" id="{6E1A53A5-033E-D051-B985-CF75C285F3F0}"/>
                </a:ext>
              </a:extLst>
            </p:cNvPr>
            <p:cNvSpPr txBox="1"/>
            <p:nvPr/>
          </p:nvSpPr>
          <p:spPr>
            <a:xfrm>
              <a:off x="6130585" y="1830648"/>
              <a:ext cx="11349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4" dirty="0">
                  <a:latin typeface="Trebuchet MS"/>
                  <a:cs typeface="Trebuchet MS"/>
                </a:rPr>
                <a:t>Q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87" name="object 84">
              <a:extLst>
                <a:ext uri="{FF2B5EF4-FFF2-40B4-BE49-F238E27FC236}">
                  <a16:creationId xmlns:a16="http://schemas.microsoft.com/office/drawing/2014/main" id="{3EE49627-07E9-B8FF-68BF-7B132C99F076}"/>
                </a:ext>
              </a:extLst>
            </p:cNvPr>
            <p:cNvSpPr/>
            <p:nvPr/>
          </p:nvSpPr>
          <p:spPr>
            <a:xfrm>
              <a:off x="6547386" y="2184406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5">
              <a:extLst>
                <a:ext uri="{FF2B5EF4-FFF2-40B4-BE49-F238E27FC236}">
                  <a16:creationId xmlns:a16="http://schemas.microsoft.com/office/drawing/2014/main" id="{BE9D0182-A026-5C7D-300B-E6BFD9822B0A}"/>
                </a:ext>
              </a:extLst>
            </p:cNvPr>
            <p:cNvSpPr txBox="1"/>
            <p:nvPr/>
          </p:nvSpPr>
          <p:spPr>
            <a:xfrm>
              <a:off x="6549108" y="2242313"/>
              <a:ext cx="305371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7" dirty="0">
                  <a:latin typeface="Trebuchet MS"/>
                  <a:cs typeface="Trebuchet MS"/>
                </a:rPr>
                <a:t>NSW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89" name="object 86">
              <a:extLst>
                <a:ext uri="{FF2B5EF4-FFF2-40B4-BE49-F238E27FC236}">
                  <a16:creationId xmlns:a16="http://schemas.microsoft.com/office/drawing/2014/main" id="{C615823D-C141-A3E3-2355-6897F3E6E235}"/>
                </a:ext>
              </a:extLst>
            </p:cNvPr>
            <p:cNvSpPr/>
            <p:nvPr/>
          </p:nvSpPr>
          <p:spPr>
            <a:xfrm>
              <a:off x="6032805" y="2544612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7">
              <a:extLst>
                <a:ext uri="{FF2B5EF4-FFF2-40B4-BE49-F238E27FC236}">
                  <a16:creationId xmlns:a16="http://schemas.microsoft.com/office/drawing/2014/main" id="{D4E31F74-E841-24DD-327B-3DE69E7562D0}"/>
                </a:ext>
              </a:extLst>
            </p:cNvPr>
            <p:cNvSpPr txBox="1"/>
            <p:nvPr/>
          </p:nvSpPr>
          <p:spPr>
            <a:xfrm>
              <a:off x="6135116" y="2602520"/>
              <a:ext cx="10407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54" dirty="0">
                  <a:latin typeface="Trebuchet MS"/>
                  <a:cs typeface="Trebuchet MS"/>
                </a:rPr>
                <a:t>V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91" name="object 88">
              <a:extLst>
                <a:ext uri="{FF2B5EF4-FFF2-40B4-BE49-F238E27FC236}">
                  <a16:creationId xmlns:a16="http://schemas.microsoft.com/office/drawing/2014/main" id="{7A12ADF5-1BA4-DD8D-CE9C-7595CF27008A}"/>
                </a:ext>
              </a:extLst>
            </p:cNvPr>
            <p:cNvSpPr/>
            <p:nvPr/>
          </p:nvSpPr>
          <p:spPr>
            <a:xfrm>
              <a:off x="6032805" y="2956277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9">
              <a:extLst>
                <a:ext uri="{FF2B5EF4-FFF2-40B4-BE49-F238E27FC236}">
                  <a16:creationId xmlns:a16="http://schemas.microsoft.com/office/drawing/2014/main" id="{7774517E-A67B-7ACA-5086-CD936138C1E0}"/>
                </a:ext>
              </a:extLst>
            </p:cNvPr>
            <p:cNvSpPr txBox="1"/>
            <p:nvPr/>
          </p:nvSpPr>
          <p:spPr>
            <a:xfrm>
              <a:off x="6134208" y="3014184"/>
              <a:ext cx="106216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1" dirty="0">
                  <a:latin typeface="Trebuchet MS"/>
                  <a:cs typeface="Trebuchet MS"/>
                </a:rPr>
                <a:t>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93" name="object 90">
              <a:extLst>
                <a:ext uri="{FF2B5EF4-FFF2-40B4-BE49-F238E27FC236}">
                  <a16:creationId xmlns:a16="http://schemas.microsoft.com/office/drawing/2014/main" id="{D8784DD6-56FA-0481-1B4E-24CA1091A13B}"/>
                </a:ext>
              </a:extLst>
            </p:cNvPr>
            <p:cNvGrpSpPr/>
            <p:nvPr/>
          </p:nvGrpSpPr>
          <p:grpSpPr>
            <a:xfrm>
              <a:off x="5902875" y="1848643"/>
              <a:ext cx="54393" cy="54393"/>
              <a:chOff x="7053205" y="2486868"/>
              <a:chExt cx="80645" cy="80645"/>
            </a:xfrm>
          </p:grpSpPr>
          <p:sp>
            <p:nvSpPr>
              <p:cNvPr id="94" name="object 91">
                <a:extLst>
                  <a:ext uri="{FF2B5EF4-FFF2-40B4-BE49-F238E27FC236}">
                    <a16:creationId xmlns:a16="http://schemas.microsoft.com/office/drawing/2014/main" id="{D0DB8BEF-AD01-52F9-6249-585939EAE227}"/>
                  </a:ext>
                </a:extLst>
              </p:cNvPr>
              <p:cNvSpPr/>
              <p:nvPr/>
            </p:nvSpPr>
            <p:spPr>
              <a:xfrm>
                <a:off x="7055112" y="248877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92">
                <a:extLst>
                  <a:ext uri="{FF2B5EF4-FFF2-40B4-BE49-F238E27FC236}">
                    <a16:creationId xmlns:a16="http://schemas.microsoft.com/office/drawing/2014/main" id="{C2BAED77-1AA7-4C22-A9E2-53C07713CB28}"/>
                  </a:ext>
                </a:extLst>
              </p:cNvPr>
              <p:cNvSpPr/>
              <p:nvPr/>
            </p:nvSpPr>
            <p:spPr>
              <a:xfrm>
                <a:off x="7055112" y="248877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6" name="object 93">
              <a:extLst>
                <a:ext uri="{FF2B5EF4-FFF2-40B4-BE49-F238E27FC236}">
                  <a16:creationId xmlns:a16="http://schemas.microsoft.com/office/drawing/2014/main" id="{D2E95773-E4D0-94C0-AB6C-D7805F7559E0}"/>
                </a:ext>
              </a:extLst>
            </p:cNvPr>
            <p:cNvGrpSpPr/>
            <p:nvPr/>
          </p:nvGrpSpPr>
          <p:grpSpPr>
            <a:xfrm>
              <a:off x="6417455" y="2105933"/>
              <a:ext cx="54393" cy="54393"/>
              <a:chOff x="7816142" y="2868337"/>
              <a:chExt cx="80645" cy="80645"/>
            </a:xfrm>
          </p:grpSpPr>
          <p:sp>
            <p:nvSpPr>
              <p:cNvPr id="97" name="object 94">
                <a:extLst>
                  <a:ext uri="{FF2B5EF4-FFF2-40B4-BE49-F238E27FC236}">
                    <a16:creationId xmlns:a16="http://schemas.microsoft.com/office/drawing/2014/main" id="{C2F94330-EA56-5D44-CF67-4F89A24FD2A4}"/>
                  </a:ext>
                </a:extLst>
              </p:cNvPr>
              <p:cNvSpPr/>
              <p:nvPr/>
            </p:nvSpPr>
            <p:spPr>
              <a:xfrm>
                <a:off x="7818049" y="287024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95">
                <a:extLst>
                  <a:ext uri="{FF2B5EF4-FFF2-40B4-BE49-F238E27FC236}">
                    <a16:creationId xmlns:a16="http://schemas.microsoft.com/office/drawing/2014/main" id="{DBB0F45C-EBAA-FD2C-904E-2E0A7D3A1FB9}"/>
                  </a:ext>
                </a:extLst>
              </p:cNvPr>
              <p:cNvSpPr/>
              <p:nvPr/>
            </p:nvSpPr>
            <p:spPr>
              <a:xfrm>
                <a:off x="7818049" y="287024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9" name="object 96">
              <a:extLst>
                <a:ext uri="{FF2B5EF4-FFF2-40B4-BE49-F238E27FC236}">
                  <a16:creationId xmlns:a16="http://schemas.microsoft.com/office/drawing/2014/main" id="{A45CEDA9-707C-10EC-E946-75FFDA60ED6F}"/>
                </a:ext>
              </a:extLst>
            </p:cNvPr>
            <p:cNvSpPr/>
            <p:nvPr/>
          </p:nvSpPr>
          <p:spPr>
            <a:xfrm>
              <a:off x="6161451" y="2313052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0" name="object 97">
              <a:extLst>
                <a:ext uri="{FF2B5EF4-FFF2-40B4-BE49-F238E27FC236}">
                  <a16:creationId xmlns:a16="http://schemas.microsoft.com/office/drawing/2014/main" id="{79C830FC-2989-A27E-40BF-D5271E86C5EE}"/>
                </a:ext>
              </a:extLst>
            </p:cNvPr>
            <p:cNvGrpSpPr/>
            <p:nvPr/>
          </p:nvGrpSpPr>
          <p:grpSpPr>
            <a:xfrm>
              <a:off x="5902875" y="2105933"/>
              <a:ext cx="54393" cy="54393"/>
              <a:chOff x="7053205" y="2868337"/>
              <a:chExt cx="80645" cy="80645"/>
            </a:xfrm>
          </p:grpSpPr>
          <p:sp>
            <p:nvSpPr>
              <p:cNvPr id="101" name="object 98">
                <a:extLst>
                  <a:ext uri="{FF2B5EF4-FFF2-40B4-BE49-F238E27FC236}">
                    <a16:creationId xmlns:a16="http://schemas.microsoft.com/office/drawing/2014/main" id="{D43722DB-D823-B9DF-8302-83B2FC9AFB11}"/>
                  </a:ext>
                </a:extLst>
              </p:cNvPr>
              <p:cNvSpPr/>
              <p:nvPr/>
            </p:nvSpPr>
            <p:spPr>
              <a:xfrm>
                <a:off x="7055112" y="287024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99">
                <a:extLst>
                  <a:ext uri="{FF2B5EF4-FFF2-40B4-BE49-F238E27FC236}">
                    <a16:creationId xmlns:a16="http://schemas.microsoft.com/office/drawing/2014/main" id="{14FA3556-E577-8C07-A69B-AB8EA6C07236}"/>
                  </a:ext>
                </a:extLst>
              </p:cNvPr>
              <p:cNvSpPr/>
              <p:nvPr/>
            </p:nvSpPr>
            <p:spPr>
              <a:xfrm>
                <a:off x="7055112" y="287024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3" name="object 100">
              <a:extLst>
                <a:ext uri="{FF2B5EF4-FFF2-40B4-BE49-F238E27FC236}">
                  <a16:creationId xmlns:a16="http://schemas.microsoft.com/office/drawing/2014/main" id="{3D34CCA1-C136-C8DA-919F-512FF6D63CA1}"/>
                </a:ext>
              </a:extLst>
            </p:cNvPr>
            <p:cNvGrpSpPr/>
            <p:nvPr/>
          </p:nvGrpSpPr>
          <p:grpSpPr>
            <a:xfrm>
              <a:off x="4995924" y="1529602"/>
              <a:ext cx="1868203" cy="1637782"/>
              <a:chOff x="5708527" y="2013847"/>
              <a:chExt cx="2769870" cy="2428240"/>
            </a:xfrm>
          </p:grpSpPr>
          <p:sp>
            <p:nvSpPr>
              <p:cNvPr id="104" name="object 101">
                <a:extLst>
                  <a:ext uri="{FF2B5EF4-FFF2-40B4-BE49-F238E27FC236}">
                    <a16:creationId xmlns:a16="http://schemas.microsoft.com/office/drawing/2014/main" id="{42F271E9-41FC-7BFF-ED41-66C796B1B3EB}"/>
                  </a:ext>
                </a:extLst>
              </p:cNvPr>
              <p:cNvSpPr/>
              <p:nvPr/>
            </p:nvSpPr>
            <p:spPr>
              <a:xfrm>
                <a:off x="6936226" y="2495517"/>
                <a:ext cx="112331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1123315" h="575310">
                    <a:moveTo>
                      <a:pt x="0" y="0"/>
                    </a:moveTo>
                    <a:lnTo>
                      <a:pt x="314064" y="62811"/>
                    </a:lnTo>
                  </a:path>
                  <a:path w="1123315" h="575310">
                    <a:moveTo>
                      <a:pt x="1122717" y="575070"/>
                    </a:moveTo>
                    <a:lnTo>
                      <a:pt x="717222" y="25067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2">
                <a:extLst>
                  <a:ext uri="{FF2B5EF4-FFF2-40B4-BE49-F238E27FC236}">
                    <a16:creationId xmlns:a16="http://schemas.microsoft.com/office/drawing/2014/main" id="{3D432EAC-26B0-C878-1216-508025E235F8}"/>
                  </a:ext>
                </a:extLst>
              </p:cNvPr>
              <p:cNvSpPr/>
              <p:nvPr/>
            </p:nvSpPr>
            <p:spPr>
              <a:xfrm>
                <a:off x="6940666" y="3213566"/>
                <a:ext cx="1068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8704">
                    <a:moveTo>
                      <a:pt x="0" y="0"/>
                    </a:moveTo>
                    <a:lnTo>
                      <a:pt x="495914" y="0"/>
                    </a:lnTo>
                  </a:path>
                  <a:path w="1068704">
                    <a:moveTo>
                      <a:pt x="572207" y="0"/>
                    </a:moveTo>
                    <a:lnTo>
                      <a:pt x="1068122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3">
                <a:extLst>
                  <a:ext uri="{FF2B5EF4-FFF2-40B4-BE49-F238E27FC236}">
                    <a16:creationId xmlns:a16="http://schemas.microsoft.com/office/drawing/2014/main" id="{E55E74D2-7708-2C12-E5CD-121FDA331A7A}"/>
                  </a:ext>
                </a:extLst>
              </p:cNvPr>
              <p:cNvSpPr/>
              <p:nvPr/>
            </p:nvSpPr>
            <p:spPr>
              <a:xfrm>
                <a:off x="6899296" y="3344822"/>
                <a:ext cx="387985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387984" h="271779">
                    <a:moveTo>
                      <a:pt x="387924" y="271545"/>
                    </a:moveTo>
                    <a:lnTo>
                      <a:pt x="0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104">
                <a:extLst>
                  <a:ext uri="{FF2B5EF4-FFF2-40B4-BE49-F238E27FC236}">
                    <a16:creationId xmlns:a16="http://schemas.microsoft.com/office/drawing/2014/main" id="{06BAE75D-98DE-0A67-B492-288CF1315773}"/>
                  </a:ext>
                </a:extLst>
              </p:cNvPr>
              <p:cNvSpPr/>
              <p:nvPr/>
            </p:nvSpPr>
            <p:spPr>
              <a:xfrm>
                <a:off x="7055112" y="3442448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105">
                <a:extLst>
                  <a:ext uri="{FF2B5EF4-FFF2-40B4-BE49-F238E27FC236}">
                    <a16:creationId xmlns:a16="http://schemas.microsoft.com/office/drawing/2014/main" id="{BA2CC06C-1AD3-5949-8B94-34E9C0298D8D}"/>
                  </a:ext>
                </a:extLst>
              </p:cNvPr>
              <p:cNvSpPr/>
              <p:nvPr/>
            </p:nvSpPr>
            <p:spPr>
              <a:xfrm>
                <a:off x="7055112" y="3442448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06">
                <a:extLst>
                  <a:ext uri="{FF2B5EF4-FFF2-40B4-BE49-F238E27FC236}">
                    <a16:creationId xmlns:a16="http://schemas.microsoft.com/office/drawing/2014/main" id="{667A2C7C-BECC-A6B1-3F4C-C08F41B0E6A0}"/>
                  </a:ext>
                </a:extLst>
              </p:cNvPr>
              <p:cNvSpPr/>
              <p:nvPr/>
            </p:nvSpPr>
            <p:spPr>
              <a:xfrm>
                <a:off x="6890512" y="2746193"/>
                <a:ext cx="1160145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1160145" h="870585">
                    <a:moveTo>
                      <a:pt x="405492" y="0"/>
                    </a:moveTo>
                    <a:lnTo>
                      <a:pt x="0" y="324396"/>
                    </a:lnTo>
                  </a:path>
                  <a:path w="1160145" h="870585">
                    <a:moveTo>
                      <a:pt x="771722" y="870175"/>
                    </a:moveTo>
                    <a:lnTo>
                      <a:pt x="1159645" y="598627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07">
                <a:extLst>
                  <a:ext uri="{FF2B5EF4-FFF2-40B4-BE49-F238E27FC236}">
                    <a16:creationId xmlns:a16="http://schemas.microsoft.com/office/drawing/2014/main" id="{061D5A1F-3A6C-0101-FAEA-7976797C8214}"/>
                  </a:ext>
                </a:extLst>
              </p:cNvPr>
              <p:cNvSpPr/>
              <p:nvPr/>
            </p:nvSpPr>
            <p:spPr>
              <a:xfrm>
                <a:off x="7818049" y="3442448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08">
                <a:extLst>
                  <a:ext uri="{FF2B5EF4-FFF2-40B4-BE49-F238E27FC236}">
                    <a16:creationId xmlns:a16="http://schemas.microsoft.com/office/drawing/2014/main" id="{864F18BA-7FB3-7EE7-3A44-9E3D4D29D46E}"/>
                  </a:ext>
                </a:extLst>
              </p:cNvPr>
              <p:cNvSpPr/>
              <p:nvPr/>
            </p:nvSpPr>
            <p:spPr>
              <a:xfrm>
                <a:off x="5710434" y="2397223"/>
                <a:ext cx="2184400" cy="1122045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1122045">
                    <a:moveTo>
                      <a:pt x="2107615" y="1045224"/>
                    </a:moveTo>
                    <a:lnTo>
                      <a:pt x="2107615" y="1121518"/>
                    </a:lnTo>
                    <a:lnTo>
                      <a:pt x="2183909" y="1121518"/>
                    </a:lnTo>
                    <a:lnTo>
                      <a:pt x="2183909" y="1045224"/>
                    </a:lnTo>
                    <a:lnTo>
                      <a:pt x="2107615" y="1045224"/>
                    </a:lnTo>
                    <a:close/>
                  </a:path>
                  <a:path w="2184400" h="112204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109">
                <a:extLst>
                  <a:ext uri="{FF2B5EF4-FFF2-40B4-BE49-F238E27FC236}">
                    <a16:creationId xmlns:a16="http://schemas.microsoft.com/office/drawing/2014/main" id="{6181ABFD-1C0C-7B5A-B08C-BD446F5E0277}"/>
                  </a:ext>
                </a:extLst>
              </p:cNvPr>
              <p:cNvSpPr/>
              <p:nvPr/>
            </p:nvSpPr>
            <p:spPr>
              <a:xfrm>
                <a:off x="5716156" y="2402945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110">
                <a:extLst>
                  <a:ext uri="{FF2B5EF4-FFF2-40B4-BE49-F238E27FC236}">
                    <a16:creationId xmlns:a16="http://schemas.microsoft.com/office/drawing/2014/main" id="{46D96E7E-A922-DDB3-5CAB-D9B724320F17}"/>
                  </a:ext>
                </a:extLst>
              </p:cNvPr>
              <p:cNvSpPr/>
              <p:nvPr/>
            </p:nvSpPr>
            <p:spPr>
              <a:xfrm>
                <a:off x="5716156" y="2015754"/>
                <a:ext cx="1234440" cy="540385"/>
              </a:xfrm>
              <a:custGeom>
                <a:avLst/>
                <a:gdLst/>
                <a:ahLst/>
                <a:cxnLst/>
                <a:rect l="l" t="t" r="r" b="b"/>
                <a:pathLst>
                  <a:path w="1234440" h="540385">
                    <a:moveTo>
                      <a:pt x="0" y="387190"/>
                    </a:moveTo>
                    <a:lnTo>
                      <a:pt x="0" y="539778"/>
                    </a:lnTo>
                    <a:lnTo>
                      <a:pt x="152587" y="539778"/>
                    </a:lnTo>
                    <a:lnTo>
                      <a:pt x="152587" y="387190"/>
                    </a:lnTo>
                    <a:lnTo>
                      <a:pt x="0" y="387190"/>
                    </a:lnTo>
                    <a:close/>
                  </a:path>
                  <a:path w="1234440" h="540385">
                    <a:moveTo>
                      <a:pt x="757215" y="0"/>
                    </a:moveTo>
                    <a:lnTo>
                      <a:pt x="757215" y="164031"/>
                    </a:lnTo>
                    <a:lnTo>
                      <a:pt x="1234051" y="164031"/>
                    </a:lnTo>
                    <a:lnTo>
                      <a:pt x="1234051" y="0"/>
                    </a:lnTo>
                    <a:lnTo>
                      <a:pt x="757215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111">
                <a:extLst>
                  <a:ext uri="{FF2B5EF4-FFF2-40B4-BE49-F238E27FC236}">
                    <a16:creationId xmlns:a16="http://schemas.microsoft.com/office/drawing/2014/main" id="{01081501-DAFB-4637-4F99-EEA1F2B709DF}"/>
                  </a:ext>
                </a:extLst>
              </p:cNvPr>
              <p:cNvSpPr/>
              <p:nvPr/>
            </p:nvSpPr>
            <p:spPr>
              <a:xfrm>
                <a:off x="6635496" y="2021476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4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112">
                <a:extLst>
                  <a:ext uri="{FF2B5EF4-FFF2-40B4-BE49-F238E27FC236}">
                    <a16:creationId xmlns:a16="http://schemas.microsoft.com/office/drawing/2014/main" id="{5CE1BD57-0DE4-9662-FDB1-390482CB9015}"/>
                  </a:ext>
                </a:extLst>
              </p:cNvPr>
              <p:cNvSpPr/>
              <p:nvPr/>
            </p:nvSpPr>
            <p:spPr>
              <a:xfrm>
                <a:off x="6473372" y="2021476"/>
                <a:ext cx="476884" cy="162750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1627504">
                    <a:moveTo>
                      <a:pt x="162124" y="0"/>
                    </a:moveTo>
                    <a:lnTo>
                      <a:pt x="162124" y="152587"/>
                    </a:lnTo>
                    <a:lnTo>
                      <a:pt x="314711" y="152587"/>
                    </a:lnTo>
                    <a:lnTo>
                      <a:pt x="314711" y="0"/>
                    </a:lnTo>
                    <a:lnTo>
                      <a:pt x="162124" y="0"/>
                    </a:lnTo>
                    <a:close/>
                  </a:path>
                  <a:path w="476884" h="1627504">
                    <a:moveTo>
                      <a:pt x="0" y="1462933"/>
                    </a:moveTo>
                    <a:lnTo>
                      <a:pt x="0" y="1626964"/>
                    </a:lnTo>
                    <a:lnTo>
                      <a:pt x="476836" y="1626964"/>
                    </a:lnTo>
                    <a:lnTo>
                      <a:pt x="476836" y="1462933"/>
                    </a:lnTo>
                    <a:lnTo>
                      <a:pt x="0" y="1462933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113">
                <a:extLst>
                  <a:ext uri="{FF2B5EF4-FFF2-40B4-BE49-F238E27FC236}">
                    <a16:creationId xmlns:a16="http://schemas.microsoft.com/office/drawing/2014/main" id="{F2666409-E55C-2758-D27F-772394F5DC86}"/>
                  </a:ext>
                </a:extLst>
              </p:cNvPr>
              <p:cNvSpPr/>
              <p:nvPr/>
            </p:nvSpPr>
            <p:spPr>
              <a:xfrm>
                <a:off x="6635496" y="3490131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4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14">
                <a:extLst>
                  <a:ext uri="{FF2B5EF4-FFF2-40B4-BE49-F238E27FC236}">
                    <a16:creationId xmlns:a16="http://schemas.microsoft.com/office/drawing/2014/main" id="{029AB9DB-D628-8D98-BFA5-51F1435E8AC3}"/>
                  </a:ext>
                </a:extLst>
              </p:cNvPr>
              <p:cNvSpPr/>
              <p:nvPr/>
            </p:nvSpPr>
            <p:spPr>
              <a:xfrm>
                <a:off x="6635496" y="2168342"/>
                <a:ext cx="1078230" cy="1474470"/>
              </a:xfrm>
              <a:custGeom>
                <a:avLst/>
                <a:gdLst/>
                <a:ahLst/>
                <a:cxnLst/>
                <a:rect l="l" t="t" r="r" b="b"/>
                <a:pathLst>
                  <a:path w="1078229" h="1474470">
                    <a:moveTo>
                      <a:pt x="0" y="1321789"/>
                    </a:moveTo>
                    <a:lnTo>
                      <a:pt x="0" y="1474377"/>
                    </a:lnTo>
                    <a:lnTo>
                      <a:pt x="152587" y="1474377"/>
                    </a:lnTo>
                    <a:lnTo>
                      <a:pt x="152587" y="1321789"/>
                    </a:lnTo>
                    <a:lnTo>
                      <a:pt x="0" y="1321789"/>
                    </a:lnTo>
                    <a:close/>
                  </a:path>
                  <a:path w="1078229" h="1474470">
                    <a:moveTo>
                      <a:pt x="600813" y="0"/>
                    </a:moveTo>
                    <a:lnTo>
                      <a:pt x="600813" y="164031"/>
                    </a:lnTo>
                    <a:lnTo>
                      <a:pt x="1077649" y="164031"/>
                    </a:lnTo>
                    <a:lnTo>
                      <a:pt x="1077649" y="0"/>
                    </a:lnTo>
                    <a:lnTo>
                      <a:pt x="600813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115">
                <a:extLst>
                  <a:ext uri="{FF2B5EF4-FFF2-40B4-BE49-F238E27FC236}">
                    <a16:creationId xmlns:a16="http://schemas.microsoft.com/office/drawing/2014/main" id="{BF0B7099-097F-86C4-2521-7655A4F471B9}"/>
                  </a:ext>
                </a:extLst>
              </p:cNvPr>
              <p:cNvSpPr/>
              <p:nvPr/>
            </p:nvSpPr>
            <p:spPr>
              <a:xfrm>
                <a:off x="7554836" y="2174064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4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16">
                <a:extLst>
                  <a:ext uri="{FF2B5EF4-FFF2-40B4-BE49-F238E27FC236}">
                    <a16:creationId xmlns:a16="http://schemas.microsoft.com/office/drawing/2014/main" id="{96DA6616-D319-FF24-8E4F-A8BB25287070}"/>
                  </a:ext>
                </a:extLst>
              </p:cNvPr>
              <p:cNvSpPr/>
              <p:nvPr/>
            </p:nvSpPr>
            <p:spPr>
              <a:xfrm>
                <a:off x="7554836" y="2174064"/>
                <a:ext cx="921385" cy="768985"/>
              </a:xfrm>
              <a:custGeom>
                <a:avLst/>
                <a:gdLst/>
                <a:ahLst/>
                <a:cxnLst/>
                <a:rect l="l" t="t" r="r" b="b"/>
                <a:pathLst>
                  <a:path w="921384" h="768985">
                    <a:moveTo>
                      <a:pt x="0" y="0"/>
                    </a:move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lnTo>
                      <a:pt x="0" y="0"/>
                    </a:lnTo>
                    <a:close/>
                  </a:path>
                  <a:path w="921384" h="768985">
                    <a:moveTo>
                      <a:pt x="444411" y="604628"/>
                    </a:moveTo>
                    <a:lnTo>
                      <a:pt x="444411" y="768659"/>
                    </a:lnTo>
                    <a:lnTo>
                      <a:pt x="921247" y="768659"/>
                    </a:lnTo>
                    <a:lnTo>
                      <a:pt x="921247" y="604628"/>
                    </a:lnTo>
                    <a:lnTo>
                      <a:pt x="444411" y="604628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0" name="object 117">
                <a:extLst>
                  <a:ext uri="{FF2B5EF4-FFF2-40B4-BE49-F238E27FC236}">
                    <a16:creationId xmlns:a16="http://schemas.microsoft.com/office/drawing/2014/main" id="{77D74C3B-B26E-75FD-1CD1-065990B1BDCA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03062" y="2782506"/>
                <a:ext cx="312804" cy="156402"/>
              </a:xfrm>
              <a:prstGeom prst="rect">
                <a:avLst/>
              </a:prstGeom>
            </p:spPr>
          </p:pic>
          <p:sp>
            <p:nvSpPr>
              <p:cNvPr id="121" name="object 118">
                <a:extLst>
                  <a:ext uri="{FF2B5EF4-FFF2-40B4-BE49-F238E27FC236}">
                    <a16:creationId xmlns:a16="http://schemas.microsoft.com/office/drawing/2014/main" id="{3984195D-76DD-4513-0932-4E9704FDC0A9}"/>
                  </a:ext>
                </a:extLst>
              </p:cNvPr>
              <p:cNvSpPr/>
              <p:nvPr/>
            </p:nvSpPr>
            <p:spPr>
              <a:xfrm>
                <a:off x="7745570" y="3665607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2" name="object 119">
                <a:extLst>
                  <a:ext uri="{FF2B5EF4-FFF2-40B4-BE49-F238E27FC236}">
                    <a16:creationId xmlns:a16="http://schemas.microsoft.com/office/drawing/2014/main" id="{F72D4948-B3AC-C356-F055-1800E74F7176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49385" y="3669421"/>
                <a:ext cx="469206" cy="156402"/>
              </a:xfrm>
              <a:prstGeom prst="rect">
                <a:avLst/>
              </a:prstGeom>
            </p:spPr>
          </p:pic>
          <p:sp>
            <p:nvSpPr>
              <p:cNvPr id="123" name="object 120">
                <a:extLst>
                  <a:ext uri="{FF2B5EF4-FFF2-40B4-BE49-F238E27FC236}">
                    <a16:creationId xmlns:a16="http://schemas.microsoft.com/office/drawing/2014/main" id="{A8C9B403-4B17-987C-B104-4FB7D093419A}"/>
                  </a:ext>
                </a:extLst>
              </p:cNvPr>
              <p:cNvSpPr/>
              <p:nvPr/>
            </p:nvSpPr>
            <p:spPr>
              <a:xfrm>
                <a:off x="7745570" y="4275957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4" name="object 121">
                <a:extLst>
                  <a:ext uri="{FF2B5EF4-FFF2-40B4-BE49-F238E27FC236}">
                    <a16:creationId xmlns:a16="http://schemas.microsoft.com/office/drawing/2014/main" id="{4A43AB67-86C9-4C6F-06E9-8A071D0604E8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49385" y="4279772"/>
                <a:ext cx="469206" cy="156402"/>
              </a:xfrm>
              <a:prstGeom prst="rect">
                <a:avLst/>
              </a:prstGeom>
            </p:spPr>
          </p:pic>
        </p:grpSp>
      </p:grpSp>
      <p:grpSp>
        <p:nvGrpSpPr>
          <p:cNvPr id="125" name="object 122">
            <a:extLst>
              <a:ext uri="{FF2B5EF4-FFF2-40B4-BE49-F238E27FC236}">
                <a16:creationId xmlns:a16="http://schemas.microsoft.com/office/drawing/2014/main" id="{C86FF464-C3B8-475D-CBE3-14B5DC37CA9E}"/>
              </a:ext>
            </a:extLst>
          </p:cNvPr>
          <p:cNvGrpSpPr/>
          <p:nvPr/>
        </p:nvGrpSpPr>
        <p:grpSpPr>
          <a:xfrm>
            <a:off x="1434450" y="3753640"/>
            <a:ext cx="6279594" cy="1187649"/>
            <a:chOff x="428146" y="5311291"/>
            <a:chExt cx="9310370" cy="1760855"/>
          </a:xfrm>
        </p:grpSpPr>
        <p:sp>
          <p:nvSpPr>
            <p:cNvPr id="126" name="object 123">
              <a:extLst>
                <a:ext uri="{FF2B5EF4-FFF2-40B4-BE49-F238E27FC236}">
                  <a16:creationId xmlns:a16="http://schemas.microsoft.com/office/drawing/2014/main" id="{81D16302-B04F-EE4C-5BAB-D6FE7E24B685}"/>
                </a:ext>
              </a:extLst>
            </p:cNvPr>
            <p:cNvSpPr/>
            <p:nvPr/>
          </p:nvSpPr>
          <p:spPr>
            <a:xfrm>
              <a:off x="440862" y="5632358"/>
              <a:ext cx="9284970" cy="1427480"/>
            </a:xfrm>
            <a:custGeom>
              <a:avLst/>
              <a:gdLst/>
              <a:ahLst/>
              <a:cxnLst/>
              <a:rect l="l" t="t" r="r" b="b"/>
              <a:pathLst>
                <a:path w="9284970" h="1427479">
                  <a:moveTo>
                    <a:pt x="0" y="0"/>
                  </a:moveTo>
                  <a:lnTo>
                    <a:pt x="0" y="1426974"/>
                  </a:lnTo>
                  <a:lnTo>
                    <a:pt x="9284633" y="1426974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4">
              <a:extLst>
                <a:ext uri="{FF2B5EF4-FFF2-40B4-BE49-F238E27FC236}">
                  <a16:creationId xmlns:a16="http://schemas.microsoft.com/office/drawing/2014/main" id="{749E11E9-5860-665E-5CDD-5EFBD3F4462C}"/>
                </a:ext>
              </a:extLst>
            </p:cNvPr>
            <p:cNvSpPr/>
            <p:nvPr/>
          </p:nvSpPr>
          <p:spPr>
            <a:xfrm>
              <a:off x="568017" y="5311291"/>
              <a:ext cx="5672455" cy="642620"/>
            </a:xfrm>
            <a:custGeom>
              <a:avLst/>
              <a:gdLst/>
              <a:ahLst/>
              <a:cxnLst/>
              <a:rect l="l" t="t" r="r" b="b"/>
              <a:pathLst>
                <a:path w="5672455" h="642620">
                  <a:moveTo>
                    <a:pt x="5672107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5672107" y="642132"/>
                  </a:lnTo>
                  <a:lnTo>
                    <a:pt x="56721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5">
              <a:extLst>
                <a:ext uri="{FF2B5EF4-FFF2-40B4-BE49-F238E27FC236}">
                  <a16:creationId xmlns:a16="http://schemas.microsoft.com/office/drawing/2014/main" id="{DFE89338-B5EF-35C2-EC64-7484D6324F2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017" y="5311291"/>
              <a:ext cx="642132" cy="642132"/>
            </a:xfrm>
            <a:prstGeom prst="rect">
              <a:avLst/>
            </a:prstGeom>
          </p:spPr>
        </p:pic>
      </p:grpSp>
      <p:sp>
        <p:nvSpPr>
          <p:cNvPr id="129" name="object 126">
            <a:extLst>
              <a:ext uri="{FF2B5EF4-FFF2-40B4-BE49-F238E27FC236}">
                <a16:creationId xmlns:a16="http://schemas.microsoft.com/office/drawing/2014/main" id="{71CF6A50-CA9F-7ABC-2D94-C6C3F71DDB7A}"/>
              </a:ext>
            </a:extLst>
          </p:cNvPr>
          <p:cNvSpPr txBox="1"/>
          <p:nvPr/>
        </p:nvSpPr>
        <p:spPr>
          <a:xfrm>
            <a:off x="1528853" y="3417654"/>
            <a:ext cx="6081295" cy="1375785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547805">
              <a:spcBef>
                <a:spcPts val="88"/>
              </a:spcBef>
              <a:tabLst>
                <a:tab pos="3259420" algn="l"/>
              </a:tabLst>
            </a:pPr>
            <a:r>
              <a:rPr sz="1349" dirty="0">
                <a:latin typeface="Calibri"/>
                <a:cs typeface="Calibri"/>
              </a:rPr>
              <a:t>2</a:t>
            </a:r>
            <a:r>
              <a:rPr sz="1349" spc="-13" dirty="0">
                <a:latin typeface="Calibri"/>
                <a:cs typeface="Calibri"/>
              </a:rPr>
              <a:t> </a:t>
            </a:r>
            <a:r>
              <a:rPr sz="1349" spc="384" dirty="0">
                <a:latin typeface="Calibri"/>
                <a:cs typeface="Calibri"/>
              </a:rPr>
              <a:t>+</a:t>
            </a:r>
            <a:r>
              <a:rPr sz="1349" spc="-10" dirty="0">
                <a:latin typeface="Calibri"/>
                <a:cs typeface="Calibri"/>
              </a:rPr>
              <a:t> </a:t>
            </a:r>
            <a:r>
              <a:rPr sz="1349" dirty="0">
                <a:latin typeface="Calibri"/>
                <a:cs typeface="Calibri"/>
              </a:rPr>
              <a:t>2</a:t>
            </a:r>
            <a:r>
              <a:rPr sz="1349" spc="-10" dirty="0">
                <a:latin typeface="Calibri"/>
                <a:cs typeface="Calibri"/>
              </a:rPr>
              <a:t> </a:t>
            </a:r>
            <a:r>
              <a:rPr sz="1349" spc="384" dirty="0">
                <a:latin typeface="Calibri"/>
                <a:cs typeface="Calibri"/>
              </a:rPr>
              <a:t>+</a:t>
            </a:r>
            <a:r>
              <a:rPr sz="1349" spc="-7" dirty="0">
                <a:latin typeface="Calibri"/>
                <a:cs typeface="Calibri"/>
              </a:rPr>
              <a:t> </a:t>
            </a:r>
            <a:r>
              <a:rPr sz="1349" dirty="0">
                <a:latin typeface="Calibri"/>
                <a:cs typeface="Calibri"/>
              </a:rPr>
              <a:t>2</a:t>
            </a:r>
            <a:r>
              <a:rPr sz="1349" spc="61" dirty="0">
                <a:latin typeface="Calibri"/>
                <a:cs typeface="Calibri"/>
              </a:rPr>
              <a:t> </a:t>
            </a:r>
            <a:r>
              <a:rPr sz="1349" spc="384" dirty="0">
                <a:latin typeface="Calibri"/>
                <a:cs typeface="Calibri"/>
              </a:rPr>
              <a:t>=</a:t>
            </a:r>
            <a:r>
              <a:rPr sz="1349" spc="64" dirty="0">
                <a:latin typeface="Calibri"/>
                <a:cs typeface="Calibri"/>
              </a:rPr>
              <a:t> </a:t>
            </a:r>
            <a:r>
              <a:rPr sz="1349" dirty="0">
                <a:latin typeface="Calibri"/>
                <a:cs typeface="Calibri"/>
              </a:rPr>
              <a:t>6</a:t>
            </a:r>
            <a:r>
              <a:rPr sz="1349" spc="138" dirty="0">
                <a:latin typeface="Calibri"/>
                <a:cs typeface="Calibri"/>
              </a:rPr>
              <a:t> </a:t>
            </a:r>
            <a:r>
              <a:rPr sz="1349" spc="-40" dirty="0">
                <a:latin typeface="Trebuchet MS"/>
                <a:cs typeface="Trebuchet MS"/>
              </a:rPr>
              <a:t>consistent</a:t>
            </a:r>
            <a:r>
              <a:rPr sz="1349" spc="34" dirty="0">
                <a:latin typeface="Trebuchet MS"/>
                <a:cs typeface="Trebuchet MS"/>
              </a:rPr>
              <a:t> </a:t>
            </a:r>
            <a:r>
              <a:rPr sz="1349" spc="-7" dirty="0">
                <a:latin typeface="Trebuchet MS"/>
                <a:cs typeface="Trebuchet MS"/>
              </a:rPr>
              <a:t>values</a:t>
            </a:r>
            <a:r>
              <a:rPr sz="1349" dirty="0">
                <a:latin typeface="Trebuchet MS"/>
                <a:cs typeface="Trebuchet MS"/>
              </a:rPr>
              <a:t>	</a:t>
            </a:r>
            <a:r>
              <a:rPr sz="1349" dirty="0">
                <a:latin typeface="Calibri"/>
                <a:cs typeface="Calibri"/>
              </a:rPr>
              <a:t>1</a:t>
            </a:r>
            <a:r>
              <a:rPr sz="1349" spc="-13" dirty="0">
                <a:latin typeface="Calibri"/>
                <a:cs typeface="Calibri"/>
              </a:rPr>
              <a:t> </a:t>
            </a:r>
            <a:r>
              <a:rPr sz="1349" spc="384" dirty="0">
                <a:latin typeface="Calibri"/>
                <a:cs typeface="Calibri"/>
              </a:rPr>
              <a:t>+</a:t>
            </a:r>
            <a:r>
              <a:rPr sz="1349" spc="-10" dirty="0">
                <a:latin typeface="Calibri"/>
                <a:cs typeface="Calibri"/>
              </a:rPr>
              <a:t> </a:t>
            </a:r>
            <a:r>
              <a:rPr sz="1349" dirty="0">
                <a:latin typeface="Calibri"/>
                <a:cs typeface="Calibri"/>
              </a:rPr>
              <a:t>1</a:t>
            </a:r>
            <a:r>
              <a:rPr sz="1349" spc="-10" dirty="0">
                <a:latin typeface="Calibri"/>
                <a:cs typeface="Calibri"/>
              </a:rPr>
              <a:t> </a:t>
            </a:r>
            <a:r>
              <a:rPr sz="1349" spc="384" dirty="0">
                <a:latin typeface="Calibri"/>
                <a:cs typeface="Calibri"/>
              </a:rPr>
              <a:t>+</a:t>
            </a:r>
            <a:r>
              <a:rPr sz="1349" spc="-7" dirty="0">
                <a:latin typeface="Calibri"/>
                <a:cs typeface="Calibri"/>
              </a:rPr>
              <a:t> </a:t>
            </a:r>
            <a:r>
              <a:rPr sz="1349" dirty="0">
                <a:latin typeface="Calibri"/>
                <a:cs typeface="Calibri"/>
              </a:rPr>
              <a:t>2</a:t>
            </a:r>
            <a:r>
              <a:rPr sz="1349" spc="61" dirty="0">
                <a:latin typeface="Calibri"/>
                <a:cs typeface="Calibri"/>
              </a:rPr>
              <a:t> </a:t>
            </a:r>
            <a:r>
              <a:rPr sz="1349" spc="384" dirty="0">
                <a:latin typeface="Calibri"/>
                <a:cs typeface="Calibri"/>
              </a:rPr>
              <a:t>=</a:t>
            </a:r>
            <a:r>
              <a:rPr sz="1349" spc="64" dirty="0">
                <a:latin typeface="Calibri"/>
                <a:cs typeface="Calibri"/>
              </a:rPr>
              <a:t> </a:t>
            </a:r>
            <a:r>
              <a:rPr sz="1349" dirty="0">
                <a:latin typeface="Calibri"/>
                <a:cs typeface="Calibri"/>
              </a:rPr>
              <a:t>4</a:t>
            </a:r>
            <a:r>
              <a:rPr sz="1349" spc="138" dirty="0">
                <a:latin typeface="Calibri"/>
                <a:cs typeface="Calibri"/>
              </a:rPr>
              <a:t> </a:t>
            </a:r>
            <a:r>
              <a:rPr sz="1349" spc="-40" dirty="0">
                <a:latin typeface="Trebuchet MS"/>
                <a:cs typeface="Trebuchet MS"/>
              </a:rPr>
              <a:t>consistent</a:t>
            </a:r>
            <a:r>
              <a:rPr sz="1349" spc="34" dirty="0">
                <a:latin typeface="Trebuchet MS"/>
                <a:cs typeface="Trebuchet MS"/>
              </a:rPr>
              <a:t> </a:t>
            </a:r>
            <a:r>
              <a:rPr sz="1349" spc="-7" dirty="0">
                <a:latin typeface="Trebuchet MS"/>
                <a:cs typeface="Trebuchet MS"/>
              </a:rPr>
              <a:t>values</a:t>
            </a:r>
            <a:endParaRPr sz="1349">
              <a:latin typeface="Trebuchet MS"/>
              <a:cs typeface="Trebuchet MS"/>
            </a:endParaRPr>
          </a:p>
          <a:p>
            <a:pPr marL="518680">
              <a:spcBef>
                <a:spcPts val="1518"/>
              </a:spcBef>
              <a:tabLst>
                <a:tab pos="1560324" algn="l"/>
              </a:tabLst>
            </a:pPr>
            <a:r>
              <a:rPr sz="1686" b="1" spc="37" dirty="0">
                <a:solidFill>
                  <a:srgbClr val="FF0000"/>
                </a:solidFill>
                <a:latin typeface="Trebuchet MS"/>
                <a:cs typeface="Trebuchet MS"/>
              </a:rPr>
              <a:t>Key</a:t>
            </a:r>
            <a:r>
              <a:rPr sz="1686" b="1" spc="12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FF0000"/>
                </a:solidFill>
                <a:latin typeface="Trebuchet MS"/>
                <a:cs typeface="Trebuchet MS"/>
              </a:rPr>
              <a:t>idea:</a:t>
            </a:r>
            <a:r>
              <a:rPr sz="1686" b="1" dirty="0">
                <a:solidFill>
                  <a:srgbClr val="FF0000"/>
                </a:solidFill>
                <a:latin typeface="Trebuchet MS"/>
                <a:cs typeface="Trebuchet MS"/>
              </a:rPr>
              <a:t>	least</a:t>
            </a:r>
            <a:r>
              <a:rPr sz="1686"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b="1" spc="-20" dirty="0">
                <a:solidFill>
                  <a:srgbClr val="FF0000"/>
                </a:solidFill>
                <a:latin typeface="Trebuchet MS"/>
                <a:cs typeface="Trebuchet MS"/>
              </a:rPr>
              <a:t>constrained</a:t>
            </a:r>
            <a:r>
              <a:rPr sz="1686"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FF0000"/>
                </a:solidFill>
                <a:latin typeface="Trebuchet MS"/>
                <a:cs typeface="Trebuchet MS"/>
              </a:rPr>
              <a:t>value</a:t>
            </a:r>
            <a:endParaRPr sz="1686">
              <a:latin typeface="Trebuchet MS"/>
              <a:cs typeface="Trebuchet MS"/>
            </a:endParaRPr>
          </a:p>
          <a:p>
            <a:pPr marL="50969" marR="37691">
              <a:lnSpc>
                <a:spcPct val="101600"/>
              </a:lnSpc>
              <a:spcBef>
                <a:spcPts val="1460"/>
              </a:spcBef>
              <a:tabLst>
                <a:tab pos="666018" algn="l"/>
                <a:tab pos="1311478" algn="l"/>
                <a:tab pos="1583881" algn="l"/>
                <a:tab pos="2742881" algn="l"/>
                <a:tab pos="3046123" algn="l"/>
                <a:tab pos="4079629" algn="l"/>
                <a:tab pos="4863432" algn="l"/>
                <a:tab pos="5135835" algn="l"/>
              </a:tabLst>
            </a:pPr>
            <a:r>
              <a:rPr sz="1686" spc="-7" dirty="0">
                <a:latin typeface="Trebuchet MS"/>
                <a:cs typeface="Trebuchet MS"/>
              </a:rPr>
              <a:t>Order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7" dirty="0">
                <a:latin typeface="Trebuchet MS"/>
                <a:cs typeface="Trebuchet MS"/>
              </a:rPr>
              <a:t>values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17" dirty="0">
                <a:latin typeface="Trebuchet MS"/>
                <a:cs typeface="Trebuchet MS"/>
              </a:rPr>
              <a:t>of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74" dirty="0">
                <a:latin typeface="Trebuchet MS"/>
                <a:cs typeface="Trebuchet MS"/>
              </a:rPr>
              <a:t>selected</a:t>
            </a:r>
            <a:r>
              <a:rPr sz="1686" spc="13" dirty="0">
                <a:latin typeface="Trebuchet MS"/>
                <a:cs typeface="Trebuchet MS"/>
              </a:rPr>
              <a:t> </a:t>
            </a:r>
            <a:r>
              <a:rPr sz="1686" i="1" spc="326" dirty="0">
                <a:latin typeface="Trebuchet MS"/>
                <a:cs typeface="Trebuchet MS"/>
              </a:rPr>
              <a:t>X</a:t>
            </a:r>
            <a:r>
              <a:rPr sz="1771" i="1" spc="490" baseline="-12698" dirty="0">
                <a:latin typeface="Calibri"/>
                <a:cs typeface="Calibri"/>
              </a:rPr>
              <a:t>i</a:t>
            </a:r>
            <a:r>
              <a:rPr sz="1771" i="1" baseline="-12698" dirty="0">
                <a:latin typeface="Calibri"/>
                <a:cs typeface="Calibri"/>
              </a:rPr>
              <a:t>	</a:t>
            </a:r>
            <a:r>
              <a:rPr sz="1686" spc="-17" dirty="0">
                <a:latin typeface="Trebuchet MS"/>
                <a:cs typeface="Trebuchet MS"/>
              </a:rPr>
              <a:t>by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7" dirty="0">
                <a:latin typeface="Trebuchet MS"/>
                <a:cs typeface="Trebuchet MS"/>
              </a:rPr>
              <a:t>decreasing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7" dirty="0">
                <a:latin typeface="Trebuchet MS"/>
                <a:cs typeface="Trebuchet MS"/>
              </a:rPr>
              <a:t>number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17" dirty="0">
                <a:latin typeface="Trebuchet MS"/>
                <a:cs typeface="Trebuchet MS"/>
              </a:rPr>
              <a:t>of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64" dirty="0">
                <a:latin typeface="Trebuchet MS"/>
                <a:cs typeface="Trebuchet MS"/>
              </a:rPr>
              <a:t>consistent </a:t>
            </a:r>
            <a:r>
              <a:rPr sz="1686" spc="-51" dirty="0">
                <a:latin typeface="Trebuchet MS"/>
                <a:cs typeface="Trebuchet MS"/>
              </a:rPr>
              <a:t>values</a:t>
            </a:r>
            <a:r>
              <a:rPr sz="1686" spc="-7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of</a:t>
            </a:r>
            <a:r>
              <a:rPr sz="1686" spc="-77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neighboring</a:t>
            </a:r>
            <a:r>
              <a:rPr sz="1686" spc="-77" dirty="0">
                <a:latin typeface="Trebuchet MS"/>
                <a:cs typeface="Trebuchet MS"/>
              </a:rPr>
              <a:t> </a:t>
            </a:r>
            <a:r>
              <a:rPr sz="1686" spc="-20" dirty="0">
                <a:latin typeface="Trebuchet MS"/>
                <a:cs typeface="Trebuchet MS"/>
              </a:rPr>
              <a:t>variables.</a:t>
            </a:r>
            <a:endParaRPr sz="1686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05660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ED13-68EE-6698-78A8-81BE753F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spc="-108" dirty="0"/>
              <a:t> </a:t>
            </a:r>
            <a:r>
              <a:rPr lang="en-US" dirty="0"/>
              <a:t>to</a:t>
            </a:r>
            <a:r>
              <a:rPr lang="en-US" spc="-108" dirty="0"/>
              <a:t> </a:t>
            </a:r>
            <a:r>
              <a:rPr lang="en-US" spc="-47" dirty="0"/>
              <a:t>fail?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4EA0-9D36-5CDC-1185-3EA8C6AA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E5C46-1CC1-9C7B-4751-99954889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18B76D6-4F07-A4A3-7314-B592A67EB404}"/>
              </a:ext>
            </a:extLst>
          </p:cNvPr>
          <p:cNvSpPr txBox="1"/>
          <p:nvPr/>
        </p:nvSpPr>
        <p:spPr>
          <a:xfrm>
            <a:off x="974090" y="1234679"/>
            <a:ext cx="4319309" cy="1209621"/>
          </a:xfrm>
          <a:prstGeom prst="rect">
            <a:avLst/>
          </a:prstGeom>
        </p:spPr>
        <p:txBody>
          <a:bodyPr vert="horz" wrap="square" lIns="0" tIns="147760" rIns="0" bIns="0" rtlCol="0">
            <a:spAutoFit/>
          </a:bodyPr>
          <a:lstStyle/>
          <a:p>
            <a:pPr marL="8566">
              <a:spcBef>
                <a:spcPts val="1164"/>
              </a:spcBef>
            </a:pPr>
            <a:r>
              <a:rPr sz="1686" spc="40" dirty="0">
                <a:solidFill>
                  <a:srgbClr val="0000A0"/>
                </a:solidFill>
                <a:latin typeface="Trebuchet MS"/>
                <a:cs typeface="Trebuchet MS"/>
              </a:rPr>
              <a:t>Most</a:t>
            </a:r>
            <a:r>
              <a:rPr sz="1686" spc="1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57" dirty="0">
                <a:solidFill>
                  <a:srgbClr val="0000A0"/>
                </a:solidFill>
                <a:latin typeface="Trebuchet MS"/>
                <a:cs typeface="Trebuchet MS"/>
              </a:rPr>
              <a:t>constrained</a:t>
            </a:r>
            <a:r>
              <a:rPr sz="1686" spc="1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74" dirty="0">
                <a:solidFill>
                  <a:srgbClr val="0000A0"/>
                </a:solidFill>
                <a:latin typeface="Trebuchet MS"/>
                <a:cs typeface="Trebuchet MS"/>
              </a:rPr>
              <a:t>variable</a:t>
            </a:r>
            <a:r>
              <a:rPr sz="1686" spc="13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71" dirty="0">
                <a:solidFill>
                  <a:srgbClr val="0000A0"/>
                </a:solidFill>
                <a:latin typeface="Trebuchet MS"/>
                <a:cs typeface="Trebuchet MS"/>
              </a:rPr>
              <a:t>(MCV)</a:t>
            </a:r>
            <a:r>
              <a:rPr sz="1686" spc="71" dirty="0">
                <a:latin typeface="Trebuchet MS"/>
                <a:cs typeface="Trebuchet MS"/>
              </a:rPr>
              <a:t>:</a:t>
            </a:r>
            <a:endParaRPr sz="1686">
              <a:latin typeface="Trebuchet MS"/>
              <a:cs typeface="Trebuchet MS"/>
            </a:endParaRPr>
          </a:p>
          <a:p>
            <a:pPr marL="551231" indent="-222720">
              <a:spcBef>
                <a:spcPts val="1103"/>
              </a:spcBef>
              <a:buFont typeface="SimSun-ExtB"/>
              <a:buChar char="•"/>
              <a:tabLst>
                <a:tab pos="551231" algn="l"/>
              </a:tabLst>
            </a:pPr>
            <a:r>
              <a:rPr sz="1686" spc="40" dirty="0">
                <a:latin typeface="Trebuchet MS"/>
                <a:cs typeface="Trebuchet MS"/>
              </a:rPr>
              <a:t>Must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assign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b="1" spc="-40" dirty="0">
                <a:latin typeface="Trebuchet MS"/>
                <a:cs typeface="Trebuchet MS"/>
              </a:rPr>
              <a:t>every</a:t>
            </a:r>
            <a:r>
              <a:rPr sz="1686" b="1" spc="-10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variable</a:t>
            </a:r>
            <a:endParaRPr sz="1686">
              <a:latin typeface="Trebuchet MS"/>
              <a:cs typeface="Trebuchet MS"/>
            </a:endParaRPr>
          </a:p>
          <a:p>
            <a:pPr marL="551231" indent="-222720">
              <a:spcBef>
                <a:spcPts val="1099"/>
              </a:spcBef>
              <a:buFont typeface="SimSun-ExtB"/>
              <a:buChar char="•"/>
              <a:tabLst>
                <a:tab pos="551231" algn="l"/>
              </a:tabLst>
            </a:pPr>
            <a:r>
              <a:rPr sz="1686" dirty="0">
                <a:latin typeface="Trebuchet MS"/>
                <a:cs typeface="Trebuchet MS"/>
              </a:rPr>
              <a:t>If</a:t>
            </a:r>
            <a:r>
              <a:rPr sz="1686" spc="-128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going</a:t>
            </a:r>
            <a:r>
              <a:rPr sz="1686" spc="-6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spc="-77" dirty="0">
                <a:latin typeface="Trebuchet MS"/>
                <a:cs typeface="Trebuchet MS"/>
              </a:rPr>
              <a:t>fail,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fail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spc="-77" dirty="0">
                <a:latin typeface="Trebuchet MS"/>
                <a:cs typeface="Trebuchet MS"/>
              </a:rPr>
              <a:t>early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dirty="0">
                <a:latin typeface="SimSun-ExtB"/>
                <a:cs typeface="SimSun-ExtB"/>
              </a:rPr>
              <a:t>⇒</a:t>
            </a:r>
            <a:r>
              <a:rPr sz="1686" spc="-273" dirty="0">
                <a:latin typeface="SimSun-ExtB"/>
                <a:cs typeface="SimSun-ExtB"/>
              </a:rPr>
              <a:t> </a:t>
            </a:r>
            <a:r>
              <a:rPr sz="1686" spc="-64" dirty="0">
                <a:latin typeface="Trebuchet MS"/>
                <a:cs typeface="Trebuchet MS"/>
              </a:rPr>
              <a:t>more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spc="-20" dirty="0">
                <a:latin typeface="Trebuchet MS"/>
                <a:cs typeface="Trebuchet MS"/>
              </a:rPr>
              <a:t>pruning</a:t>
            </a:r>
            <a:endParaRPr sz="1686">
              <a:latin typeface="Trebuchet MS"/>
              <a:cs typeface="Trebuchet M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EEDA61D-7E35-FE89-C346-F606DC4BE4EA}"/>
              </a:ext>
            </a:extLst>
          </p:cNvPr>
          <p:cNvSpPr txBox="1"/>
          <p:nvPr/>
        </p:nvSpPr>
        <p:spPr>
          <a:xfrm>
            <a:off x="974089" y="3128718"/>
            <a:ext cx="4709481" cy="1331958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8566">
              <a:spcBef>
                <a:spcPts val="94"/>
              </a:spcBef>
            </a:pPr>
            <a:r>
              <a:rPr sz="1686" spc="-17" dirty="0">
                <a:solidFill>
                  <a:srgbClr val="0000A0"/>
                </a:solidFill>
                <a:latin typeface="Trebuchet MS"/>
                <a:cs typeface="Trebuchet MS"/>
              </a:rPr>
              <a:t>Least</a:t>
            </a:r>
            <a:r>
              <a:rPr sz="1686" spc="-57" dirty="0">
                <a:solidFill>
                  <a:srgbClr val="0000A0"/>
                </a:solidFill>
                <a:latin typeface="Trebuchet MS"/>
                <a:cs typeface="Trebuchet MS"/>
              </a:rPr>
              <a:t> constrained</a:t>
            </a:r>
            <a:r>
              <a:rPr sz="1686" spc="-5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57" dirty="0">
                <a:solidFill>
                  <a:srgbClr val="0000A0"/>
                </a:solidFill>
                <a:latin typeface="Trebuchet MS"/>
                <a:cs typeface="Trebuchet MS"/>
              </a:rPr>
              <a:t>value </a:t>
            </a:r>
            <a:r>
              <a:rPr sz="1686" spc="37" dirty="0">
                <a:solidFill>
                  <a:srgbClr val="0000A0"/>
                </a:solidFill>
                <a:latin typeface="Trebuchet MS"/>
                <a:cs typeface="Trebuchet MS"/>
              </a:rPr>
              <a:t>(LCV)</a:t>
            </a:r>
            <a:r>
              <a:rPr sz="1686" spc="37" dirty="0">
                <a:latin typeface="Trebuchet MS"/>
                <a:cs typeface="Trebuchet MS"/>
              </a:rPr>
              <a:t>:</a:t>
            </a:r>
            <a:endParaRPr sz="1686">
              <a:latin typeface="Trebuchet MS"/>
              <a:cs typeface="Trebuchet MS"/>
            </a:endParaRPr>
          </a:p>
          <a:p>
            <a:pPr marL="551231" indent="-222720">
              <a:spcBef>
                <a:spcPts val="1268"/>
              </a:spcBef>
              <a:buFont typeface="SimSun-ExtB"/>
              <a:buChar char="•"/>
              <a:tabLst>
                <a:tab pos="551231" algn="l"/>
              </a:tabLst>
            </a:pPr>
            <a:r>
              <a:rPr sz="1686" spc="-34" dirty="0">
                <a:latin typeface="Trebuchet MS"/>
                <a:cs typeface="Trebuchet MS"/>
              </a:rPr>
              <a:t>Need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choose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b="1" dirty="0">
                <a:latin typeface="Trebuchet MS"/>
                <a:cs typeface="Trebuchet MS"/>
              </a:rPr>
              <a:t>some</a:t>
            </a:r>
            <a:r>
              <a:rPr sz="1686" b="1" spc="-44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value</a:t>
            </a:r>
            <a:endParaRPr sz="1686">
              <a:latin typeface="Trebuchet MS"/>
              <a:cs typeface="Trebuchet MS"/>
            </a:endParaRPr>
          </a:p>
          <a:p>
            <a:pPr marL="551231" indent="-222720">
              <a:spcBef>
                <a:spcPts val="934"/>
              </a:spcBef>
              <a:buFont typeface="SimSun-ExtB"/>
              <a:buChar char="•"/>
              <a:tabLst>
                <a:tab pos="551231" algn="l"/>
              </a:tabLst>
            </a:pPr>
            <a:r>
              <a:rPr sz="1686" dirty="0">
                <a:latin typeface="Trebuchet MS"/>
                <a:cs typeface="Trebuchet MS"/>
              </a:rPr>
              <a:t>Choosing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value</a:t>
            </a:r>
            <a:r>
              <a:rPr sz="1686" spc="-6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most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likely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-64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lead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-61" dirty="0">
                <a:latin typeface="Trebuchet MS"/>
                <a:cs typeface="Trebuchet MS"/>
              </a:rPr>
              <a:t> </a:t>
            </a:r>
            <a:r>
              <a:rPr sz="1686" spc="-24" dirty="0">
                <a:latin typeface="Trebuchet MS"/>
                <a:cs typeface="Trebuchet MS"/>
              </a:rPr>
              <a:t>solution</a:t>
            </a:r>
            <a:endParaRPr sz="1686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77351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0B8B-C8F1-3344-3D24-20ECADB4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spc="-101" dirty="0"/>
              <a:t> </a:t>
            </a:r>
            <a:r>
              <a:rPr lang="en-US" dirty="0"/>
              <a:t>do</a:t>
            </a:r>
            <a:r>
              <a:rPr lang="en-US" spc="-84" dirty="0"/>
              <a:t> </a:t>
            </a:r>
            <a:r>
              <a:rPr lang="en-US" spc="-125" dirty="0"/>
              <a:t>these</a:t>
            </a:r>
            <a:r>
              <a:rPr lang="en-US" spc="-67" dirty="0"/>
              <a:t> </a:t>
            </a:r>
            <a:r>
              <a:rPr lang="en-US" spc="-94" dirty="0"/>
              <a:t>heuristics</a:t>
            </a:r>
            <a:r>
              <a:rPr lang="en-US" spc="-88" dirty="0"/>
              <a:t> </a:t>
            </a:r>
            <a:r>
              <a:rPr lang="en-US" spc="-51" dirty="0"/>
              <a:t>help?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AA48-3F6C-14D3-612F-DCA77A88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769D2-AEE7-6A55-C668-5D7B2C3C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D496A-50A3-D886-2E05-0785EB10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06F7E03-6F75-4C1F-8C0F-4EE580A39EDF}"/>
              </a:ext>
            </a:extLst>
          </p:cNvPr>
          <p:cNvSpPr txBox="1"/>
          <p:nvPr/>
        </p:nvSpPr>
        <p:spPr>
          <a:xfrm>
            <a:off x="971168" y="1253438"/>
            <a:ext cx="6277024" cy="3379285"/>
          </a:xfrm>
          <a:prstGeom prst="rect">
            <a:avLst/>
          </a:prstGeom>
        </p:spPr>
        <p:txBody>
          <a:bodyPr vert="horz" wrap="square" lIns="0" tIns="7709" rIns="0" bIns="0" rtlCol="0">
            <a:spAutoFit/>
          </a:bodyPr>
          <a:lstStyle/>
          <a:p>
            <a:pPr marL="268549" marR="46257" indent="-217580">
              <a:lnSpc>
                <a:spcPct val="101600"/>
              </a:lnSpc>
              <a:spcBef>
                <a:spcPts val="61"/>
              </a:spcBef>
              <a:buClr>
                <a:srgbClr val="000000"/>
              </a:buClr>
              <a:buFont typeface="Lucida Sans Unicode"/>
              <a:buChar char="•"/>
              <a:tabLst>
                <a:tab pos="268549" algn="l"/>
                <a:tab pos="839911" algn="l"/>
                <a:tab pos="1982207" algn="l"/>
                <a:tab pos="2904781" algn="l"/>
                <a:tab pos="3538677" algn="l"/>
                <a:tab pos="4118177" algn="l"/>
                <a:tab pos="4739650" algn="l"/>
                <a:tab pos="5455781" algn="l"/>
                <a:tab pos="5835261" algn="l"/>
              </a:tabLst>
            </a:pPr>
            <a:r>
              <a:rPr sz="1686" spc="27" dirty="0">
                <a:solidFill>
                  <a:srgbClr val="0000A0"/>
                </a:solidFill>
                <a:latin typeface="Trebuchet MS"/>
                <a:cs typeface="Trebuchet MS"/>
              </a:rPr>
              <a:t>Most</a:t>
            </a:r>
            <a:r>
              <a:rPr sz="1686" dirty="0">
                <a:solidFill>
                  <a:srgbClr val="0000A0"/>
                </a:solidFill>
                <a:latin typeface="Trebuchet MS"/>
                <a:cs typeface="Trebuchet MS"/>
              </a:rPr>
              <a:t>	</a:t>
            </a: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constrained</a:t>
            </a:r>
            <a:r>
              <a:rPr sz="1686" dirty="0">
                <a:solidFill>
                  <a:srgbClr val="0000A0"/>
                </a:solidFill>
                <a:latin typeface="Trebuchet MS"/>
                <a:cs typeface="Trebuchet MS"/>
              </a:rPr>
              <a:t>	</a:t>
            </a: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variable</a:t>
            </a:r>
            <a:r>
              <a:rPr sz="1686" spc="-7" dirty="0">
                <a:latin typeface="Trebuchet MS"/>
                <a:cs typeface="Trebuchet MS"/>
              </a:rPr>
              <a:t>: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7" dirty="0">
                <a:latin typeface="Trebuchet MS"/>
                <a:cs typeface="Trebuchet MS"/>
              </a:rPr>
              <a:t>useful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13" dirty="0">
                <a:latin typeface="Trebuchet MS"/>
                <a:cs typeface="Trebuchet MS"/>
              </a:rPr>
              <a:t>when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b="1" spc="-13" dirty="0">
                <a:latin typeface="Trebuchet MS"/>
                <a:cs typeface="Trebuchet MS"/>
              </a:rPr>
              <a:t>some</a:t>
            </a:r>
            <a:r>
              <a:rPr sz="1686" b="1" dirty="0">
                <a:latin typeface="Trebuchet MS"/>
                <a:cs typeface="Trebuchet MS"/>
              </a:rPr>
              <a:t>	</a:t>
            </a:r>
            <a:r>
              <a:rPr sz="1686" spc="-7" dirty="0">
                <a:latin typeface="Trebuchet MS"/>
                <a:cs typeface="Trebuchet MS"/>
              </a:rPr>
              <a:t>factors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17" dirty="0">
                <a:latin typeface="Trebuchet MS"/>
                <a:cs typeface="Trebuchet MS"/>
              </a:rPr>
              <a:t>are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61" dirty="0">
                <a:latin typeface="Trebuchet MS"/>
                <a:cs typeface="Trebuchet MS"/>
              </a:rPr>
              <a:t>con- </a:t>
            </a:r>
            <a:r>
              <a:rPr sz="1686" spc="-30" dirty="0">
                <a:latin typeface="Trebuchet MS"/>
                <a:cs typeface="Trebuchet MS"/>
              </a:rPr>
              <a:t>straints</a:t>
            </a:r>
            <a:r>
              <a:rPr sz="1686" spc="-7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(can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prune</a:t>
            </a:r>
            <a:r>
              <a:rPr sz="1686" spc="-67" dirty="0">
                <a:latin typeface="Trebuchet MS"/>
                <a:cs typeface="Trebuchet MS"/>
              </a:rPr>
              <a:t> </a:t>
            </a:r>
            <a:r>
              <a:rPr sz="1686" spc="-37" dirty="0">
                <a:latin typeface="Trebuchet MS"/>
                <a:cs typeface="Trebuchet MS"/>
              </a:rPr>
              <a:t>assignments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with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weight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Trebuchet MS"/>
                <a:cs typeface="Trebuchet MS"/>
              </a:rPr>
              <a:t>0)</a:t>
            </a: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651"/>
              </a:spcBef>
              <a:buFont typeface="Lucida Sans Unicode"/>
              <a:buChar char="•"/>
            </a:pPr>
            <a:endParaRPr sz="1686" dirty="0">
              <a:latin typeface="Trebuchet MS"/>
              <a:cs typeface="Trebuchet MS"/>
            </a:endParaRPr>
          </a:p>
          <a:p>
            <a:pPr marR="303242" algn="ctr">
              <a:tabLst>
                <a:tab pos="2569845" algn="l"/>
              </a:tabLst>
            </a:pPr>
            <a:r>
              <a:rPr sz="1686" spc="91" dirty="0">
                <a:latin typeface="Calibri"/>
                <a:cs typeface="Calibri"/>
              </a:rPr>
              <a:t>[</a:t>
            </a:r>
            <a:r>
              <a:rPr sz="1686" i="1" spc="91" dirty="0">
                <a:latin typeface="Calibri"/>
                <a:cs typeface="Calibri"/>
              </a:rPr>
              <a:t>x</a:t>
            </a:r>
            <a:r>
              <a:rPr sz="1771" spc="136" baseline="-12698" dirty="0">
                <a:latin typeface="Calibri"/>
                <a:cs typeface="Calibri"/>
              </a:rPr>
              <a:t>1</a:t>
            </a:r>
            <a:r>
              <a:rPr sz="1771" spc="450" baseline="-12698" dirty="0">
                <a:latin typeface="Calibri"/>
                <a:cs typeface="Calibri"/>
              </a:rPr>
              <a:t> </a:t>
            </a:r>
            <a:r>
              <a:rPr sz="1686" spc="479" dirty="0">
                <a:latin typeface="Calibri"/>
                <a:cs typeface="Calibri"/>
              </a:rPr>
              <a:t>=</a:t>
            </a:r>
            <a:r>
              <a:rPr sz="1686" spc="98" dirty="0">
                <a:latin typeface="Calibri"/>
                <a:cs typeface="Calibri"/>
              </a:rPr>
              <a:t> </a:t>
            </a:r>
            <a:r>
              <a:rPr sz="1686" i="1" spc="101" dirty="0">
                <a:latin typeface="Calibri"/>
                <a:cs typeface="Calibri"/>
              </a:rPr>
              <a:t>x</a:t>
            </a:r>
            <a:r>
              <a:rPr sz="1771" spc="152" baseline="-12698" dirty="0">
                <a:latin typeface="Calibri"/>
                <a:cs typeface="Calibri"/>
              </a:rPr>
              <a:t>2</a:t>
            </a:r>
            <a:r>
              <a:rPr sz="1686" spc="101" dirty="0">
                <a:latin typeface="Calibri"/>
                <a:cs typeface="Calibri"/>
              </a:rPr>
              <a:t>]</a:t>
            </a:r>
            <a:r>
              <a:rPr sz="1686" dirty="0">
                <a:latin typeface="Calibri"/>
                <a:cs typeface="Calibri"/>
              </a:rPr>
              <a:t>	</a:t>
            </a:r>
            <a:r>
              <a:rPr sz="1686" spc="91" dirty="0">
                <a:latin typeface="Calibri"/>
                <a:cs typeface="Calibri"/>
              </a:rPr>
              <a:t>[</a:t>
            </a:r>
            <a:r>
              <a:rPr sz="1686" i="1" spc="91" dirty="0">
                <a:latin typeface="Calibri"/>
                <a:cs typeface="Calibri"/>
              </a:rPr>
              <a:t>x</a:t>
            </a:r>
            <a:r>
              <a:rPr sz="1771" spc="136" baseline="-12698" dirty="0">
                <a:latin typeface="Calibri"/>
                <a:cs typeface="Calibri"/>
              </a:rPr>
              <a:t>2</a:t>
            </a:r>
            <a:r>
              <a:rPr sz="1771" spc="455" baseline="-12698" dirty="0">
                <a:latin typeface="Calibri"/>
                <a:cs typeface="Calibri"/>
              </a:rPr>
              <a:t> </a:t>
            </a:r>
            <a:r>
              <a:rPr sz="1686" spc="-644" dirty="0">
                <a:latin typeface="Lucida Sans Unicode"/>
                <a:cs typeface="Lucida Sans Unicode"/>
              </a:rPr>
              <a:t>/</a:t>
            </a:r>
            <a:r>
              <a:rPr sz="1686" spc="236" dirty="0">
                <a:latin typeface="Calibri"/>
                <a:cs typeface="Calibri"/>
              </a:rPr>
              <a:t>=</a:t>
            </a:r>
            <a:r>
              <a:rPr sz="1686" spc="101" dirty="0">
                <a:latin typeface="Calibri"/>
                <a:cs typeface="Calibri"/>
              </a:rPr>
              <a:t> </a:t>
            </a:r>
            <a:r>
              <a:rPr sz="1686" i="1" spc="118" dirty="0">
                <a:latin typeface="Calibri"/>
                <a:cs typeface="Calibri"/>
              </a:rPr>
              <a:t>x</a:t>
            </a:r>
            <a:r>
              <a:rPr sz="1771" spc="177" baseline="-12698" dirty="0">
                <a:latin typeface="Calibri"/>
                <a:cs typeface="Calibri"/>
              </a:rPr>
              <a:t>3</a:t>
            </a:r>
            <a:r>
              <a:rPr sz="1686" spc="118" dirty="0">
                <a:latin typeface="Calibri"/>
                <a:cs typeface="Calibri"/>
              </a:rPr>
              <a:t>]</a:t>
            </a:r>
            <a:r>
              <a:rPr sz="1686" spc="7" dirty="0">
                <a:latin typeface="Calibri"/>
                <a:cs typeface="Calibri"/>
              </a:rPr>
              <a:t> </a:t>
            </a:r>
            <a:r>
              <a:rPr sz="1686" spc="479" dirty="0">
                <a:latin typeface="Calibri"/>
                <a:cs typeface="Calibri"/>
              </a:rPr>
              <a:t>+</a:t>
            </a:r>
            <a:r>
              <a:rPr sz="1686" spc="3" dirty="0">
                <a:latin typeface="Calibri"/>
                <a:cs typeface="Calibri"/>
              </a:rPr>
              <a:t> </a:t>
            </a:r>
            <a:r>
              <a:rPr sz="1686" spc="-34" dirty="0">
                <a:latin typeface="Calibri"/>
                <a:cs typeface="Calibri"/>
              </a:rPr>
              <a:t>2</a:t>
            </a:r>
            <a:endParaRPr sz="1686" dirty="0">
              <a:latin typeface="Calibri"/>
              <a:cs typeface="Calibri"/>
            </a:endParaRPr>
          </a:p>
          <a:p>
            <a:pPr>
              <a:spcBef>
                <a:spcPts val="256"/>
              </a:spcBef>
            </a:pPr>
            <a:endParaRPr sz="1686" dirty="0">
              <a:latin typeface="Calibri"/>
              <a:cs typeface="Calibri"/>
            </a:endParaRPr>
          </a:p>
          <a:p>
            <a:pPr marL="268549" marR="46257" indent="-217580">
              <a:lnSpc>
                <a:spcPct val="101600"/>
              </a:lnSpc>
              <a:buClr>
                <a:srgbClr val="000000"/>
              </a:buClr>
              <a:buFont typeface="Lucida Sans Unicode"/>
              <a:buChar char="•"/>
              <a:tabLst>
                <a:tab pos="268549" algn="l"/>
              </a:tabLst>
            </a:pPr>
            <a:r>
              <a:rPr sz="1686" spc="-47" dirty="0">
                <a:solidFill>
                  <a:srgbClr val="0000A0"/>
                </a:solidFill>
                <a:latin typeface="Trebuchet MS"/>
                <a:cs typeface="Trebuchet MS"/>
              </a:rPr>
              <a:t>Least</a:t>
            </a:r>
            <a:r>
              <a:rPr sz="1686" spc="-8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64" dirty="0">
                <a:solidFill>
                  <a:srgbClr val="0000A0"/>
                </a:solidFill>
                <a:latin typeface="Trebuchet MS"/>
                <a:cs typeface="Trebuchet MS"/>
              </a:rPr>
              <a:t>constrained</a:t>
            </a:r>
            <a:r>
              <a:rPr sz="1686" spc="-6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54" dirty="0">
                <a:solidFill>
                  <a:srgbClr val="0000A0"/>
                </a:solidFill>
                <a:latin typeface="Trebuchet MS"/>
                <a:cs typeface="Trebuchet MS"/>
              </a:rPr>
              <a:t>value</a:t>
            </a:r>
            <a:r>
              <a:rPr sz="1686" spc="-54" dirty="0">
                <a:latin typeface="Trebuchet MS"/>
                <a:cs typeface="Trebuchet MS"/>
              </a:rPr>
              <a:t>:</a:t>
            </a:r>
            <a:r>
              <a:rPr sz="1686" spc="121" dirty="0">
                <a:latin typeface="Trebuchet MS"/>
                <a:cs typeface="Trebuchet MS"/>
              </a:rPr>
              <a:t> </a:t>
            </a:r>
            <a:r>
              <a:rPr sz="1686" spc="-81" dirty="0">
                <a:latin typeface="Trebuchet MS"/>
                <a:cs typeface="Trebuchet MS"/>
              </a:rPr>
              <a:t>useful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84" dirty="0">
                <a:latin typeface="Trebuchet MS"/>
                <a:cs typeface="Trebuchet MS"/>
              </a:rPr>
              <a:t>when</a:t>
            </a:r>
            <a:r>
              <a:rPr sz="1686" spc="-64" dirty="0">
                <a:latin typeface="Trebuchet MS"/>
                <a:cs typeface="Trebuchet MS"/>
              </a:rPr>
              <a:t> </a:t>
            </a:r>
            <a:r>
              <a:rPr sz="1686" b="1" spc="-34" dirty="0">
                <a:latin typeface="Trebuchet MS"/>
                <a:cs typeface="Trebuchet MS"/>
              </a:rPr>
              <a:t>all</a:t>
            </a:r>
            <a:r>
              <a:rPr sz="1686" b="1" spc="-71" dirty="0">
                <a:latin typeface="Trebuchet MS"/>
                <a:cs typeface="Trebuchet MS"/>
              </a:rPr>
              <a:t> </a:t>
            </a:r>
            <a:r>
              <a:rPr sz="1686" spc="-77" dirty="0">
                <a:latin typeface="Trebuchet MS"/>
                <a:cs typeface="Trebuchet MS"/>
              </a:rPr>
              <a:t>factors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125" dirty="0">
                <a:latin typeface="Trebuchet MS"/>
                <a:cs typeface="Trebuchet MS"/>
              </a:rPr>
              <a:t>are</a:t>
            </a:r>
            <a:r>
              <a:rPr sz="1686" spc="-57" dirty="0">
                <a:latin typeface="Trebuchet MS"/>
                <a:cs typeface="Trebuchet MS"/>
              </a:rPr>
              <a:t> constraints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(all </a:t>
            </a:r>
            <a:r>
              <a:rPr sz="1686" spc="-37" dirty="0">
                <a:latin typeface="Trebuchet MS"/>
                <a:cs typeface="Trebuchet MS"/>
              </a:rPr>
              <a:t>assignment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weights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84" dirty="0">
                <a:latin typeface="Trebuchet MS"/>
                <a:cs typeface="Trebuchet MS"/>
              </a:rPr>
              <a:t>are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1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or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Trebuchet MS"/>
                <a:cs typeface="Trebuchet MS"/>
              </a:rPr>
              <a:t>0)</a:t>
            </a: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651"/>
              </a:spcBef>
              <a:buFont typeface="Lucida Sans Unicode"/>
              <a:buChar char="•"/>
            </a:pPr>
            <a:endParaRPr sz="1686" dirty="0">
              <a:latin typeface="Trebuchet MS"/>
              <a:cs typeface="Trebuchet MS"/>
            </a:endParaRPr>
          </a:p>
          <a:p>
            <a:pPr marR="303670" algn="ctr">
              <a:tabLst>
                <a:tab pos="2569845" algn="l"/>
              </a:tabLst>
            </a:pPr>
            <a:r>
              <a:rPr sz="1686" spc="91" dirty="0">
                <a:latin typeface="Calibri"/>
                <a:cs typeface="Calibri"/>
              </a:rPr>
              <a:t>[</a:t>
            </a:r>
            <a:r>
              <a:rPr sz="1686" i="1" spc="91" dirty="0">
                <a:latin typeface="Calibri"/>
                <a:cs typeface="Calibri"/>
              </a:rPr>
              <a:t>x</a:t>
            </a:r>
            <a:r>
              <a:rPr sz="1771" spc="136" baseline="-12698" dirty="0">
                <a:latin typeface="Calibri"/>
                <a:cs typeface="Calibri"/>
              </a:rPr>
              <a:t>1</a:t>
            </a:r>
            <a:r>
              <a:rPr sz="1771" spc="450" baseline="-12698" dirty="0">
                <a:latin typeface="Calibri"/>
                <a:cs typeface="Calibri"/>
              </a:rPr>
              <a:t> </a:t>
            </a:r>
            <a:r>
              <a:rPr sz="1686" spc="479" dirty="0">
                <a:latin typeface="Calibri"/>
                <a:cs typeface="Calibri"/>
              </a:rPr>
              <a:t>=</a:t>
            </a:r>
            <a:r>
              <a:rPr sz="1686" spc="98" dirty="0">
                <a:latin typeface="Calibri"/>
                <a:cs typeface="Calibri"/>
              </a:rPr>
              <a:t> </a:t>
            </a:r>
            <a:r>
              <a:rPr sz="1686" i="1" spc="101" dirty="0">
                <a:latin typeface="Calibri"/>
                <a:cs typeface="Calibri"/>
              </a:rPr>
              <a:t>x</a:t>
            </a:r>
            <a:r>
              <a:rPr sz="1771" spc="152" baseline="-12698" dirty="0">
                <a:latin typeface="Calibri"/>
                <a:cs typeface="Calibri"/>
              </a:rPr>
              <a:t>2</a:t>
            </a:r>
            <a:r>
              <a:rPr sz="1686" spc="101" dirty="0">
                <a:latin typeface="Calibri"/>
                <a:cs typeface="Calibri"/>
              </a:rPr>
              <a:t>]</a:t>
            </a:r>
            <a:r>
              <a:rPr sz="1686" dirty="0">
                <a:latin typeface="Calibri"/>
                <a:cs typeface="Calibri"/>
              </a:rPr>
              <a:t>	</a:t>
            </a:r>
            <a:r>
              <a:rPr sz="1686" spc="91" dirty="0">
                <a:latin typeface="Calibri"/>
                <a:cs typeface="Calibri"/>
              </a:rPr>
              <a:t>[</a:t>
            </a:r>
            <a:r>
              <a:rPr sz="1686" i="1" spc="91" dirty="0">
                <a:latin typeface="Calibri"/>
                <a:cs typeface="Calibri"/>
              </a:rPr>
              <a:t>x</a:t>
            </a:r>
            <a:r>
              <a:rPr sz="1771" spc="136" baseline="-12698" dirty="0">
                <a:latin typeface="Calibri"/>
                <a:cs typeface="Calibri"/>
              </a:rPr>
              <a:t>2</a:t>
            </a:r>
            <a:r>
              <a:rPr sz="1771" spc="455" baseline="-12698" dirty="0">
                <a:latin typeface="Calibri"/>
                <a:cs typeface="Calibri"/>
              </a:rPr>
              <a:t> </a:t>
            </a:r>
            <a:r>
              <a:rPr sz="1686" spc="-644" dirty="0">
                <a:latin typeface="Lucida Sans Unicode"/>
                <a:cs typeface="Lucida Sans Unicode"/>
              </a:rPr>
              <a:t>/</a:t>
            </a:r>
            <a:r>
              <a:rPr sz="1686" spc="236" dirty="0">
                <a:latin typeface="Calibri"/>
                <a:cs typeface="Calibri"/>
              </a:rPr>
              <a:t>=</a:t>
            </a:r>
            <a:r>
              <a:rPr sz="1686" spc="101" dirty="0">
                <a:latin typeface="Calibri"/>
                <a:cs typeface="Calibri"/>
              </a:rPr>
              <a:t> </a:t>
            </a:r>
            <a:r>
              <a:rPr sz="1686" i="1" spc="101" dirty="0">
                <a:latin typeface="Calibri"/>
                <a:cs typeface="Calibri"/>
              </a:rPr>
              <a:t>x</a:t>
            </a:r>
            <a:r>
              <a:rPr sz="1771" spc="152" baseline="-12698" dirty="0">
                <a:latin typeface="Calibri"/>
                <a:cs typeface="Calibri"/>
              </a:rPr>
              <a:t>3</a:t>
            </a:r>
            <a:r>
              <a:rPr sz="1686" spc="101" dirty="0">
                <a:latin typeface="Calibri"/>
                <a:cs typeface="Calibri"/>
              </a:rPr>
              <a:t>]</a:t>
            </a:r>
            <a:endParaRPr sz="1686" dirty="0">
              <a:latin typeface="Calibri"/>
              <a:cs typeface="Calibri"/>
            </a:endParaRPr>
          </a:p>
          <a:p>
            <a:pPr>
              <a:spcBef>
                <a:spcPts val="162"/>
              </a:spcBef>
            </a:pPr>
            <a:endParaRPr sz="1686" dirty="0">
              <a:latin typeface="Calibri"/>
              <a:cs typeface="Calibri"/>
            </a:endParaRPr>
          </a:p>
          <a:p>
            <a:pPr marL="268549" marR="46686" indent="-217580">
              <a:lnSpc>
                <a:spcPct val="101600"/>
              </a:lnSpc>
              <a:buClr>
                <a:srgbClr val="000000"/>
              </a:buClr>
              <a:buFont typeface="Lucida Sans Unicode"/>
              <a:buChar char="•"/>
              <a:tabLst>
                <a:tab pos="268549" algn="l"/>
              </a:tabLst>
            </a:pPr>
            <a:r>
              <a:rPr sz="1686" spc="-77" dirty="0">
                <a:solidFill>
                  <a:srgbClr val="0000A0"/>
                </a:solidFill>
                <a:latin typeface="Trebuchet MS"/>
                <a:cs typeface="Trebuchet MS"/>
              </a:rPr>
              <a:t>Forward</a:t>
            </a:r>
            <a:r>
              <a:rPr sz="1686" spc="-5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44" dirty="0">
                <a:solidFill>
                  <a:srgbClr val="0000A0"/>
                </a:solidFill>
                <a:latin typeface="Trebuchet MS"/>
                <a:cs typeface="Trebuchet MS"/>
              </a:rPr>
              <a:t>checking</a:t>
            </a:r>
            <a:r>
              <a:rPr sz="1686" spc="-44" dirty="0">
                <a:latin typeface="Trebuchet MS"/>
                <a:cs typeface="Trebuchet MS"/>
              </a:rPr>
              <a:t>:</a:t>
            </a:r>
            <a:r>
              <a:rPr sz="1686" spc="13" dirty="0">
                <a:latin typeface="Trebuchet MS"/>
                <a:cs typeface="Trebuchet MS"/>
              </a:rPr>
              <a:t> </a:t>
            </a:r>
            <a:r>
              <a:rPr sz="1686" spc="-105" dirty="0">
                <a:latin typeface="Trebuchet MS"/>
                <a:cs typeface="Trebuchet MS"/>
              </a:rPr>
              <a:t>need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to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actually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81" dirty="0">
                <a:latin typeface="Trebuchet MS"/>
                <a:cs typeface="Trebuchet MS"/>
              </a:rPr>
              <a:t>prune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51" dirty="0">
                <a:latin typeface="Trebuchet MS"/>
                <a:cs typeface="Trebuchet MS"/>
              </a:rPr>
              <a:t>domains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to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88" dirty="0">
                <a:latin typeface="Trebuchet MS"/>
                <a:cs typeface="Trebuchet MS"/>
              </a:rPr>
              <a:t>make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spc="-44" dirty="0">
                <a:latin typeface="Trebuchet MS"/>
                <a:cs typeface="Trebuchet MS"/>
              </a:rPr>
              <a:t>heuris</a:t>
            </a:r>
            <a:r>
              <a:rPr sz="1686" spc="-24" dirty="0">
                <a:latin typeface="Trebuchet MS"/>
                <a:cs typeface="Trebuchet MS"/>
              </a:rPr>
              <a:t>tics</a:t>
            </a:r>
            <a:r>
              <a:rPr sz="1686" spc="-88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useful!</a:t>
            </a:r>
            <a:endParaRPr sz="1686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66894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C07-57D8-CC7C-A345-F0FA64A1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4" dirty="0"/>
              <a:t>Backtracking</a:t>
            </a:r>
            <a:r>
              <a:rPr lang="en-US" spc="-132" dirty="0"/>
              <a:t> search: Review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3679-AB3F-D116-5CB5-B5A21B23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BF978-F833-CD85-FF6E-53C2F899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CEF9D29A-8F22-4869-F059-DCCA8039BA29}"/>
              </a:ext>
            </a:extLst>
          </p:cNvPr>
          <p:cNvGrpSpPr/>
          <p:nvPr/>
        </p:nvGrpSpPr>
        <p:grpSpPr>
          <a:xfrm>
            <a:off x="1434001" y="1065813"/>
            <a:ext cx="6280450" cy="3682869"/>
            <a:chOff x="427480" y="1326214"/>
            <a:chExt cx="9311640" cy="546036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C14F4F2-1CBA-6D23-60CA-7283C419168F}"/>
                </a:ext>
              </a:extLst>
            </p:cNvPr>
            <p:cNvSpPr/>
            <p:nvPr/>
          </p:nvSpPr>
          <p:spPr>
            <a:xfrm>
              <a:off x="440195" y="1647280"/>
              <a:ext cx="9286240" cy="5126355"/>
            </a:xfrm>
            <a:custGeom>
              <a:avLst/>
              <a:gdLst/>
              <a:ahLst/>
              <a:cxnLst/>
              <a:rect l="l" t="t" r="r" b="b"/>
              <a:pathLst>
                <a:path w="9286240" h="5126355">
                  <a:moveTo>
                    <a:pt x="0" y="0"/>
                  </a:moveTo>
                  <a:lnTo>
                    <a:pt x="0" y="5125986"/>
                  </a:lnTo>
                  <a:lnTo>
                    <a:pt x="9285966" y="5125986"/>
                  </a:lnTo>
                  <a:lnTo>
                    <a:pt x="9285966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447963C-9B62-86BB-6E47-60C6CBA08F86}"/>
                </a:ext>
              </a:extLst>
            </p:cNvPr>
            <p:cNvSpPr/>
            <p:nvPr/>
          </p:nvSpPr>
          <p:spPr>
            <a:xfrm>
              <a:off x="567350" y="1326214"/>
              <a:ext cx="5387975" cy="642620"/>
            </a:xfrm>
            <a:custGeom>
              <a:avLst/>
              <a:gdLst/>
              <a:ahLst/>
              <a:cxnLst/>
              <a:rect l="l" t="t" r="r" b="b"/>
              <a:pathLst>
                <a:path w="5387975" h="642619">
                  <a:moveTo>
                    <a:pt x="5387448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5387448" y="642132"/>
                  </a:lnTo>
                  <a:lnTo>
                    <a:pt x="538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52769E73-9D6F-D02C-78D5-A13003A8A56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50" y="1326214"/>
              <a:ext cx="642132" cy="642132"/>
            </a:xfrm>
            <a:prstGeom prst="rect">
              <a:avLst/>
            </a:prstGeom>
          </p:spPr>
        </p:pic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3661A10D-1AB2-5EB4-ED4E-8BBECBC1ED05}"/>
              </a:ext>
            </a:extLst>
          </p:cNvPr>
          <p:cNvSpPr txBox="1">
            <a:spLocks/>
          </p:cNvSpPr>
          <p:nvPr/>
        </p:nvSpPr>
        <p:spPr>
          <a:xfrm>
            <a:off x="1679236" y="1127292"/>
            <a:ext cx="7153465" cy="1693980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0098" indent="0">
              <a:spcBef>
                <a:spcPts val="94"/>
              </a:spcBef>
              <a:buNone/>
              <a:tabLst>
                <a:tab pos="1657122" algn="l"/>
              </a:tabLst>
            </a:pPr>
            <a:r>
              <a:rPr lang="en-US" spc="-7" dirty="0"/>
              <a:t>Algorithm: </a:t>
            </a:r>
            <a:r>
              <a:rPr lang="en-US" dirty="0"/>
              <a:t>backtracking</a:t>
            </a:r>
            <a:r>
              <a:rPr lang="en-US" spc="-84" dirty="0"/>
              <a:t> </a:t>
            </a:r>
            <a:r>
              <a:rPr lang="en-US" spc="-7" dirty="0"/>
              <a:t>search</a:t>
            </a:r>
          </a:p>
          <a:p>
            <a:pPr marL="34265">
              <a:spcBef>
                <a:spcPts val="1683"/>
              </a:spcBef>
            </a:pP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Backtrack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x,</a:t>
            </a:r>
            <a:r>
              <a:rPr lang="en-US" i="1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i="1" spc="54" dirty="0">
                <a:solidFill>
                  <a:srgbClr val="000000"/>
                </a:solidFill>
                <a:latin typeface="Calibri"/>
                <a:cs typeface="Calibri"/>
              </a:rPr>
              <a:t>w,</a:t>
            </a:r>
            <a:r>
              <a:rPr lang="en-US" i="1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pc="-7" dirty="0">
                <a:solidFill>
                  <a:srgbClr val="000000"/>
                </a:solidFill>
              </a:rPr>
              <a:t>Domains</a:t>
            </a:r>
            <a:r>
              <a:rPr lang="en-US" spc="-7" dirty="0">
                <a:solidFill>
                  <a:srgbClr val="000000"/>
                </a:solidFill>
                <a:latin typeface="Tahoma"/>
                <a:cs typeface="Tahoma"/>
              </a:rPr>
              <a:t>)</a:t>
            </a:r>
            <a:r>
              <a:rPr lang="en-US" spc="-7" dirty="0">
                <a:solidFill>
                  <a:srgbClr val="000000"/>
                </a:solidFill>
              </a:rPr>
              <a:t>:</a:t>
            </a:r>
          </a:p>
          <a:p>
            <a:pPr marL="576930" indent="-222720">
              <a:spcBef>
                <a:spcPts val="425"/>
              </a:spcBef>
              <a:buFont typeface="SimSun-ExtB"/>
              <a:buChar char="•"/>
              <a:tabLst>
                <a:tab pos="576930" algn="l"/>
              </a:tabLst>
            </a:pP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If</a:t>
            </a:r>
            <a:r>
              <a:rPr lang="en-US" spc="-47" dirty="0">
                <a:solidFill>
                  <a:srgbClr val="000000"/>
                </a:solidFill>
              </a:rPr>
              <a:t> </a:t>
            </a:r>
            <a:r>
              <a:rPr lang="en-US" i="1" spc="239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i="1" spc="7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lang="en-US" spc="-51" dirty="0">
                <a:solidFill>
                  <a:srgbClr val="000000"/>
                </a:solidFill>
              </a:rPr>
              <a:t> </a:t>
            </a:r>
            <a:r>
              <a:rPr lang="en-US" spc="-77" dirty="0">
                <a:solidFill>
                  <a:srgbClr val="000000"/>
                </a:solidFill>
              </a:rPr>
              <a:t>complete</a:t>
            </a:r>
            <a:r>
              <a:rPr lang="en-US" spc="-47" dirty="0">
                <a:solidFill>
                  <a:srgbClr val="000000"/>
                </a:solidFill>
              </a:rPr>
              <a:t> assignment:</a:t>
            </a:r>
            <a:r>
              <a:rPr lang="en-US" spc="105" dirty="0">
                <a:solidFill>
                  <a:srgbClr val="000000"/>
                </a:solidFill>
              </a:rPr>
              <a:t> </a:t>
            </a:r>
            <a:r>
              <a:rPr lang="en-US" spc="-44" dirty="0">
                <a:solidFill>
                  <a:srgbClr val="000000"/>
                </a:solidFill>
              </a:rPr>
              <a:t>update</a:t>
            </a:r>
            <a:r>
              <a:rPr lang="en-US" spc="-51" dirty="0">
                <a:solidFill>
                  <a:srgbClr val="000000"/>
                </a:solidFill>
              </a:rPr>
              <a:t> </a:t>
            </a:r>
            <a:r>
              <a:rPr lang="en-US" spc="-30" dirty="0">
                <a:solidFill>
                  <a:srgbClr val="000000"/>
                </a:solidFill>
              </a:rPr>
              <a:t>best</a:t>
            </a:r>
            <a:r>
              <a:rPr lang="en-US" spc="-5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lang="en-US" spc="-47" dirty="0">
                <a:solidFill>
                  <a:srgbClr val="000000"/>
                </a:solidFill>
              </a:rPr>
              <a:t> </a:t>
            </a:r>
            <a:r>
              <a:rPr lang="en-US" spc="-7" dirty="0">
                <a:solidFill>
                  <a:srgbClr val="000000"/>
                </a:solidFill>
              </a:rPr>
              <a:t>return</a:t>
            </a:r>
          </a:p>
          <a:p>
            <a:pPr marL="576930" indent="-222720">
              <a:spcBef>
                <a:spcPts val="428"/>
              </a:spcBef>
              <a:buClr>
                <a:srgbClr val="000000"/>
              </a:buClr>
              <a:buFont typeface="SimSun-ExtB"/>
              <a:buChar char="•"/>
              <a:tabLst>
                <a:tab pos="576930" algn="l"/>
              </a:tabLst>
            </a:pPr>
            <a:r>
              <a:rPr lang="en-US" spc="-7" dirty="0">
                <a:solidFill>
                  <a:srgbClr val="FF0000"/>
                </a:solidFill>
              </a:rPr>
              <a:t>Choose</a:t>
            </a:r>
            <a:r>
              <a:rPr lang="en-US" spc="-34" dirty="0">
                <a:solidFill>
                  <a:srgbClr val="FF0000"/>
                </a:solidFill>
              </a:rPr>
              <a:t> </a:t>
            </a:r>
            <a:r>
              <a:rPr lang="en-US" spc="-44" dirty="0">
                <a:solidFill>
                  <a:srgbClr val="FF0000"/>
                </a:solidFill>
              </a:rPr>
              <a:t>unassigned</a:t>
            </a:r>
            <a:r>
              <a:rPr lang="en-US" spc="-34" dirty="0">
                <a:solidFill>
                  <a:srgbClr val="FF0000"/>
                </a:solidFill>
              </a:rPr>
              <a:t> </a:t>
            </a:r>
            <a:r>
              <a:rPr lang="en-US" spc="135" dirty="0">
                <a:solidFill>
                  <a:srgbClr val="FF0000"/>
                </a:solidFill>
              </a:rPr>
              <a:t>VARIABLE</a:t>
            </a:r>
            <a:r>
              <a:rPr lang="en-US" spc="-30" dirty="0">
                <a:solidFill>
                  <a:srgbClr val="FF0000"/>
                </a:solidFill>
              </a:rPr>
              <a:t> </a:t>
            </a:r>
            <a:r>
              <a:rPr lang="en-US" i="1" spc="35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1771" i="1" spc="531" baseline="-12698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endParaRPr lang="en-US" sz="1771" baseline="-12698" dirty="0">
              <a:latin typeface="Calibri"/>
              <a:cs typeface="Calibri"/>
            </a:endParaRPr>
          </a:p>
          <a:p>
            <a:pPr marL="576930" indent="-222720">
              <a:spcBef>
                <a:spcPts val="462"/>
              </a:spcBef>
              <a:buClr>
                <a:srgbClr val="000000"/>
              </a:buClr>
              <a:buFont typeface="SimSun-ExtB"/>
              <a:buChar char="•"/>
              <a:tabLst>
                <a:tab pos="576930" algn="l"/>
              </a:tabLst>
            </a:pPr>
            <a:r>
              <a:rPr lang="en-US" spc="-17" dirty="0">
                <a:solidFill>
                  <a:srgbClr val="FF0000"/>
                </a:solidFill>
              </a:rPr>
              <a:t>Order</a:t>
            </a:r>
            <a:r>
              <a:rPr lang="en-US" spc="17" dirty="0">
                <a:solidFill>
                  <a:srgbClr val="FF0000"/>
                </a:solidFill>
              </a:rPr>
              <a:t> </a:t>
            </a:r>
            <a:r>
              <a:rPr lang="en-US" spc="121" dirty="0">
                <a:solidFill>
                  <a:srgbClr val="FF0000"/>
                </a:solidFill>
              </a:rPr>
              <a:t>VALUES</a:t>
            </a:r>
            <a:r>
              <a:rPr lang="en-US" spc="3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rebuchet MS"/>
                <a:cs typeface="Trebuchet MS"/>
              </a:rPr>
              <a:t>Domain</a:t>
            </a:r>
            <a:r>
              <a:rPr lang="en-US" sz="1771" i="1" baseline="-12698" dirty="0" err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1771" i="1" spc="480" baseline="-126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of</a:t>
            </a:r>
            <a:r>
              <a:rPr lang="en-US" spc="-3" dirty="0">
                <a:solidFill>
                  <a:srgbClr val="FF0000"/>
                </a:solidFill>
              </a:rPr>
              <a:t> </a:t>
            </a:r>
            <a:r>
              <a:rPr lang="en-US" spc="-51" dirty="0">
                <a:solidFill>
                  <a:srgbClr val="FF0000"/>
                </a:solidFill>
              </a:rPr>
              <a:t>chosen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spc="35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1771" i="1" spc="531" baseline="-12698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endParaRPr lang="en-US" sz="1771" baseline="-12698" dirty="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7B9992-71CA-1CE5-5EBE-C8CA783106E1}"/>
              </a:ext>
            </a:extLst>
          </p:cNvPr>
          <p:cNvSpPr txBox="1"/>
          <p:nvPr/>
        </p:nvSpPr>
        <p:spPr>
          <a:xfrm>
            <a:off x="1897467" y="2863707"/>
            <a:ext cx="4110731" cy="271539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225290" indent="-222720">
              <a:spcBef>
                <a:spcPts val="94"/>
              </a:spcBef>
              <a:buFont typeface="SimSun-ExtB"/>
              <a:buChar char="•"/>
              <a:tabLst>
                <a:tab pos="225290" algn="l"/>
              </a:tabLst>
            </a:pPr>
            <a:r>
              <a:rPr sz="1686" dirty="0">
                <a:latin typeface="Trebuchet MS"/>
                <a:cs typeface="Trebuchet MS"/>
              </a:rPr>
              <a:t>For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each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value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i="1" spc="74" dirty="0">
                <a:latin typeface="Calibri"/>
                <a:cs typeface="Calibri"/>
              </a:rPr>
              <a:t>v</a:t>
            </a:r>
            <a:r>
              <a:rPr sz="1686" i="1" spc="128" dirty="0">
                <a:latin typeface="Calibri"/>
                <a:cs typeface="Calibri"/>
              </a:rPr>
              <a:t> </a:t>
            </a:r>
            <a:r>
              <a:rPr sz="1686" dirty="0">
                <a:latin typeface="Trebuchet MS"/>
                <a:cs typeface="Trebuchet MS"/>
              </a:rPr>
              <a:t>in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that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order:</a:t>
            </a:r>
            <a:endParaRPr sz="1686" dirty="0">
              <a:latin typeface="Trebuchet MS"/>
              <a:cs typeface="Trebuchet MS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28EB7DE-913B-4305-A2C2-ABC21D9B653D}"/>
              </a:ext>
            </a:extLst>
          </p:cNvPr>
          <p:cNvSpPr txBox="1"/>
          <p:nvPr/>
        </p:nvSpPr>
        <p:spPr>
          <a:xfrm>
            <a:off x="2392658" y="3129191"/>
            <a:ext cx="5190397" cy="1340931"/>
          </a:xfrm>
          <a:prstGeom prst="rect">
            <a:avLst/>
          </a:prstGeom>
        </p:spPr>
        <p:txBody>
          <a:bodyPr vert="horz" wrap="square" lIns="0" tIns="117780" rIns="0" bIns="0" rtlCol="0">
            <a:spAutoFit/>
          </a:bodyPr>
          <a:lstStyle/>
          <a:p>
            <a:pPr marL="250988" indent="-222720">
              <a:spcBef>
                <a:spcPts val="927"/>
              </a:spcBef>
              <a:buFont typeface="SimSun-ExtB"/>
              <a:buChar char="•"/>
              <a:tabLst>
                <a:tab pos="250988" algn="l"/>
                <a:tab pos="1658835" algn="l"/>
              </a:tabLst>
            </a:pPr>
            <a:r>
              <a:rPr sz="1686" i="1" dirty="0">
                <a:latin typeface="Calibri"/>
                <a:cs typeface="Calibri"/>
              </a:rPr>
              <a:t>δ</a:t>
            </a:r>
            <a:r>
              <a:rPr sz="1686" i="1" spc="24" dirty="0">
                <a:latin typeface="Calibri"/>
                <a:cs typeface="Calibri"/>
              </a:rPr>
              <a:t> </a:t>
            </a:r>
            <a:r>
              <a:rPr sz="1686" spc="-34" dirty="0">
                <a:latin typeface="SimSun-ExtB"/>
                <a:cs typeface="SimSun-ExtB"/>
              </a:rPr>
              <a:t>←</a:t>
            </a:r>
            <a:r>
              <a:rPr lang="en-US" sz="1686" dirty="0">
                <a:latin typeface="SimSun-ExtB"/>
                <a:cs typeface="SimSun-ExtB"/>
              </a:rPr>
              <a:t> </a:t>
            </a:r>
            <a:r>
              <a:rPr sz="1686" i="1" spc="300" dirty="0">
                <a:latin typeface="Calibri"/>
                <a:cs typeface="Calibri"/>
              </a:rPr>
              <a:t>f</a:t>
            </a:r>
            <a:r>
              <a:rPr sz="1771" i="1" spc="450" baseline="-12698" dirty="0">
                <a:latin typeface="Calibri"/>
                <a:cs typeface="Calibri"/>
              </a:rPr>
              <a:t>j</a:t>
            </a:r>
            <a:r>
              <a:rPr sz="1771" i="1" spc="-167" baseline="-12698" dirty="0">
                <a:latin typeface="Calibri"/>
                <a:cs typeface="Calibri"/>
              </a:rPr>
              <a:t> </a:t>
            </a:r>
            <a:r>
              <a:rPr sz="1686" spc="125" dirty="0">
                <a:latin typeface="Tahoma"/>
                <a:cs typeface="Tahoma"/>
              </a:rPr>
              <a:t>(</a:t>
            </a:r>
            <a:r>
              <a:rPr sz="1686" i="1" spc="125" dirty="0">
                <a:latin typeface="Calibri"/>
                <a:cs typeface="Calibri"/>
              </a:rPr>
              <a:t>x</a:t>
            </a:r>
            <a:r>
              <a:rPr sz="1686" i="1" spc="3" dirty="0">
                <a:latin typeface="Calibri"/>
                <a:cs typeface="Calibri"/>
              </a:rPr>
              <a:t> </a:t>
            </a:r>
            <a:r>
              <a:rPr sz="1686" spc="-556" dirty="0">
                <a:latin typeface="SimSun-ExtB"/>
                <a:cs typeface="SimSun-ExtB"/>
              </a:rPr>
              <a:t>∪</a:t>
            </a:r>
            <a:r>
              <a:rPr sz="1686" spc="-459" dirty="0">
                <a:latin typeface="SimSun-ExtB"/>
                <a:cs typeface="SimSun-ExtB"/>
              </a:rPr>
              <a:t> </a:t>
            </a:r>
            <a:r>
              <a:rPr sz="1686" spc="250" dirty="0">
                <a:latin typeface="SimSun-ExtB"/>
                <a:cs typeface="SimSun-ExtB"/>
              </a:rPr>
              <a:t>{</a:t>
            </a:r>
            <a:r>
              <a:rPr sz="1686" i="1" spc="250" dirty="0">
                <a:latin typeface="Calibri"/>
                <a:cs typeface="Calibri"/>
              </a:rPr>
              <a:t>X</a:t>
            </a:r>
            <a:r>
              <a:rPr sz="1771" i="1" spc="374" baseline="-12698" dirty="0">
                <a:latin typeface="Calibri"/>
                <a:cs typeface="Calibri"/>
              </a:rPr>
              <a:t>i</a:t>
            </a:r>
            <a:r>
              <a:rPr sz="1771" i="1" spc="455" baseline="-12698" dirty="0">
                <a:latin typeface="Calibri"/>
                <a:cs typeface="Calibri"/>
              </a:rPr>
              <a:t> </a:t>
            </a:r>
            <a:r>
              <a:rPr sz="1686" spc="-128" dirty="0">
                <a:latin typeface="Tahoma"/>
                <a:cs typeface="Tahoma"/>
              </a:rPr>
              <a:t>:</a:t>
            </a:r>
            <a:r>
              <a:rPr sz="1686" spc="-44" dirty="0">
                <a:latin typeface="Tahoma"/>
                <a:cs typeface="Tahoma"/>
              </a:rPr>
              <a:t> </a:t>
            </a:r>
            <a:r>
              <a:rPr sz="1686" i="1" spc="34" dirty="0">
                <a:latin typeface="Calibri"/>
                <a:cs typeface="Calibri"/>
              </a:rPr>
              <a:t>v</a:t>
            </a:r>
            <a:r>
              <a:rPr sz="1686" spc="34" dirty="0">
                <a:latin typeface="SimSun-ExtB"/>
                <a:cs typeface="SimSun-ExtB"/>
              </a:rPr>
              <a:t>}</a:t>
            </a:r>
            <a:r>
              <a:rPr sz="1686" spc="34" dirty="0">
                <a:latin typeface="Tahoma"/>
                <a:cs typeface="Tahoma"/>
              </a:rPr>
              <a:t>)</a:t>
            </a:r>
            <a:r>
              <a:rPr lang="en-US" sz="1686" spc="34" dirty="0">
                <a:latin typeface="Tahoma"/>
                <a:cs typeface="Tahoma"/>
              </a:rPr>
              <a:t>           </a:t>
            </a:r>
            <a:r>
              <a:rPr lang="en-US" i="1" spc="280" dirty="0">
                <a:latin typeface="Calibri"/>
                <a:cs typeface="Calibri"/>
              </a:rPr>
              <a:t>f</a:t>
            </a:r>
            <a:r>
              <a:rPr lang="en-US" sz="2000" i="1" spc="420" baseline="-11111" dirty="0">
                <a:latin typeface="Georgia"/>
                <a:cs typeface="Georgia"/>
              </a:rPr>
              <a:t>j</a:t>
            </a:r>
            <a:r>
              <a:rPr lang="en-US" sz="2000" i="1" spc="-101" baseline="-11111" dirty="0">
                <a:latin typeface="Georgia"/>
                <a:cs typeface="Georgia"/>
              </a:rPr>
              <a:t> </a:t>
            </a:r>
            <a:r>
              <a:rPr lang="en-US" spc="212" dirty="0">
                <a:latin typeface="Lucida Sans Unicode"/>
                <a:cs typeface="Lucida Sans Unicode"/>
              </a:rPr>
              <a:t>∈</a:t>
            </a:r>
            <a:r>
              <a:rPr lang="en-US" i="1" spc="212" dirty="0">
                <a:latin typeface="Calibri"/>
                <a:cs typeface="Calibri"/>
              </a:rPr>
              <a:t>D</a:t>
            </a:r>
            <a:r>
              <a:rPr lang="en-US" spc="212" dirty="0">
                <a:latin typeface="Trebuchet MS"/>
                <a:cs typeface="Trebuchet MS"/>
              </a:rPr>
              <a:t>(</a:t>
            </a:r>
            <a:r>
              <a:rPr lang="en-US" i="1" spc="212" dirty="0" err="1">
                <a:latin typeface="Calibri"/>
                <a:cs typeface="Calibri"/>
              </a:rPr>
              <a:t>x,X</a:t>
            </a:r>
            <a:r>
              <a:rPr lang="en-US" sz="2000" i="1" spc="318" baseline="-11111" dirty="0" err="1">
                <a:latin typeface="Georgia"/>
                <a:cs typeface="Georgia"/>
              </a:rPr>
              <a:t>i</a:t>
            </a:r>
            <a:r>
              <a:rPr lang="en-US" spc="212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  <a:p>
            <a:pPr marL="250988" indent="-222720">
              <a:spcBef>
                <a:spcPts val="536"/>
              </a:spcBef>
              <a:buFont typeface="SimSun-ExtB"/>
              <a:buChar char="•"/>
              <a:tabLst>
                <a:tab pos="250988" algn="l"/>
              </a:tabLst>
            </a:pPr>
            <a:r>
              <a:rPr sz="1686" dirty="0">
                <a:latin typeface="Trebuchet MS"/>
                <a:cs typeface="Trebuchet MS"/>
              </a:rPr>
              <a:t>If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Calibri"/>
                <a:cs typeface="Calibri"/>
              </a:rPr>
              <a:t>δ</a:t>
            </a:r>
            <a:r>
              <a:rPr sz="1686" i="1" spc="54" dirty="0">
                <a:latin typeface="Calibri"/>
                <a:cs typeface="Calibri"/>
              </a:rPr>
              <a:t> </a:t>
            </a:r>
            <a:r>
              <a:rPr sz="1686" spc="98" dirty="0">
                <a:latin typeface="Tahoma"/>
                <a:cs typeface="Tahoma"/>
              </a:rPr>
              <a:t>=</a:t>
            </a:r>
            <a:r>
              <a:rPr sz="1686" spc="-132" dirty="0">
                <a:latin typeface="Tahoma"/>
                <a:cs typeface="Tahoma"/>
              </a:rPr>
              <a:t> </a:t>
            </a:r>
            <a:r>
              <a:rPr sz="1686" dirty="0">
                <a:latin typeface="Tahoma"/>
                <a:cs typeface="Tahoma"/>
              </a:rPr>
              <a:t>0</a:t>
            </a:r>
            <a:r>
              <a:rPr sz="1686" dirty="0">
                <a:latin typeface="Trebuchet MS"/>
                <a:cs typeface="Trebuchet MS"/>
              </a:rPr>
              <a:t>:</a:t>
            </a:r>
            <a:r>
              <a:rPr sz="1686" spc="108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continue</a:t>
            </a:r>
            <a:endParaRPr sz="1686" dirty="0">
              <a:latin typeface="Trebuchet MS"/>
              <a:cs typeface="Trebuchet MS"/>
            </a:endParaRPr>
          </a:p>
          <a:p>
            <a:pPr marL="250988" indent="-222720">
              <a:spcBef>
                <a:spcPts val="550"/>
              </a:spcBef>
              <a:buClr>
                <a:srgbClr val="000000"/>
              </a:buClr>
              <a:buFont typeface="SimSun-ExtB"/>
              <a:buChar char="•"/>
              <a:tabLst>
                <a:tab pos="250988" algn="l"/>
              </a:tabLst>
            </a:pPr>
            <a:r>
              <a:rPr sz="1686" dirty="0">
                <a:solidFill>
                  <a:srgbClr val="FF0000"/>
                </a:solidFill>
                <a:latin typeface="Trebuchet MS"/>
                <a:cs typeface="Trebuchet MS"/>
              </a:rPr>
              <a:t>Domains</a:t>
            </a:r>
            <a:r>
              <a:rPr sz="1771" baseline="36507" dirty="0">
                <a:solidFill>
                  <a:srgbClr val="FF0000"/>
                </a:solidFill>
                <a:latin typeface="Lucida Sans Unicode"/>
                <a:cs typeface="Lucida Sans Unicode"/>
              </a:rPr>
              <a:t>′</a:t>
            </a:r>
            <a:r>
              <a:rPr sz="1771" spc="-15" baseline="36507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686" dirty="0">
                <a:solidFill>
                  <a:srgbClr val="FF0000"/>
                </a:solidFill>
                <a:latin typeface="SimSun-ExtB"/>
                <a:cs typeface="SimSun-ExtB"/>
              </a:rPr>
              <a:t>←</a:t>
            </a:r>
            <a:r>
              <a:rPr sz="1686" spc="-368" dirty="0">
                <a:solidFill>
                  <a:srgbClr val="FF0000"/>
                </a:solidFill>
                <a:latin typeface="SimSun-ExtB"/>
                <a:cs typeface="SimSun-ExtB"/>
              </a:rPr>
              <a:t> </a:t>
            </a:r>
            <a:r>
              <a:rPr sz="1686" dirty="0">
                <a:solidFill>
                  <a:srgbClr val="FF0000"/>
                </a:solidFill>
                <a:latin typeface="Trebuchet MS"/>
                <a:cs typeface="Trebuchet MS"/>
              </a:rPr>
              <a:t>Domains</a:t>
            </a:r>
            <a:r>
              <a:rPr sz="1686" spc="-4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dirty="0">
                <a:solidFill>
                  <a:srgbClr val="FF0000"/>
                </a:solidFill>
                <a:latin typeface="Trebuchet MS"/>
                <a:cs typeface="Trebuchet MS"/>
              </a:rPr>
              <a:t>via</a:t>
            </a:r>
            <a:r>
              <a:rPr sz="1686" spc="-4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86" b="1" spc="175" dirty="0">
                <a:solidFill>
                  <a:srgbClr val="FF0000"/>
                </a:solidFill>
                <a:latin typeface="Trebuchet MS"/>
                <a:cs typeface="Trebuchet MS"/>
              </a:rPr>
              <a:t>LOOKAHEAD</a:t>
            </a:r>
            <a:endParaRPr sz="1686" dirty="0">
              <a:latin typeface="Trebuchet MS"/>
              <a:cs typeface="Trebuchet MS"/>
            </a:endParaRPr>
          </a:p>
          <a:p>
            <a:pPr marL="250988" indent="-222720">
              <a:spcBef>
                <a:spcPts val="212"/>
              </a:spcBef>
              <a:buFont typeface="SimSun-ExtB"/>
              <a:buChar char="•"/>
              <a:tabLst>
                <a:tab pos="250988" algn="l"/>
              </a:tabLst>
            </a:pPr>
            <a:r>
              <a:rPr sz="1686" dirty="0">
                <a:latin typeface="Trebuchet MS"/>
                <a:cs typeface="Trebuchet MS"/>
              </a:rPr>
              <a:t>Backtrack</a:t>
            </a:r>
            <a:r>
              <a:rPr sz="1686" dirty="0">
                <a:latin typeface="Tahoma"/>
                <a:cs typeface="Tahoma"/>
              </a:rPr>
              <a:t>(</a:t>
            </a:r>
            <a:r>
              <a:rPr sz="1686" i="1" dirty="0">
                <a:latin typeface="Calibri"/>
                <a:cs typeface="Calibri"/>
              </a:rPr>
              <a:t>x</a:t>
            </a:r>
            <a:r>
              <a:rPr sz="1686" i="1" spc="-13" dirty="0">
                <a:latin typeface="Calibri"/>
                <a:cs typeface="Calibri"/>
              </a:rPr>
              <a:t> </a:t>
            </a:r>
            <a:r>
              <a:rPr sz="1686" spc="-556" dirty="0">
                <a:latin typeface="SimSun-ExtB"/>
                <a:cs typeface="SimSun-ExtB"/>
              </a:rPr>
              <a:t>∪</a:t>
            </a:r>
            <a:r>
              <a:rPr sz="1686" spc="-462" dirty="0">
                <a:latin typeface="SimSun-ExtB"/>
                <a:cs typeface="SimSun-ExtB"/>
              </a:rPr>
              <a:t> </a:t>
            </a:r>
            <a:r>
              <a:rPr sz="1686" spc="250" dirty="0">
                <a:latin typeface="SimSun-ExtB"/>
                <a:cs typeface="SimSun-ExtB"/>
              </a:rPr>
              <a:t>{</a:t>
            </a:r>
            <a:r>
              <a:rPr sz="1686" i="1" spc="250" dirty="0">
                <a:latin typeface="Calibri"/>
                <a:cs typeface="Calibri"/>
              </a:rPr>
              <a:t>X</a:t>
            </a:r>
            <a:r>
              <a:rPr sz="1771" i="1" spc="374" baseline="-12698" dirty="0">
                <a:latin typeface="Calibri"/>
                <a:cs typeface="Calibri"/>
              </a:rPr>
              <a:t>i</a:t>
            </a:r>
            <a:r>
              <a:rPr sz="1771" i="1" spc="440" baseline="-12698" dirty="0">
                <a:latin typeface="Calibri"/>
                <a:cs typeface="Calibri"/>
              </a:rPr>
              <a:t> </a:t>
            </a:r>
            <a:r>
              <a:rPr sz="1686" spc="-128" dirty="0">
                <a:latin typeface="Tahoma"/>
                <a:cs typeface="Tahoma"/>
              </a:rPr>
              <a:t>:</a:t>
            </a:r>
            <a:r>
              <a:rPr sz="1686" spc="-51" dirty="0">
                <a:latin typeface="Tahoma"/>
                <a:cs typeface="Tahoma"/>
              </a:rPr>
              <a:t> </a:t>
            </a:r>
            <a:r>
              <a:rPr sz="1686" i="1" spc="64" dirty="0">
                <a:latin typeface="Calibri"/>
                <a:cs typeface="Calibri"/>
              </a:rPr>
              <a:t>v</a:t>
            </a:r>
            <a:r>
              <a:rPr sz="1686" spc="64" dirty="0">
                <a:latin typeface="SimSun-ExtB"/>
                <a:cs typeface="SimSun-ExtB"/>
              </a:rPr>
              <a:t>}</a:t>
            </a:r>
            <a:r>
              <a:rPr sz="1686" i="1" spc="64" dirty="0">
                <a:latin typeface="Calibri"/>
                <a:cs typeface="Calibri"/>
              </a:rPr>
              <a:t>,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i="1" spc="-24" dirty="0">
                <a:latin typeface="Calibri"/>
                <a:cs typeface="Calibri"/>
              </a:rPr>
              <a:t>wδ,</a:t>
            </a:r>
            <a:r>
              <a:rPr sz="1686" i="1" spc="-98" dirty="0">
                <a:latin typeface="Calibri"/>
                <a:cs typeface="Calibri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Domains</a:t>
            </a:r>
            <a:r>
              <a:rPr sz="1771" spc="-10" baseline="36507" dirty="0">
                <a:latin typeface="Lucida Sans Unicode"/>
                <a:cs typeface="Lucida Sans Unicode"/>
              </a:rPr>
              <a:t>′</a:t>
            </a:r>
            <a:r>
              <a:rPr sz="1686" spc="-7" dirty="0">
                <a:latin typeface="Tahoma"/>
                <a:cs typeface="Tahoma"/>
              </a:rPr>
              <a:t>)</a:t>
            </a:r>
            <a:endParaRPr sz="1686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993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5DD4-FEDA-ED53-7962-BA60D8E8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B63F-5E1A-728C-39C2-93ECBF08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2 </a:t>
            </a:r>
          </a:p>
          <a:p>
            <a:pPr lvl="1"/>
            <a:r>
              <a:rPr lang="en-US" dirty="0"/>
              <a:t>November 23, 2023</a:t>
            </a:r>
          </a:p>
          <a:p>
            <a:r>
              <a:rPr lang="en-US" dirty="0"/>
              <a:t>Project Poster with Progress Report </a:t>
            </a:r>
          </a:p>
          <a:p>
            <a:pPr lvl="1"/>
            <a:r>
              <a:rPr lang="en-US" dirty="0"/>
              <a:t>In Lab</a:t>
            </a:r>
          </a:p>
          <a:p>
            <a:pPr lvl="1"/>
            <a:r>
              <a:rPr lang="en-US" dirty="0"/>
              <a:t>Starting from Week November 27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A009-353A-DC68-CFDD-DE3093C8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CCAA2-2B52-35FD-988D-2285F12D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48252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4A1F-AAB0-A01C-3692-2564909E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4BC1AE-E594-1642-1C90-F43BF02B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327681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6B62-0832-63BC-DDB4-EF58CC6A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FBE9-B42F-FD63-F097-B8B92208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5902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15EF-6229-55B1-5985-117AFDA8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</a:t>
            </a:r>
            <a:r>
              <a:rPr lang="en-US" spc="7" dirty="0"/>
              <a:t> </a:t>
            </a:r>
            <a:r>
              <a:rPr lang="en-US" spc="-105" dirty="0"/>
              <a:t>consistency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ED18-F6D2-0A28-D1A7-DB51DEA4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52BBF-9BBF-A753-F5D8-8550EA3C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8B636951-B67D-6874-2EC0-5EEB804D4721}"/>
              </a:ext>
            </a:extLst>
          </p:cNvPr>
          <p:cNvGrpSpPr/>
          <p:nvPr/>
        </p:nvGrpSpPr>
        <p:grpSpPr>
          <a:xfrm>
            <a:off x="3002273" y="1694754"/>
            <a:ext cx="3882881" cy="2497361"/>
            <a:chOff x="2204894" y="2085367"/>
            <a:chExt cx="5756910" cy="370268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6F9748B4-7BF0-9700-0880-56C63020382F}"/>
                </a:ext>
              </a:extLst>
            </p:cNvPr>
            <p:cNvSpPr/>
            <p:nvPr/>
          </p:nvSpPr>
          <p:spPr>
            <a:xfrm>
              <a:off x="2217609" y="2406433"/>
              <a:ext cx="5731510" cy="3368675"/>
            </a:xfrm>
            <a:custGeom>
              <a:avLst/>
              <a:gdLst/>
              <a:ahLst/>
              <a:cxnLst/>
              <a:rect l="l" t="t" r="r" b="b"/>
              <a:pathLst>
                <a:path w="5731509" h="3368675">
                  <a:moveTo>
                    <a:pt x="0" y="0"/>
                  </a:moveTo>
                  <a:lnTo>
                    <a:pt x="0" y="3368581"/>
                  </a:lnTo>
                  <a:lnTo>
                    <a:pt x="5731137" y="3368581"/>
                  </a:lnTo>
                  <a:lnTo>
                    <a:pt x="5731137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EE5353B7-B372-6F29-3842-4101B16DDC6E}"/>
                </a:ext>
              </a:extLst>
            </p:cNvPr>
            <p:cNvSpPr/>
            <p:nvPr/>
          </p:nvSpPr>
          <p:spPr>
            <a:xfrm>
              <a:off x="2344764" y="2085367"/>
              <a:ext cx="3523615" cy="642620"/>
            </a:xfrm>
            <a:custGeom>
              <a:avLst/>
              <a:gdLst/>
              <a:ahLst/>
              <a:cxnLst/>
              <a:rect l="l" t="t" r="r" b="b"/>
              <a:pathLst>
                <a:path w="3523615" h="642619">
                  <a:moveTo>
                    <a:pt x="3523451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3523451" y="642132"/>
                  </a:lnTo>
                  <a:lnTo>
                    <a:pt x="3523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2837C0E9-2555-05F3-9FD5-B630C2430E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4765" y="2085367"/>
              <a:ext cx="642132" cy="642132"/>
            </a:xfrm>
            <a:prstGeom prst="rect">
              <a:avLst/>
            </a:prstGeom>
          </p:spPr>
        </p:pic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3D20047F-FFD0-563C-0FAA-0CC30D3F217A}"/>
              </a:ext>
            </a:extLst>
          </p:cNvPr>
          <p:cNvSpPr txBox="1"/>
          <p:nvPr/>
        </p:nvSpPr>
        <p:spPr>
          <a:xfrm>
            <a:off x="1658923" y="1234679"/>
            <a:ext cx="5237563" cy="2821533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25698">
              <a:spcBef>
                <a:spcPts val="94"/>
              </a:spcBef>
            </a:pPr>
            <a:r>
              <a:rPr sz="1686" spc="-37" dirty="0">
                <a:solidFill>
                  <a:srgbClr val="0000A0"/>
                </a:solidFill>
                <a:latin typeface="Trebuchet MS"/>
                <a:cs typeface="Trebuchet MS"/>
              </a:rPr>
              <a:t>Idea</a:t>
            </a:r>
            <a:r>
              <a:rPr sz="1686" spc="-37" dirty="0">
                <a:latin typeface="Trebuchet MS"/>
                <a:cs typeface="Trebuchet MS"/>
              </a:rPr>
              <a:t>:</a:t>
            </a:r>
            <a:r>
              <a:rPr sz="1686" spc="-13" dirty="0">
                <a:latin typeface="Trebuchet MS"/>
                <a:cs typeface="Trebuchet MS"/>
              </a:rPr>
              <a:t> </a:t>
            </a:r>
            <a:r>
              <a:rPr sz="1686" spc="-77" dirty="0">
                <a:latin typeface="Trebuchet MS"/>
                <a:cs typeface="Trebuchet MS"/>
              </a:rPr>
              <a:t>eliminate</a:t>
            </a:r>
            <a:r>
              <a:rPr sz="1686" spc="-51" dirty="0">
                <a:latin typeface="Trebuchet MS"/>
                <a:cs typeface="Trebuchet MS"/>
              </a:rPr>
              <a:t> values</a:t>
            </a:r>
            <a:r>
              <a:rPr sz="1686" spc="-64" dirty="0">
                <a:latin typeface="Trebuchet MS"/>
                <a:cs typeface="Trebuchet MS"/>
              </a:rPr>
              <a:t> </a:t>
            </a:r>
            <a:r>
              <a:rPr sz="1686" spc="-37" dirty="0">
                <a:latin typeface="Trebuchet MS"/>
                <a:cs typeface="Trebuchet MS"/>
              </a:rPr>
              <a:t>from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domains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dirty="0">
                <a:latin typeface="SimSun-ExtB"/>
                <a:cs typeface="SimSun-ExtB"/>
              </a:rPr>
              <a:t>⇒</a:t>
            </a:r>
            <a:r>
              <a:rPr sz="1686" spc="-273" dirty="0">
                <a:latin typeface="SimSun-ExtB"/>
                <a:cs typeface="SimSun-ExtB"/>
              </a:rPr>
              <a:t> </a:t>
            </a:r>
            <a:r>
              <a:rPr sz="1686" spc="-77" dirty="0">
                <a:latin typeface="Trebuchet MS"/>
                <a:cs typeface="Trebuchet MS"/>
              </a:rPr>
              <a:t>reduce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branching</a:t>
            </a: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125"/>
              </a:spcBef>
            </a:pPr>
            <a:endParaRPr sz="1686" dirty="0">
              <a:latin typeface="Trebuchet MS"/>
              <a:cs typeface="Trebuchet MS"/>
            </a:endParaRPr>
          </a:p>
          <a:p>
            <a:pPr marR="1417698" algn="r">
              <a:tabLst>
                <a:tab pos="1012947" algn="l"/>
              </a:tabLst>
            </a:pPr>
            <a:r>
              <a:rPr sz="1686" b="1" spc="-7" dirty="0">
                <a:solidFill>
                  <a:srgbClr val="FFA500"/>
                </a:solidFill>
                <a:latin typeface="Trebuchet MS"/>
                <a:cs typeface="Trebuchet MS"/>
              </a:rPr>
              <a:t>Example:</a:t>
            </a:r>
            <a:r>
              <a:rPr sz="1686" b="1" dirty="0">
                <a:solidFill>
                  <a:srgbClr val="FFA500"/>
                </a:solidFill>
                <a:latin typeface="Trebuchet MS"/>
                <a:cs typeface="Trebuchet MS"/>
              </a:rPr>
              <a:t>	</a:t>
            </a:r>
            <a:r>
              <a:rPr sz="1686" b="1" spc="-7" dirty="0">
                <a:solidFill>
                  <a:srgbClr val="FFA500"/>
                </a:solidFill>
                <a:latin typeface="Trebuchet MS"/>
                <a:cs typeface="Trebuchet MS"/>
              </a:rPr>
              <a:t>numbers</a:t>
            </a:r>
            <a:endParaRPr sz="1686" dirty="0">
              <a:latin typeface="Trebuchet MS"/>
              <a:cs typeface="Trebuchet MS"/>
            </a:endParaRPr>
          </a:p>
          <a:p>
            <a:pPr marL="1831871" marR="152049" indent="-343074">
              <a:lnSpc>
                <a:spcPct val="121100"/>
              </a:lnSpc>
              <a:spcBef>
                <a:spcPts val="1255"/>
              </a:spcBef>
            </a:pPr>
            <a:r>
              <a:rPr sz="1686" spc="-51" dirty="0">
                <a:solidFill>
                  <a:srgbClr val="0000A0"/>
                </a:solidFill>
                <a:latin typeface="Trebuchet MS"/>
                <a:cs typeface="Trebuchet MS"/>
              </a:rPr>
              <a:t>Before</a:t>
            </a:r>
            <a:r>
              <a:rPr sz="1686" spc="-34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67" dirty="0">
                <a:solidFill>
                  <a:srgbClr val="0000A0"/>
                </a:solidFill>
                <a:latin typeface="Trebuchet MS"/>
                <a:cs typeface="Trebuchet MS"/>
              </a:rPr>
              <a:t>enforcing</a:t>
            </a:r>
            <a:r>
              <a:rPr sz="1686" spc="-3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44" dirty="0">
                <a:solidFill>
                  <a:srgbClr val="0000A0"/>
                </a:solidFill>
                <a:latin typeface="Trebuchet MS"/>
                <a:cs typeface="Trebuchet MS"/>
              </a:rPr>
              <a:t>arc</a:t>
            </a:r>
            <a:r>
              <a:rPr sz="1686" spc="-3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57" dirty="0">
                <a:solidFill>
                  <a:srgbClr val="0000A0"/>
                </a:solidFill>
                <a:latin typeface="Trebuchet MS"/>
                <a:cs typeface="Trebuchet MS"/>
              </a:rPr>
              <a:t>consistency</a:t>
            </a:r>
            <a:r>
              <a:rPr sz="1686" spc="-3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dirty="0">
                <a:solidFill>
                  <a:srgbClr val="0000A0"/>
                </a:solidFill>
                <a:latin typeface="Trebuchet MS"/>
                <a:cs typeface="Trebuchet MS"/>
              </a:rPr>
              <a:t>on</a:t>
            </a:r>
            <a:r>
              <a:rPr sz="1686" spc="-20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i="1" spc="192" dirty="0">
                <a:solidFill>
                  <a:srgbClr val="0000A0"/>
                </a:solidFill>
                <a:latin typeface="Trebuchet MS"/>
                <a:cs typeface="Trebuchet MS"/>
              </a:rPr>
              <a:t>X</a:t>
            </a:r>
            <a:r>
              <a:rPr sz="1771" i="1" spc="288" baseline="-12698" dirty="0">
                <a:solidFill>
                  <a:srgbClr val="0000A0"/>
                </a:solidFill>
                <a:latin typeface="Calibri"/>
                <a:cs typeface="Calibri"/>
              </a:rPr>
              <a:t>i</a:t>
            </a:r>
            <a:r>
              <a:rPr sz="1686" spc="192" dirty="0">
                <a:latin typeface="Trebuchet MS"/>
                <a:cs typeface="Trebuchet MS"/>
              </a:rPr>
              <a:t>: </a:t>
            </a:r>
            <a:r>
              <a:rPr sz="1686" i="1" spc="343" dirty="0">
                <a:latin typeface="Trebuchet MS"/>
                <a:cs typeface="Trebuchet MS"/>
              </a:rPr>
              <a:t>X</a:t>
            </a:r>
            <a:r>
              <a:rPr sz="1771" i="1" spc="516" baseline="-12698" dirty="0">
                <a:latin typeface="Calibri"/>
                <a:cs typeface="Calibri"/>
              </a:rPr>
              <a:t>i</a:t>
            </a:r>
            <a:r>
              <a:rPr sz="1771" i="1" spc="480" baseline="-12698" dirty="0">
                <a:latin typeface="Calibri"/>
                <a:cs typeface="Calibri"/>
              </a:rPr>
              <a:t> </a:t>
            </a:r>
            <a:r>
              <a:rPr sz="1686" spc="-556" dirty="0">
                <a:latin typeface="SimSun-ExtB"/>
                <a:cs typeface="SimSun-ExtB"/>
              </a:rPr>
              <a:t>∈</a:t>
            </a:r>
            <a:r>
              <a:rPr sz="1686" spc="-347" dirty="0">
                <a:latin typeface="SimSun-ExtB"/>
                <a:cs typeface="SimSun-ExtB"/>
              </a:rPr>
              <a:t> </a:t>
            </a:r>
            <a:r>
              <a:rPr sz="1686" dirty="0">
                <a:latin typeface="Trebuchet MS"/>
                <a:cs typeface="Trebuchet MS"/>
              </a:rPr>
              <a:t>Domain</a:t>
            </a:r>
            <a:r>
              <a:rPr sz="1771" i="1" baseline="-12698" dirty="0">
                <a:latin typeface="Calibri"/>
                <a:cs typeface="Calibri"/>
              </a:rPr>
              <a:t>i</a:t>
            </a:r>
            <a:r>
              <a:rPr sz="1771" i="1" spc="480" baseline="-12698" dirty="0">
                <a:latin typeface="Calibri"/>
                <a:cs typeface="Calibri"/>
              </a:rPr>
              <a:t> </a:t>
            </a:r>
            <a:r>
              <a:rPr sz="1686" spc="479" dirty="0">
                <a:latin typeface="Calibri"/>
                <a:cs typeface="Calibri"/>
              </a:rPr>
              <a:t>=</a:t>
            </a:r>
            <a:r>
              <a:rPr sz="1686" spc="115" dirty="0">
                <a:latin typeface="Calibri"/>
                <a:cs typeface="Calibri"/>
              </a:rPr>
              <a:t> </a:t>
            </a:r>
            <a:r>
              <a:rPr sz="1686" spc="-51" dirty="0">
                <a:latin typeface="SimSun-ExtB"/>
                <a:cs typeface="SimSun-ExtB"/>
              </a:rPr>
              <a:t>{</a:t>
            </a:r>
            <a:r>
              <a:rPr sz="1686" spc="-51" dirty="0">
                <a:latin typeface="Calibri"/>
                <a:cs typeface="Calibri"/>
              </a:rPr>
              <a:t>1</a:t>
            </a:r>
            <a:r>
              <a:rPr sz="1686" i="1" spc="-51" dirty="0">
                <a:latin typeface="Trebuchet MS"/>
                <a:cs typeface="Trebuchet MS"/>
              </a:rPr>
              <a:t>,</a:t>
            </a:r>
            <a:r>
              <a:rPr sz="1686" i="1" spc="-209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Calibri"/>
                <a:cs typeface="Calibri"/>
              </a:rPr>
              <a:t>2</a:t>
            </a:r>
            <a:r>
              <a:rPr sz="1686" i="1" spc="-74" dirty="0">
                <a:latin typeface="Trebuchet MS"/>
                <a:cs typeface="Trebuchet MS"/>
              </a:rPr>
              <a:t>,</a:t>
            </a:r>
            <a:r>
              <a:rPr sz="1686" i="1" spc="-209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Calibri"/>
                <a:cs typeface="Calibri"/>
              </a:rPr>
              <a:t>3</a:t>
            </a:r>
            <a:r>
              <a:rPr sz="1686" i="1" spc="-74" dirty="0">
                <a:latin typeface="Trebuchet MS"/>
                <a:cs typeface="Trebuchet MS"/>
              </a:rPr>
              <a:t>,</a:t>
            </a:r>
            <a:r>
              <a:rPr sz="1686" i="1" spc="-209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Calibri"/>
                <a:cs typeface="Calibri"/>
              </a:rPr>
              <a:t>4</a:t>
            </a:r>
            <a:r>
              <a:rPr sz="1686" i="1" spc="-74" dirty="0">
                <a:latin typeface="Trebuchet MS"/>
                <a:cs typeface="Trebuchet MS"/>
              </a:rPr>
              <a:t>,</a:t>
            </a:r>
            <a:r>
              <a:rPr sz="1686" i="1" spc="-212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Calibri"/>
                <a:cs typeface="Calibri"/>
              </a:rPr>
              <a:t>5</a:t>
            </a:r>
            <a:r>
              <a:rPr sz="1686" spc="-17" dirty="0">
                <a:latin typeface="SimSun-ExtB"/>
                <a:cs typeface="SimSun-ExtB"/>
              </a:rPr>
              <a:t>}</a:t>
            </a:r>
            <a:endParaRPr sz="1686" dirty="0">
              <a:latin typeface="SimSun-ExtB"/>
              <a:cs typeface="SimSun-ExtB"/>
            </a:endParaRPr>
          </a:p>
          <a:p>
            <a:pPr marL="1831871">
              <a:spcBef>
                <a:spcPts val="428"/>
              </a:spcBef>
            </a:pPr>
            <a:r>
              <a:rPr sz="1686" i="1" spc="381" dirty="0">
                <a:latin typeface="Trebuchet MS"/>
                <a:cs typeface="Trebuchet MS"/>
              </a:rPr>
              <a:t>X</a:t>
            </a:r>
            <a:r>
              <a:rPr sz="1771" i="1" spc="571" baseline="-12698" dirty="0">
                <a:latin typeface="Calibri"/>
                <a:cs typeface="Calibri"/>
              </a:rPr>
              <a:t>j</a:t>
            </a:r>
            <a:r>
              <a:rPr sz="1771" i="1" spc="106" baseline="-12698" dirty="0">
                <a:latin typeface="Calibri"/>
                <a:cs typeface="Calibri"/>
              </a:rPr>
              <a:t>  </a:t>
            </a:r>
            <a:r>
              <a:rPr sz="1686" spc="-556" dirty="0">
                <a:latin typeface="SimSun-ExtB"/>
                <a:cs typeface="SimSun-ExtB"/>
              </a:rPr>
              <a:t>∈</a:t>
            </a:r>
            <a:r>
              <a:rPr sz="1686" spc="-331" dirty="0">
                <a:latin typeface="SimSun-ExtB"/>
                <a:cs typeface="SimSun-ExtB"/>
              </a:rPr>
              <a:t> </a:t>
            </a:r>
            <a:r>
              <a:rPr sz="1686" dirty="0">
                <a:latin typeface="Trebuchet MS"/>
                <a:cs typeface="Trebuchet MS"/>
              </a:rPr>
              <a:t>Domain</a:t>
            </a:r>
            <a:r>
              <a:rPr sz="1771" i="1" baseline="-12698" dirty="0">
                <a:latin typeface="Calibri"/>
                <a:cs typeface="Calibri"/>
              </a:rPr>
              <a:t>j</a:t>
            </a:r>
            <a:r>
              <a:rPr sz="1771" i="1" spc="616" baseline="-12698" dirty="0">
                <a:latin typeface="Calibri"/>
                <a:cs typeface="Calibri"/>
              </a:rPr>
              <a:t> </a:t>
            </a:r>
            <a:r>
              <a:rPr sz="1686" spc="479" dirty="0">
                <a:latin typeface="Calibri"/>
                <a:cs typeface="Calibri"/>
              </a:rPr>
              <a:t>=</a:t>
            </a:r>
            <a:r>
              <a:rPr sz="1686" spc="132" dirty="0">
                <a:latin typeface="Calibri"/>
                <a:cs typeface="Calibri"/>
              </a:rPr>
              <a:t> </a:t>
            </a:r>
            <a:r>
              <a:rPr sz="1686" spc="-51" dirty="0">
                <a:latin typeface="SimSun-ExtB"/>
                <a:cs typeface="SimSun-ExtB"/>
              </a:rPr>
              <a:t>{</a:t>
            </a:r>
            <a:r>
              <a:rPr sz="1686" spc="-51" dirty="0">
                <a:latin typeface="Calibri"/>
                <a:cs typeface="Calibri"/>
              </a:rPr>
              <a:t>1</a:t>
            </a:r>
            <a:r>
              <a:rPr sz="1686" i="1" spc="-51" dirty="0">
                <a:latin typeface="Trebuchet MS"/>
                <a:cs typeface="Trebuchet MS"/>
              </a:rPr>
              <a:t>,</a:t>
            </a:r>
            <a:r>
              <a:rPr sz="1686" i="1" spc="-199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Calibri"/>
                <a:cs typeface="Calibri"/>
              </a:rPr>
              <a:t>2</a:t>
            </a:r>
            <a:r>
              <a:rPr sz="1686" spc="-17" dirty="0">
                <a:latin typeface="SimSun-ExtB"/>
                <a:cs typeface="SimSun-ExtB"/>
              </a:rPr>
              <a:t>}</a:t>
            </a:r>
            <a:endParaRPr sz="1686" dirty="0">
              <a:latin typeface="SimSun-ExtB"/>
              <a:cs typeface="SimSun-ExtB"/>
            </a:endParaRPr>
          </a:p>
          <a:p>
            <a:pPr marL="1831871">
              <a:spcBef>
                <a:spcPts val="425"/>
              </a:spcBef>
            </a:pPr>
            <a:r>
              <a:rPr sz="1686" i="1" spc="246" dirty="0">
                <a:latin typeface="Trebuchet MS"/>
                <a:cs typeface="Trebuchet MS"/>
              </a:rPr>
              <a:t>f</a:t>
            </a:r>
            <a:r>
              <a:rPr sz="1771" spc="369" baseline="-12698" dirty="0">
                <a:latin typeface="Calibri"/>
                <a:cs typeface="Calibri"/>
              </a:rPr>
              <a:t>1</a:t>
            </a:r>
            <a:r>
              <a:rPr sz="1686" spc="246" dirty="0">
                <a:latin typeface="Calibri"/>
                <a:cs typeface="Calibri"/>
              </a:rPr>
              <a:t>(</a:t>
            </a:r>
            <a:r>
              <a:rPr sz="1686" i="1" spc="246" dirty="0">
                <a:latin typeface="Trebuchet MS"/>
                <a:cs typeface="Trebuchet MS"/>
              </a:rPr>
              <a:t>X</a:t>
            </a:r>
            <a:r>
              <a:rPr sz="1686" spc="246" dirty="0">
                <a:latin typeface="Calibri"/>
                <a:cs typeface="Calibri"/>
              </a:rPr>
              <a:t>)</a:t>
            </a:r>
            <a:r>
              <a:rPr sz="1686" spc="94" dirty="0">
                <a:latin typeface="Calibri"/>
                <a:cs typeface="Calibri"/>
              </a:rPr>
              <a:t> </a:t>
            </a:r>
            <a:r>
              <a:rPr sz="1686" spc="479" dirty="0">
                <a:latin typeface="Calibri"/>
                <a:cs typeface="Calibri"/>
              </a:rPr>
              <a:t>=</a:t>
            </a:r>
            <a:r>
              <a:rPr sz="1686" spc="98" dirty="0">
                <a:latin typeface="Calibri"/>
                <a:cs typeface="Calibri"/>
              </a:rPr>
              <a:t> </a:t>
            </a:r>
            <a:r>
              <a:rPr sz="1686" spc="216" dirty="0">
                <a:latin typeface="Calibri"/>
                <a:cs typeface="Calibri"/>
              </a:rPr>
              <a:t>[</a:t>
            </a:r>
            <a:r>
              <a:rPr sz="1686" i="1" spc="216" dirty="0">
                <a:latin typeface="Trebuchet MS"/>
                <a:cs typeface="Trebuchet MS"/>
              </a:rPr>
              <a:t>X</a:t>
            </a:r>
            <a:r>
              <a:rPr sz="1771" i="1" spc="324" baseline="-12698" dirty="0">
                <a:latin typeface="Calibri"/>
                <a:cs typeface="Calibri"/>
              </a:rPr>
              <a:t>i</a:t>
            </a:r>
            <a:r>
              <a:rPr sz="1771" i="1" spc="304" baseline="-12698" dirty="0">
                <a:latin typeface="Calibri"/>
                <a:cs typeface="Calibri"/>
              </a:rPr>
              <a:t> </a:t>
            </a:r>
            <a:r>
              <a:rPr sz="1686" spc="479" dirty="0">
                <a:latin typeface="Calibri"/>
                <a:cs typeface="Calibri"/>
              </a:rPr>
              <a:t>+</a:t>
            </a:r>
            <a:r>
              <a:rPr sz="1686" spc="3" dirty="0">
                <a:latin typeface="Calibri"/>
                <a:cs typeface="Calibri"/>
              </a:rPr>
              <a:t> </a:t>
            </a:r>
            <a:r>
              <a:rPr sz="1686" i="1" spc="381" dirty="0">
                <a:latin typeface="Trebuchet MS"/>
                <a:cs typeface="Trebuchet MS"/>
              </a:rPr>
              <a:t>X</a:t>
            </a:r>
            <a:r>
              <a:rPr sz="1771" i="1" spc="571" baseline="-12698" dirty="0">
                <a:latin typeface="Calibri"/>
                <a:cs typeface="Calibri"/>
              </a:rPr>
              <a:t>j</a:t>
            </a:r>
            <a:r>
              <a:rPr sz="1771" i="1" spc="556" baseline="-12698" dirty="0">
                <a:latin typeface="Calibri"/>
                <a:cs typeface="Calibri"/>
              </a:rPr>
              <a:t> </a:t>
            </a:r>
            <a:r>
              <a:rPr sz="1686" spc="479" dirty="0">
                <a:latin typeface="Calibri"/>
                <a:cs typeface="Calibri"/>
              </a:rPr>
              <a:t>=</a:t>
            </a:r>
            <a:r>
              <a:rPr sz="1686" spc="94" dirty="0">
                <a:latin typeface="Calibri"/>
                <a:cs typeface="Calibri"/>
              </a:rPr>
              <a:t> </a:t>
            </a:r>
            <a:r>
              <a:rPr sz="1686" spc="-17" dirty="0">
                <a:latin typeface="Calibri"/>
                <a:cs typeface="Calibri"/>
              </a:rPr>
              <a:t>4]</a:t>
            </a:r>
            <a:endParaRPr sz="1686" dirty="0">
              <a:latin typeface="Calibri"/>
              <a:cs typeface="Calibri"/>
            </a:endParaRPr>
          </a:p>
          <a:p>
            <a:pPr marL="1831871" marR="272832" indent="-343074">
              <a:lnSpc>
                <a:spcPct val="121100"/>
              </a:lnSpc>
            </a:pPr>
            <a:r>
              <a:rPr sz="1686" spc="-27" dirty="0">
                <a:solidFill>
                  <a:srgbClr val="0000A0"/>
                </a:solidFill>
                <a:latin typeface="Trebuchet MS"/>
                <a:cs typeface="Trebuchet MS"/>
              </a:rPr>
              <a:t>After</a:t>
            </a:r>
            <a:r>
              <a:rPr sz="1686" spc="-5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67" dirty="0">
                <a:solidFill>
                  <a:srgbClr val="0000A0"/>
                </a:solidFill>
                <a:latin typeface="Trebuchet MS"/>
                <a:cs typeface="Trebuchet MS"/>
              </a:rPr>
              <a:t>enforcing</a:t>
            </a:r>
            <a:r>
              <a:rPr sz="1686" spc="-54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40" dirty="0">
                <a:solidFill>
                  <a:srgbClr val="0000A0"/>
                </a:solidFill>
                <a:latin typeface="Trebuchet MS"/>
                <a:cs typeface="Trebuchet MS"/>
              </a:rPr>
              <a:t>arc</a:t>
            </a:r>
            <a:r>
              <a:rPr sz="1686" spc="-5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51" dirty="0">
                <a:solidFill>
                  <a:srgbClr val="0000A0"/>
                </a:solidFill>
                <a:latin typeface="Trebuchet MS"/>
                <a:cs typeface="Trebuchet MS"/>
              </a:rPr>
              <a:t>consistency</a:t>
            </a:r>
            <a:r>
              <a:rPr sz="1686" spc="-54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dirty="0">
                <a:solidFill>
                  <a:srgbClr val="0000A0"/>
                </a:solidFill>
                <a:latin typeface="Trebuchet MS"/>
                <a:cs typeface="Trebuchet MS"/>
              </a:rPr>
              <a:t>on</a:t>
            </a:r>
            <a:r>
              <a:rPr sz="1686" spc="-44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i="1" spc="192" dirty="0">
                <a:solidFill>
                  <a:srgbClr val="0000A0"/>
                </a:solidFill>
                <a:latin typeface="Trebuchet MS"/>
                <a:cs typeface="Trebuchet MS"/>
              </a:rPr>
              <a:t>X</a:t>
            </a:r>
            <a:r>
              <a:rPr sz="1771" i="1" spc="288" baseline="-12698" dirty="0">
                <a:solidFill>
                  <a:srgbClr val="0000A0"/>
                </a:solidFill>
                <a:latin typeface="Calibri"/>
                <a:cs typeface="Calibri"/>
              </a:rPr>
              <a:t>i</a:t>
            </a:r>
            <a:r>
              <a:rPr sz="1686" spc="192" dirty="0">
                <a:latin typeface="Trebuchet MS"/>
                <a:cs typeface="Trebuchet MS"/>
              </a:rPr>
              <a:t>: </a:t>
            </a:r>
            <a:r>
              <a:rPr sz="1686" i="1" spc="343" dirty="0">
                <a:latin typeface="Trebuchet MS"/>
                <a:cs typeface="Trebuchet MS"/>
              </a:rPr>
              <a:t>X</a:t>
            </a:r>
            <a:r>
              <a:rPr sz="1771" i="1" spc="516" baseline="-12698" dirty="0">
                <a:latin typeface="Calibri"/>
                <a:cs typeface="Calibri"/>
              </a:rPr>
              <a:t>i</a:t>
            </a:r>
            <a:r>
              <a:rPr sz="1771" i="1" spc="485" baseline="-12698" dirty="0">
                <a:latin typeface="Calibri"/>
                <a:cs typeface="Calibri"/>
              </a:rPr>
              <a:t> </a:t>
            </a:r>
            <a:r>
              <a:rPr sz="1686" spc="-556" dirty="0">
                <a:latin typeface="SimSun-ExtB"/>
                <a:cs typeface="SimSun-ExtB"/>
              </a:rPr>
              <a:t>∈</a:t>
            </a:r>
            <a:r>
              <a:rPr sz="1686" spc="-343" dirty="0">
                <a:latin typeface="SimSun-ExtB"/>
                <a:cs typeface="SimSun-ExtB"/>
              </a:rPr>
              <a:t> </a:t>
            </a:r>
            <a:r>
              <a:rPr sz="1686" dirty="0">
                <a:latin typeface="Trebuchet MS"/>
                <a:cs typeface="Trebuchet MS"/>
              </a:rPr>
              <a:t>Domain</a:t>
            </a:r>
            <a:r>
              <a:rPr sz="1771" i="1" baseline="-12698" dirty="0">
                <a:latin typeface="Calibri"/>
                <a:cs typeface="Calibri"/>
              </a:rPr>
              <a:t>i</a:t>
            </a:r>
            <a:r>
              <a:rPr sz="1771" i="1" spc="490" baseline="-12698" dirty="0">
                <a:latin typeface="Calibri"/>
                <a:cs typeface="Calibri"/>
              </a:rPr>
              <a:t> </a:t>
            </a:r>
            <a:r>
              <a:rPr sz="1686" spc="479" dirty="0">
                <a:latin typeface="Calibri"/>
                <a:cs typeface="Calibri"/>
              </a:rPr>
              <a:t>=</a:t>
            </a:r>
            <a:r>
              <a:rPr sz="1686" spc="118" dirty="0">
                <a:latin typeface="Calibri"/>
                <a:cs typeface="Calibri"/>
              </a:rPr>
              <a:t> </a:t>
            </a:r>
            <a:r>
              <a:rPr sz="1686" spc="-51" dirty="0">
                <a:latin typeface="SimSun-ExtB"/>
                <a:cs typeface="SimSun-ExtB"/>
              </a:rPr>
              <a:t>{</a:t>
            </a:r>
            <a:r>
              <a:rPr sz="1686" spc="-51" dirty="0">
                <a:latin typeface="Calibri"/>
                <a:cs typeface="Calibri"/>
              </a:rPr>
              <a:t>2</a:t>
            </a:r>
            <a:r>
              <a:rPr sz="1686" i="1" spc="-51" dirty="0">
                <a:latin typeface="Trebuchet MS"/>
                <a:cs typeface="Trebuchet MS"/>
              </a:rPr>
              <a:t>,</a:t>
            </a:r>
            <a:r>
              <a:rPr sz="1686" i="1" spc="-209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Calibri"/>
                <a:cs typeface="Calibri"/>
              </a:rPr>
              <a:t>3</a:t>
            </a:r>
            <a:r>
              <a:rPr sz="1686" spc="-17" dirty="0">
                <a:latin typeface="SimSun-ExtB"/>
                <a:cs typeface="SimSun-ExtB"/>
              </a:rPr>
              <a:t>}</a:t>
            </a:r>
            <a:endParaRPr sz="1686" dirty="0">
              <a:latin typeface="SimSun-ExtB"/>
              <a:cs typeface="SimSun-ExtB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2EB03F05-1B01-3DC2-B63A-A8AA5CDE335A}"/>
              </a:ext>
            </a:extLst>
          </p:cNvPr>
          <p:cNvSpPr txBox="1">
            <a:spLocks/>
          </p:cNvSpPr>
          <p:nvPr/>
        </p:nvSpPr>
        <p:spPr>
          <a:xfrm>
            <a:off x="6344345" y="3831699"/>
            <a:ext cx="151872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2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10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2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6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98">
              <a:lnSpc>
                <a:spcPts val="887"/>
              </a:lnSpc>
            </a:pPr>
            <a:r>
              <a:rPr lang="en-US" spc="-17"/>
              <a:t>57</a:t>
            </a:r>
            <a:endParaRPr lang="en-US" spc="-17" dirty="0"/>
          </a:p>
        </p:txBody>
      </p:sp>
    </p:spTree>
    <p:extLst>
      <p:ext uri="{BB962C8B-B14F-4D97-AF65-F5344CB8AC3E}">
        <p14:creationId xmlns:p14="http://schemas.microsoft.com/office/powerpoint/2010/main" val="2558778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54EA-095C-CE8B-93A9-77BB5387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</a:t>
            </a:r>
            <a:r>
              <a:rPr lang="en-US" spc="7" dirty="0"/>
              <a:t> </a:t>
            </a:r>
            <a:r>
              <a:rPr lang="en-US" spc="-105" dirty="0"/>
              <a:t>consistency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AF42-0B76-834E-8AE6-B6A410C5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B54FB-66DF-8437-A7DA-79A155B8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7989C-79DF-1B00-E023-671D6DAF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CD8DF31E-C94C-1D6B-578F-DBD5DCFD0208}"/>
              </a:ext>
            </a:extLst>
          </p:cNvPr>
          <p:cNvGrpSpPr/>
          <p:nvPr/>
        </p:nvGrpSpPr>
        <p:grpSpPr>
          <a:xfrm>
            <a:off x="1175832" y="1369219"/>
            <a:ext cx="6279594" cy="1460042"/>
            <a:chOff x="428146" y="1326214"/>
            <a:chExt cx="9310370" cy="216471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005C6FD4-517F-442D-1812-0FEC118B7957}"/>
                </a:ext>
              </a:extLst>
            </p:cNvPr>
            <p:cNvSpPr/>
            <p:nvPr/>
          </p:nvSpPr>
          <p:spPr>
            <a:xfrm>
              <a:off x="440862" y="1640922"/>
              <a:ext cx="9284970" cy="1837689"/>
            </a:xfrm>
            <a:custGeom>
              <a:avLst/>
              <a:gdLst/>
              <a:ahLst/>
              <a:cxnLst/>
              <a:rect l="l" t="t" r="r" b="b"/>
              <a:pathLst>
                <a:path w="9284970" h="1837689">
                  <a:moveTo>
                    <a:pt x="0" y="0"/>
                  </a:moveTo>
                  <a:lnTo>
                    <a:pt x="0" y="1837121"/>
                  </a:lnTo>
                  <a:lnTo>
                    <a:pt x="9284633" y="1837121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92CB0169-1C77-CC08-9467-AE2681C546B9}"/>
                </a:ext>
              </a:extLst>
            </p:cNvPr>
            <p:cNvSpPr/>
            <p:nvPr/>
          </p:nvSpPr>
          <p:spPr>
            <a:xfrm>
              <a:off x="568017" y="1326214"/>
              <a:ext cx="4690745" cy="629920"/>
            </a:xfrm>
            <a:custGeom>
              <a:avLst/>
              <a:gdLst/>
              <a:ahLst/>
              <a:cxnLst/>
              <a:rect l="l" t="t" r="r" b="b"/>
              <a:pathLst>
                <a:path w="4690745" h="629919">
                  <a:moveTo>
                    <a:pt x="4690398" y="0"/>
                  </a:moveTo>
                  <a:lnTo>
                    <a:pt x="0" y="0"/>
                  </a:lnTo>
                  <a:lnTo>
                    <a:pt x="0" y="629417"/>
                  </a:lnTo>
                  <a:lnTo>
                    <a:pt x="4690398" y="629417"/>
                  </a:lnTo>
                  <a:lnTo>
                    <a:pt x="4690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E43A4AE5-F443-0D91-1BBA-67718CE817A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017" y="1326214"/>
              <a:ext cx="642132" cy="629417"/>
            </a:xfrm>
            <a:prstGeom prst="rect">
              <a:avLst/>
            </a:prstGeom>
          </p:spPr>
        </p:pic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7657DC3B-CA2C-D3F1-6DAB-19579AFCBBC2}"/>
              </a:ext>
            </a:extLst>
          </p:cNvPr>
          <p:cNvSpPr txBox="1"/>
          <p:nvPr/>
        </p:nvSpPr>
        <p:spPr>
          <a:xfrm>
            <a:off x="1253103" y="1426410"/>
            <a:ext cx="6107849" cy="1244947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535813">
              <a:spcBef>
                <a:spcPts val="94"/>
              </a:spcBef>
              <a:tabLst>
                <a:tab pos="1683248" algn="l"/>
              </a:tabLst>
            </a:pP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Definition:</a:t>
            </a:r>
            <a:r>
              <a:rPr sz="1686" b="1" dirty="0">
                <a:solidFill>
                  <a:srgbClr val="008000"/>
                </a:solidFill>
                <a:latin typeface="Trebuchet MS"/>
                <a:cs typeface="Trebuchet MS"/>
              </a:rPr>
              <a:t>	arc</a:t>
            </a:r>
            <a:r>
              <a:rPr sz="1686" b="1" spc="-5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008000"/>
                </a:solidFill>
                <a:latin typeface="Trebuchet MS"/>
                <a:cs typeface="Trebuchet MS"/>
              </a:rPr>
              <a:t>consistency</a:t>
            </a:r>
            <a:endParaRPr sz="1686">
              <a:latin typeface="Trebuchet MS"/>
              <a:cs typeface="Trebuchet MS"/>
            </a:endParaRPr>
          </a:p>
          <a:p>
            <a:pPr marL="68529" marR="46257" algn="just">
              <a:lnSpc>
                <a:spcPct val="101600"/>
              </a:lnSpc>
              <a:spcBef>
                <a:spcPts val="1427"/>
              </a:spcBef>
            </a:pPr>
            <a:r>
              <a:rPr sz="1686" spc="138" dirty="0">
                <a:latin typeface="Trebuchet MS"/>
                <a:cs typeface="Trebuchet MS"/>
              </a:rPr>
              <a:t>A</a:t>
            </a:r>
            <a:r>
              <a:rPr sz="1686" spc="-111" dirty="0">
                <a:latin typeface="Trebuchet MS"/>
                <a:cs typeface="Trebuchet MS"/>
              </a:rPr>
              <a:t> </a:t>
            </a:r>
            <a:r>
              <a:rPr sz="1686" spc="-84" dirty="0">
                <a:latin typeface="Trebuchet MS"/>
                <a:cs typeface="Trebuchet MS"/>
              </a:rPr>
              <a:t>variable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i="1" spc="371" dirty="0">
                <a:latin typeface="Calibri"/>
                <a:cs typeface="Calibri"/>
              </a:rPr>
              <a:t>X</a:t>
            </a:r>
            <a:r>
              <a:rPr sz="1771" i="1" spc="556" baseline="-12698" dirty="0">
                <a:latin typeface="Calibri"/>
                <a:cs typeface="Calibri"/>
              </a:rPr>
              <a:t>i</a:t>
            </a:r>
            <a:r>
              <a:rPr sz="1771" i="1" spc="405" baseline="-12698" dirty="0">
                <a:latin typeface="Calibri"/>
                <a:cs typeface="Calibri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is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b="1" spc="-13" dirty="0">
                <a:latin typeface="Trebuchet MS"/>
                <a:cs typeface="Trebuchet MS"/>
              </a:rPr>
              <a:t>arc</a:t>
            </a:r>
            <a:r>
              <a:rPr sz="1686" b="1" spc="-3" dirty="0">
                <a:latin typeface="Trebuchet MS"/>
                <a:cs typeface="Trebuchet MS"/>
              </a:rPr>
              <a:t> </a:t>
            </a:r>
            <a:r>
              <a:rPr sz="1686" b="1" spc="-20" dirty="0">
                <a:latin typeface="Trebuchet MS"/>
                <a:cs typeface="Trebuchet MS"/>
              </a:rPr>
              <a:t>consistent</a:t>
            </a:r>
            <a:r>
              <a:rPr sz="1686" b="1" spc="-51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with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81" dirty="0">
                <a:latin typeface="Trebuchet MS"/>
                <a:cs typeface="Trebuchet MS"/>
              </a:rPr>
              <a:t>respect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i="1" spc="408" dirty="0">
                <a:latin typeface="Calibri"/>
                <a:cs typeface="Calibri"/>
              </a:rPr>
              <a:t>X</a:t>
            </a:r>
            <a:r>
              <a:rPr sz="1771" i="1" spc="612" baseline="-12698" dirty="0">
                <a:latin typeface="Calibri"/>
                <a:cs typeface="Calibri"/>
              </a:rPr>
              <a:t>j</a:t>
            </a:r>
            <a:r>
              <a:rPr sz="1771" i="1" spc="511" baseline="-12698" dirty="0">
                <a:latin typeface="Calibri"/>
                <a:cs typeface="Calibri"/>
              </a:rPr>
              <a:t> </a:t>
            </a:r>
            <a:r>
              <a:rPr sz="1686" spc="-77" dirty="0">
                <a:latin typeface="Trebuchet MS"/>
                <a:cs typeface="Trebuchet MS"/>
              </a:rPr>
              <a:t>if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91" dirty="0">
                <a:latin typeface="Trebuchet MS"/>
                <a:cs typeface="Trebuchet MS"/>
              </a:rPr>
              <a:t>for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-91" dirty="0">
                <a:latin typeface="Trebuchet MS"/>
                <a:cs typeface="Trebuchet MS"/>
              </a:rPr>
              <a:t>each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i="1" spc="226" dirty="0">
                <a:latin typeface="Calibri"/>
                <a:cs typeface="Calibri"/>
              </a:rPr>
              <a:t>x</a:t>
            </a:r>
            <a:r>
              <a:rPr sz="1771" i="1" spc="339" baseline="-12698" dirty="0">
                <a:latin typeface="Calibri"/>
                <a:cs typeface="Calibri"/>
              </a:rPr>
              <a:t>i</a:t>
            </a:r>
            <a:r>
              <a:rPr sz="1771" i="1" spc="399" baseline="-12698" dirty="0">
                <a:latin typeface="Calibri"/>
                <a:cs typeface="Calibri"/>
              </a:rPr>
              <a:t> </a:t>
            </a:r>
            <a:r>
              <a:rPr sz="1686" spc="-236" dirty="0">
                <a:latin typeface="Lucida Sans Unicode"/>
                <a:cs typeface="Lucida Sans Unicode"/>
              </a:rPr>
              <a:t>∈ </a:t>
            </a:r>
            <a:r>
              <a:rPr sz="1686" dirty="0">
                <a:latin typeface="Trebuchet MS"/>
                <a:cs typeface="Trebuchet MS"/>
              </a:rPr>
              <a:t>Domain</a:t>
            </a:r>
            <a:r>
              <a:rPr sz="1771" i="1" baseline="-12698" dirty="0">
                <a:latin typeface="Calibri"/>
                <a:cs typeface="Calibri"/>
              </a:rPr>
              <a:t>i</a:t>
            </a:r>
            <a:r>
              <a:rPr sz="1686" dirty="0">
                <a:latin typeface="Trebuchet MS"/>
                <a:cs typeface="Trebuchet MS"/>
              </a:rPr>
              <a:t>,</a:t>
            </a:r>
            <a:r>
              <a:rPr sz="1686" spc="24" dirty="0">
                <a:latin typeface="Trebuchet MS"/>
                <a:cs typeface="Trebuchet MS"/>
              </a:rPr>
              <a:t> </a:t>
            </a:r>
            <a:r>
              <a:rPr sz="1686" spc="-44" dirty="0">
                <a:latin typeface="Trebuchet MS"/>
                <a:cs typeface="Trebuchet MS"/>
              </a:rPr>
              <a:t>there</a:t>
            </a:r>
            <a:r>
              <a:rPr sz="1686" spc="135" dirty="0">
                <a:latin typeface="Trebuchet MS"/>
                <a:cs typeface="Trebuchet MS"/>
              </a:rPr>
              <a:t> </a:t>
            </a:r>
            <a:r>
              <a:rPr sz="1686" spc="-20" dirty="0">
                <a:latin typeface="Trebuchet MS"/>
                <a:cs typeface="Trebuchet MS"/>
              </a:rPr>
              <a:t>exists</a:t>
            </a:r>
            <a:r>
              <a:rPr sz="1686" spc="142" dirty="0">
                <a:latin typeface="Trebuchet MS"/>
                <a:cs typeface="Trebuchet MS"/>
              </a:rPr>
              <a:t> </a:t>
            </a:r>
            <a:r>
              <a:rPr sz="1686" i="1" spc="263" dirty="0">
                <a:latin typeface="Calibri"/>
                <a:cs typeface="Calibri"/>
              </a:rPr>
              <a:t>x</a:t>
            </a:r>
            <a:r>
              <a:rPr sz="1771" i="1" spc="395" baseline="-12698" dirty="0">
                <a:latin typeface="Calibri"/>
                <a:cs typeface="Calibri"/>
              </a:rPr>
              <a:t>j</a:t>
            </a:r>
            <a:r>
              <a:rPr sz="1771" i="1" spc="187" baseline="-12698" dirty="0">
                <a:latin typeface="Calibri"/>
                <a:cs typeface="Calibri"/>
              </a:rPr>
              <a:t>  </a:t>
            </a:r>
            <a:r>
              <a:rPr sz="1686" spc="-202" dirty="0">
                <a:latin typeface="Lucida Sans Unicode"/>
                <a:cs typeface="Lucida Sans Unicode"/>
              </a:rPr>
              <a:t>∈</a:t>
            </a:r>
            <a:r>
              <a:rPr sz="1686" spc="111" dirty="0">
                <a:latin typeface="Lucida Sans Unicode"/>
                <a:cs typeface="Lucida Sans Unicode"/>
              </a:rPr>
              <a:t> </a:t>
            </a:r>
            <a:r>
              <a:rPr sz="1686" dirty="0">
                <a:latin typeface="Trebuchet MS"/>
                <a:cs typeface="Trebuchet MS"/>
              </a:rPr>
              <a:t>Domain</a:t>
            </a:r>
            <a:r>
              <a:rPr sz="1771" i="1" baseline="-12698" dirty="0">
                <a:latin typeface="Calibri"/>
                <a:cs typeface="Calibri"/>
              </a:rPr>
              <a:t>j</a:t>
            </a:r>
            <a:r>
              <a:rPr sz="1771" i="1" spc="192" baseline="-12698" dirty="0">
                <a:latin typeface="Calibri"/>
                <a:cs typeface="Calibri"/>
              </a:rPr>
              <a:t>  </a:t>
            </a:r>
            <a:r>
              <a:rPr sz="1686" dirty="0">
                <a:latin typeface="Trebuchet MS"/>
                <a:cs typeface="Trebuchet MS"/>
              </a:rPr>
              <a:t>such</a:t>
            </a:r>
            <a:r>
              <a:rPr sz="1686" spc="138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that</a:t>
            </a:r>
            <a:r>
              <a:rPr sz="1686" spc="138" dirty="0">
                <a:latin typeface="Trebuchet MS"/>
                <a:cs typeface="Trebuchet MS"/>
              </a:rPr>
              <a:t> </a:t>
            </a:r>
            <a:r>
              <a:rPr sz="1686" i="1" spc="209" dirty="0">
                <a:latin typeface="Calibri"/>
                <a:cs typeface="Calibri"/>
              </a:rPr>
              <a:t>f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spc="266" dirty="0">
                <a:latin typeface="Tahoma"/>
                <a:cs typeface="Tahoma"/>
              </a:rPr>
              <a:t>(</a:t>
            </a:r>
            <a:r>
              <a:rPr sz="1686" spc="266" dirty="0">
                <a:latin typeface="Lucida Sans Unicode"/>
                <a:cs typeface="Lucida Sans Unicode"/>
              </a:rPr>
              <a:t>{</a:t>
            </a:r>
            <a:r>
              <a:rPr sz="1686" i="1" spc="266" dirty="0">
                <a:latin typeface="Calibri"/>
                <a:cs typeface="Calibri"/>
              </a:rPr>
              <a:t>X</a:t>
            </a:r>
            <a:r>
              <a:rPr sz="1771" i="1" spc="399" baseline="-12698" dirty="0">
                <a:latin typeface="Calibri"/>
                <a:cs typeface="Calibri"/>
              </a:rPr>
              <a:t>i</a:t>
            </a:r>
            <a:r>
              <a:rPr sz="1771" i="1" spc="141" baseline="-12698" dirty="0">
                <a:latin typeface="Calibri"/>
                <a:cs typeface="Calibri"/>
              </a:rPr>
              <a:t>  </a:t>
            </a:r>
            <a:r>
              <a:rPr sz="1686" dirty="0">
                <a:latin typeface="Tahoma"/>
                <a:cs typeface="Tahoma"/>
              </a:rPr>
              <a:t>:</a:t>
            </a:r>
            <a:r>
              <a:rPr sz="1686" spc="115" dirty="0">
                <a:latin typeface="Tahoma"/>
                <a:cs typeface="Tahoma"/>
              </a:rPr>
              <a:t> </a:t>
            </a:r>
            <a:r>
              <a:rPr sz="1686" i="1" spc="196" dirty="0">
                <a:latin typeface="Calibri"/>
                <a:cs typeface="Calibri"/>
              </a:rPr>
              <a:t>x</a:t>
            </a:r>
            <a:r>
              <a:rPr sz="1771" i="1" spc="293" baseline="-12698" dirty="0">
                <a:latin typeface="Calibri"/>
                <a:cs typeface="Calibri"/>
              </a:rPr>
              <a:t>i</a:t>
            </a:r>
            <a:r>
              <a:rPr sz="1686" i="1" spc="196" dirty="0">
                <a:latin typeface="Calibri"/>
                <a:cs typeface="Calibri"/>
              </a:rPr>
              <a:t>,</a:t>
            </a:r>
            <a:r>
              <a:rPr sz="1686" i="1" spc="-94" dirty="0">
                <a:latin typeface="Calibri"/>
                <a:cs typeface="Calibri"/>
              </a:rPr>
              <a:t> </a:t>
            </a:r>
            <a:r>
              <a:rPr sz="1686" i="1" spc="408" dirty="0">
                <a:latin typeface="Calibri"/>
                <a:cs typeface="Calibri"/>
              </a:rPr>
              <a:t>X</a:t>
            </a:r>
            <a:r>
              <a:rPr sz="1771" i="1" spc="612" baseline="-12698" dirty="0">
                <a:latin typeface="Calibri"/>
                <a:cs typeface="Calibri"/>
              </a:rPr>
              <a:t>j</a:t>
            </a:r>
            <a:r>
              <a:rPr sz="1771" i="1" spc="187" baseline="-12698" dirty="0">
                <a:latin typeface="Calibri"/>
                <a:cs typeface="Calibri"/>
              </a:rPr>
              <a:t>  </a:t>
            </a:r>
            <a:r>
              <a:rPr sz="1686" spc="-34" dirty="0">
                <a:latin typeface="Tahoma"/>
                <a:cs typeface="Tahoma"/>
              </a:rPr>
              <a:t>: </a:t>
            </a:r>
            <a:r>
              <a:rPr sz="1686" i="1" spc="263" dirty="0">
                <a:latin typeface="Calibri"/>
                <a:cs typeface="Calibri"/>
              </a:rPr>
              <a:t>x</a:t>
            </a:r>
            <a:r>
              <a:rPr sz="1771" i="1" spc="395" baseline="-12698" dirty="0">
                <a:latin typeface="Calibri"/>
                <a:cs typeface="Calibri"/>
              </a:rPr>
              <a:t>j</a:t>
            </a:r>
            <a:r>
              <a:rPr sz="1771" i="1" spc="-167" baseline="-12698" dirty="0">
                <a:latin typeface="Calibri"/>
                <a:cs typeface="Calibri"/>
              </a:rPr>
              <a:t> </a:t>
            </a:r>
            <a:r>
              <a:rPr sz="1686" spc="159" dirty="0">
                <a:latin typeface="Lucida Sans Unicode"/>
                <a:cs typeface="Lucida Sans Unicode"/>
              </a:rPr>
              <a:t>}</a:t>
            </a:r>
            <a:r>
              <a:rPr sz="1686" spc="159" dirty="0">
                <a:latin typeface="Tahoma"/>
                <a:cs typeface="Tahoma"/>
              </a:rPr>
              <a:t>)</a:t>
            </a:r>
            <a:r>
              <a:rPr sz="1686" spc="-135" dirty="0">
                <a:latin typeface="Tahoma"/>
                <a:cs typeface="Tahoma"/>
              </a:rPr>
              <a:t> </a:t>
            </a:r>
            <a:r>
              <a:rPr sz="1686" spc="-836" dirty="0">
                <a:latin typeface="Lucida Sans Unicode"/>
                <a:cs typeface="Lucida Sans Unicode"/>
              </a:rPr>
              <a:t>/</a:t>
            </a:r>
            <a:r>
              <a:rPr sz="1686" spc="44" dirty="0">
                <a:latin typeface="Tahoma"/>
                <a:cs typeface="Tahoma"/>
              </a:rPr>
              <a:t>=</a:t>
            </a:r>
            <a:r>
              <a:rPr sz="1686" spc="-51" dirty="0">
                <a:latin typeface="Tahoma"/>
                <a:cs typeface="Tahoma"/>
              </a:rPr>
              <a:t> </a:t>
            </a:r>
            <a:r>
              <a:rPr sz="1686" dirty="0">
                <a:latin typeface="Tahoma"/>
                <a:cs typeface="Tahoma"/>
              </a:rPr>
              <a:t>0</a:t>
            </a:r>
            <a:r>
              <a:rPr sz="1686" spc="-128" dirty="0">
                <a:latin typeface="Tahoma"/>
                <a:cs typeface="Tahoma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for</a:t>
            </a:r>
            <a:r>
              <a:rPr sz="1686" spc="-13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all</a:t>
            </a:r>
            <a:r>
              <a:rPr sz="1686" spc="-13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factors</a:t>
            </a:r>
            <a:r>
              <a:rPr sz="1686" spc="-13" dirty="0">
                <a:latin typeface="Trebuchet MS"/>
                <a:cs typeface="Trebuchet MS"/>
              </a:rPr>
              <a:t> </a:t>
            </a:r>
            <a:r>
              <a:rPr sz="1686" i="1" spc="317" dirty="0">
                <a:latin typeface="Calibri"/>
                <a:cs typeface="Calibri"/>
              </a:rPr>
              <a:t>f</a:t>
            </a:r>
            <a:r>
              <a:rPr sz="1686" i="1" spc="270" dirty="0">
                <a:latin typeface="Calibri"/>
                <a:cs typeface="Calibri"/>
              </a:rPr>
              <a:t> </a:t>
            </a:r>
            <a:r>
              <a:rPr sz="1686" spc="-51" dirty="0">
                <a:latin typeface="Trebuchet MS"/>
                <a:cs typeface="Trebuchet MS"/>
              </a:rPr>
              <a:t>whose</a:t>
            </a:r>
            <a:r>
              <a:rPr sz="1686" spc="-17" dirty="0">
                <a:latin typeface="Trebuchet MS"/>
                <a:cs typeface="Trebuchet MS"/>
              </a:rPr>
              <a:t> </a:t>
            </a:r>
            <a:r>
              <a:rPr sz="1686" spc="-37" dirty="0">
                <a:latin typeface="Trebuchet MS"/>
                <a:cs typeface="Trebuchet MS"/>
              </a:rPr>
              <a:t>scope</a:t>
            </a:r>
            <a:r>
              <a:rPr sz="1686" spc="-13" dirty="0">
                <a:latin typeface="Trebuchet MS"/>
                <a:cs typeface="Trebuchet MS"/>
              </a:rPr>
              <a:t> </a:t>
            </a:r>
            <a:r>
              <a:rPr sz="1686" spc="-37" dirty="0">
                <a:latin typeface="Trebuchet MS"/>
                <a:cs typeface="Trebuchet MS"/>
              </a:rPr>
              <a:t>contains</a:t>
            </a:r>
            <a:r>
              <a:rPr sz="1686" spc="-13" dirty="0">
                <a:latin typeface="Trebuchet MS"/>
                <a:cs typeface="Trebuchet MS"/>
              </a:rPr>
              <a:t> </a:t>
            </a:r>
            <a:r>
              <a:rPr sz="1686" i="1" spc="371" dirty="0">
                <a:latin typeface="Calibri"/>
                <a:cs typeface="Calibri"/>
              </a:rPr>
              <a:t>X</a:t>
            </a:r>
            <a:r>
              <a:rPr sz="1771" i="1" spc="556" baseline="-12698" dirty="0">
                <a:latin typeface="Calibri"/>
                <a:cs typeface="Calibri"/>
              </a:rPr>
              <a:t>i</a:t>
            </a:r>
            <a:r>
              <a:rPr sz="1771" i="1" spc="450" baseline="-12698" dirty="0">
                <a:latin typeface="Calibri"/>
                <a:cs typeface="Calibri"/>
              </a:rPr>
              <a:t> </a:t>
            </a:r>
            <a:r>
              <a:rPr sz="1686" dirty="0">
                <a:latin typeface="Trebuchet MS"/>
                <a:cs typeface="Trebuchet MS"/>
              </a:rPr>
              <a:t>and</a:t>
            </a:r>
            <a:r>
              <a:rPr sz="1686" spc="-17" dirty="0">
                <a:latin typeface="Trebuchet MS"/>
                <a:cs typeface="Trebuchet MS"/>
              </a:rPr>
              <a:t> </a:t>
            </a:r>
            <a:r>
              <a:rPr sz="1686" i="1" spc="408" dirty="0">
                <a:latin typeface="Calibri"/>
                <a:cs typeface="Calibri"/>
              </a:rPr>
              <a:t>X</a:t>
            </a:r>
            <a:r>
              <a:rPr sz="1771" i="1" spc="612" baseline="-12698" dirty="0">
                <a:latin typeface="Calibri"/>
                <a:cs typeface="Calibri"/>
              </a:rPr>
              <a:t>j</a:t>
            </a:r>
            <a:r>
              <a:rPr sz="1771" i="1" spc="-167" baseline="-12698" dirty="0">
                <a:latin typeface="Calibri"/>
                <a:cs typeface="Calibri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.</a:t>
            </a:r>
            <a:endParaRPr sz="1686">
              <a:latin typeface="Trebuchet MS"/>
              <a:cs typeface="Trebuchet MS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8E4077F8-B500-B285-6FAD-AA2607100F17}"/>
              </a:ext>
            </a:extLst>
          </p:cNvPr>
          <p:cNvGrpSpPr/>
          <p:nvPr/>
        </p:nvGrpSpPr>
        <p:grpSpPr>
          <a:xfrm>
            <a:off x="1175832" y="3247516"/>
            <a:ext cx="6279594" cy="1219771"/>
            <a:chOff x="428146" y="4111052"/>
            <a:chExt cx="9310370" cy="180848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13706310-BBBD-1C3D-DA4B-7313774915FF}"/>
                </a:ext>
              </a:extLst>
            </p:cNvPr>
            <p:cNvSpPr/>
            <p:nvPr/>
          </p:nvSpPr>
          <p:spPr>
            <a:xfrm>
              <a:off x="440862" y="4432118"/>
              <a:ext cx="9284970" cy="1474470"/>
            </a:xfrm>
            <a:custGeom>
              <a:avLst/>
              <a:gdLst/>
              <a:ahLst/>
              <a:cxnLst/>
              <a:rect l="l" t="t" r="r" b="b"/>
              <a:pathLst>
                <a:path w="9284970" h="1474470">
                  <a:moveTo>
                    <a:pt x="0" y="0"/>
                  </a:moveTo>
                  <a:lnTo>
                    <a:pt x="0" y="1474443"/>
                  </a:lnTo>
                  <a:lnTo>
                    <a:pt x="9284633" y="1474443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4ABF8273-975D-A586-D017-EAA27D7BB973}"/>
                </a:ext>
              </a:extLst>
            </p:cNvPr>
            <p:cNvSpPr/>
            <p:nvPr/>
          </p:nvSpPr>
          <p:spPr>
            <a:xfrm>
              <a:off x="568017" y="4111052"/>
              <a:ext cx="5885815" cy="642620"/>
            </a:xfrm>
            <a:custGeom>
              <a:avLst/>
              <a:gdLst/>
              <a:ahLst/>
              <a:cxnLst/>
              <a:rect l="l" t="t" r="r" b="b"/>
              <a:pathLst>
                <a:path w="5885815" h="642620">
                  <a:moveTo>
                    <a:pt x="5885291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5885291" y="642132"/>
                  </a:lnTo>
                  <a:lnTo>
                    <a:pt x="5885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27A6832B-60A7-87D4-C240-3CFBB893E94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017" y="4111052"/>
              <a:ext cx="642132" cy="642132"/>
            </a:xfrm>
            <a:prstGeom prst="rect">
              <a:avLst/>
            </a:prstGeom>
          </p:spPr>
        </p:pic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5E42635A-73BC-E2DA-3CEC-6D39BC100282}"/>
              </a:ext>
            </a:extLst>
          </p:cNvPr>
          <p:cNvSpPr txBox="1"/>
          <p:nvPr/>
        </p:nvSpPr>
        <p:spPr>
          <a:xfrm>
            <a:off x="1278801" y="3308996"/>
            <a:ext cx="6065020" cy="995327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510114">
              <a:spcBef>
                <a:spcPts val="94"/>
              </a:spcBef>
              <a:tabLst>
                <a:tab pos="1665688" algn="l"/>
              </a:tabLst>
            </a:pPr>
            <a:r>
              <a:rPr sz="1686" b="1" spc="-7" dirty="0">
                <a:solidFill>
                  <a:srgbClr val="0000FF"/>
                </a:solidFill>
                <a:latin typeface="Trebuchet MS"/>
                <a:cs typeface="Trebuchet MS"/>
              </a:rPr>
              <a:t>Algorithm:</a:t>
            </a:r>
            <a:r>
              <a:rPr sz="1686" b="1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686" b="1" spc="-40" dirty="0">
                <a:solidFill>
                  <a:srgbClr val="0000FF"/>
                </a:solidFill>
                <a:latin typeface="Trebuchet MS"/>
                <a:cs typeface="Trebuchet MS"/>
              </a:rPr>
              <a:t>enforce</a:t>
            </a:r>
            <a:r>
              <a:rPr sz="1686" b="1" spc="-6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86" b="1" dirty="0">
                <a:solidFill>
                  <a:srgbClr val="0000FF"/>
                </a:solidFill>
                <a:latin typeface="Trebuchet MS"/>
                <a:cs typeface="Trebuchet MS"/>
              </a:rPr>
              <a:t>arc</a:t>
            </a:r>
            <a:r>
              <a:rPr sz="1686" b="1" spc="-5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86" b="1" spc="-7" dirty="0">
                <a:solidFill>
                  <a:srgbClr val="0000FF"/>
                </a:solidFill>
                <a:latin typeface="Trebuchet MS"/>
                <a:cs typeface="Trebuchet MS"/>
              </a:rPr>
              <a:t>consistency</a:t>
            </a:r>
            <a:endParaRPr sz="1686">
              <a:latin typeface="Trebuchet MS"/>
              <a:cs typeface="Trebuchet MS"/>
            </a:endParaRPr>
          </a:p>
          <a:p>
            <a:pPr marL="42831" marR="29125">
              <a:lnSpc>
                <a:spcPct val="101600"/>
              </a:lnSpc>
              <a:spcBef>
                <a:spcPts val="1555"/>
              </a:spcBef>
              <a:tabLst>
                <a:tab pos="3061114" algn="l"/>
                <a:tab pos="5843399" algn="l"/>
              </a:tabLst>
            </a:pPr>
            <a:r>
              <a:rPr sz="1686" spc="-7" dirty="0">
                <a:latin typeface="Trebuchet MS"/>
                <a:cs typeface="Trebuchet MS"/>
              </a:rPr>
              <a:t>EnforceArcConsistency</a:t>
            </a:r>
            <a:r>
              <a:rPr sz="1686" spc="-7" dirty="0">
                <a:latin typeface="Tahoma"/>
                <a:cs typeface="Tahoma"/>
              </a:rPr>
              <a:t>(</a:t>
            </a:r>
            <a:r>
              <a:rPr sz="1686" i="1" spc="-7" dirty="0">
                <a:latin typeface="Calibri"/>
                <a:cs typeface="Calibri"/>
              </a:rPr>
              <a:t>X</a:t>
            </a:r>
            <a:r>
              <a:rPr sz="1771" i="1" spc="-10" baseline="-12698" dirty="0">
                <a:latin typeface="Calibri"/>
                <a:cs typeface="Calibri"/>
              </a:rPr>
              <a:t>i</a:t>
            </a:r>
            <a:r>
              <a:rPr sz="1686" i="1" spc="-7" dirty="0">
                <a:latin typeface="Calibri"/>
                <a:cs typeface="Calibri"/>
              </a:rPr>
              <a:t>, </a:t>
            </a:r>
            <a:r>
              <a:rPr sz="1686" i="1" spc="408" dirty="0">
                <a:latin typeface="Calibri"/>
                <a:cs typeface="Calibri"/>
              </a:rPr>
              <a:t>X</a:t>
            </a:r>
            <a:r>
              <a:rPr sz="1771" i="1" spc="612" baseline="-12698" dirty="0">
                <a:latin typeface="Calibri"/>
                <a:cs typeface="Calibri"/>
              </a:rPr>
              <a:t>j</a:t>
            </a:r>
            <a:r>
              <a:rPr sz="1771" i="1" spc="-96" baseline="-12698" dirty="0">
                <a:latin typeface="Calibri"/>
                <a:cs typeface="Calibri"/>
              </a:rPr>
              <a:t> </a:t>
            </a:r>
            <a:r>
              <a:rPr sz="1686" spc="-17" dirty="0">
                <a:latin typeface="Tahoma"/>
                <a:cs typeface="Tahoma"/>
              </a:rPr>
              <a:t>)</a:t>
            </a:r>
            <a:r>
              <a:rPr sz="1686" spc="-17" dirty="0">
                <a:latin typeface="Trebuchet MS"/>
                <a:cs typeface="Trebuchet MS"/>
              </a:rPr>
              <a:t>: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27" dirty="0">
                <a:latin typeface="Trebuchet MS"/>
                <a:cs typeface="Trebuchet MS"/>
              </a:rPr>
              <a:t>Remove</a:t>
            </a:r>
            <a:r>
              <a:rPr sz="1686" spc="-81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values</a:t>
            </a:r>
            <a:r>
              <a:rPr sz="1686" spc="-77" dirty="0">
                <a:latin typeface="Trebuchet MS"/>
                <a:cs typeface="Trebuchet MS"/>
              </a:rPr>
              <a:t> </a:t>
            </a:r>
            <a:r>
              <a:rPr sz="1686" spc="-24" dirty="0">
                <a:latin typeface="Trebuchet MS"/>
                <a:cs typeface="Trebuchet MS"/>
              </a:rPr>
              <a:t>from</a:t>
            </a:r>
            <a:r>
              <a:rPr sz="1686" spc="-77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Domain</a:t>
            </a:r>
            <a:r>
              <a:rPr sz="1771" i="1" spc="-10" baseline="-12698" dirty="0">
                <a:latin typeface="Calibri"/>
                <a:cs typeface="Calibri"/>
              </a:rPr>
              <a:t>i</a:t>
            </a:r>
            <a:r>
              <a:rPr sz="1771" i="1" baseline="-12698" dirty="0">
                <a:latin typeface="Calibri"/>
                <a:cs typeface="Calibri"/>
              </a:rPr>
              <a:t>	</a:t>
            </a:r>
            <a:r>
              <a:rPr sz="1686" spc="-64" dirty="0">
                <a:latin typeface="Trebuchet MS"/>
                <a:cs typeface="Trebuchet MS"/>
              </a:rPr>
              <a:t>to </a:t>
            </a:r>
            <a:r>
              <a:rPr sz="1686" spc="-51" dirty="0">
                <a:latin typeface="Trebuchet MS"/>
                <a:cs typeface="Trebuchet MS"/>
              </a:rPr>
              <a:t>make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i="1" spc="371" dirty="0">
                <a:latin typeface="Calibri"/>
                <a:cs typeface="Calibri"/>
              </a:rPr>
              <a:t>X</a:t>
            </a:r>
            <a:r>
              <a:rPr sz="1771" i="1" spc="556" baseline="-12698" dirty="0">
                <a:latin typeface="Calibri"/>
                <a:cs typeface="Calibri"/>
              </a:rPr>
              <a:t>i</a:t>
            </a:r>
            <a:r>
              <a:rPr sz="1771" i="1" spc="425" baseline="-12698" dirty="0">
                <a:latin typeface="Calibri"/>
                <a:cs typeface="Calibri"/>
              </a:rPr>
              <a:t> </a:t>
            </a:r>
            <a:r>
              <a:rPr sz="1686" spc="-44" dirty="0">
                <a:latin typeface="Trebuchet MS"/>
                <a:cs typeface="Trebuchet MS"/>
              </a:rPr>
              <a:t>arc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consistent</a:t>
            </a:r>
            <a:r>
              <a:rPr sz="1686" spc="-30" dirty="0">
                <a:latin typeface="Trebuchet MS"/>
                <a:cs typeface="Trebuchet MS"/>
              </a:rPr>
              <a:t> with </a:t>
            </a:r>
            <a:r>
              <a:rPr sz="1686" spc="-64" dirty="0">
                <a:latin typeface="Trebuchet MS"/>
                <a:cs typeface="Trebuchet MS"/>
              </a:rPr>
              <a:t>respect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i="1" spc="408" dirty="0">
                <a:latin typeface="Calibri"/>
                <a:cs typeface="Calibri"/>
              </a:rPr>
              <a:t>X</a:t>
            </a:r>
            <a:r>
              <a:rPr sz="1771" i="1" spc="612" baseline="-12698" dirty="0">
                <a:latin typeface="Calibri"/>
                <a:cs typeface="Calibri"/>
              </a:rPr>
              <a:t>j</a:t>
            </a:r>
            <a:r>
              <a:rPr sz="1771" i="1" spc="-167" baseline="-12698" dirty="0">
                <a:latin typeface="Calibri"/>
                <a:cs typeface="Calibri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.</a:t>
            </a:r>
            <a:endParaRPr sz="1686">
              <a:latin typeface="Trebuchet MS"/>
              <a:cs typeface="Trebuchet MS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90140485-1F9F-17C7-6226-97FFEA2E8BB5}"/>
              </a:ext>
            </a:extLst>
          </p:cNvPr>
          <p:cNvSpPr txBox="1">
            <a:spLocks/>
          </p:cNvSpPr>
          <p:nvPr/>
        </p:nvSpPr>
        <p:spPr>
          <a:xfrm>
            <a:off x="5716272" y="4018192"/>
            <a:ext cx="151872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2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10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2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6" algn="l" defTabSz="45716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98">
              <a:lnSpc>
                <a:spcPts val="887"/>
              </a:lnSpc>
            </a:pPr>
            <a:r>
              <a:rPr lang="en-US" spc="-17"/>
              <a:t>59</a:t>
            </a:r>
            <a:endParaRPr lang="en-US" spc="-17" dirty="0"/>
          </a:p>
        </p:txBody>
      </p:sp>
    </p:spTree>
    <p:extLst>
      <p:ext uri="{BB962C8B-B14F-4D97-AF65-F5344CB8AC3E}">
        <p14:creationId xmlns:p14="http://schemas.microsoft.com/office/powerpoint/2010/main" val="2916361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5B39-853F-A6CB-FC56-53D047F6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AC-3</a:t>
            </a:r>
            <a:r>
              <a:rPr lang="en-US" spc="169" dirty="0"/>
              <a:t> </a:t>
            </a:r>
            <a:r>
              <a:rPr lang="en-US" spc="-105" dirty="0"/>
              <a:t>(example)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CA768-BC8B-74C5-2292-1508F472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5F522-5FC3-B1B2-905C-03903340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BC72671-FD45-81C4-844E-A7B1BA514198}"/>
              </a:ext>
            </a:extLst>
          </p:cNvPr>
          <p:cNvGrpSpPr/>
          <p:nvPr/>
        </p:nvGrpSpPr>
        <p:grpSpPr>
          <a:xfrm>
            <a:off x="2212013" y="1065608"/>
            <a:ext cx="2002258" cy="1871201"/>
            <a:chOff x="2212013" y="1065608"/>
            <a:chExt cx="2002258" cy="1871201"/>
          </a:xfrm>
        </p:grpSpPr>
        <p:grpSp>
          <p:nvGrpSpPr>
            <p:cNvPr id="6" name="object 3">
              <a:extLst>
                <a:ext uri="{FF2B5EF4-FFF2-40B4-BE49-F238E27FC236}">
                  <a16:creationId xmlns:a16="http://schemas.microsoft.com/office/drawing/2014/main" id="{609993B6-F5C7-A974-992D-399B64687229}"/>
                </a:ext>
              </a:extLst>
            </p:cNvPr>
            <p:cNvGrpSpPr/>
            <p:nvPr/>
          </p:nvGrpSpPr>
          <p:grpSpPr>
            <a:xfrm>
              <a:off x="2212013" y="1065608"/>
              <a:ext cx="2002258" cy="1871201"/>
              <a:chOff x="1580990" y="1325911"/>
              <a:chExt cx="2968625" cy="2774315"/>
            </a:xfrm>
          </p:grpSpPr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127EEDC7-188D-C862-5FF2-5B1394A2FE50}"/>
                  </a:ext>
                </a:extLst>
              </p:cNvPr>
              <p:cNvSpPr/>
              <p:nvPr/>
            </p:nvSpPr>
            <p:spPr>
              <a:xfrm>
                <a:off x="1592737" y="1337658"/>
                <a:ext cx="2945130" cy="2750820"/>
              </a:xfrm>
              <a:custGeom>
                <a:avLst/>
                <a:gdLst/>
                <a:ahLst/>
                <a:cxnLst/>
                <a:rect l="l" t="t" r="r" b="b"/>
                <a:pathLst>
                  <a:path w="2945129" h="2750820">
                    <a:moveTo>
                      <a:pt x="0" y="38146"/>
                    </a:moveTo>
                    <a:lnTo>
                      <a:pt x="0" y="2712243"/>
                    </a:lnTo>
                    <a:lnTo>
                      <a:pt x="2997" y="2727091"/>
                    </a:lnTo>
                    <a:lnTo>
                      <a:pt x="11172" y="2739217"/>
                    </a:lnTo>
                    <a:lnTo>
                      <a:pt x="23298" y="2747392"/>
                    </a:lnTo>
                    <a:lnTo>
                      <a:pt x="38146" y="2750390"/>
                    </a:lnTo>
                    <a:lnTo>
                      <a:pt x="2906792" y="2750390"/>
                    </a:lnTo>
                    <a:lnTo>
                      <a:pt x="2921640" y="2747392"/>
                    </a:lnTo>
                    <a:lnTo>
                      <a:pt x="2933766" y="2739217"/>
                    </a:lnTo>
                    <a:lnTo>
                      <a:pt x="2941941" y="2727091"/>
                    </a:lnTo>
                    <a:lnTo>
                      <a:pt x="2944939" y="2712243"/>
                    </a:lnTo>
                    <a:lnTo>
                      <a:pt x="2944939" y="38146"/>
                    </a:lnTo>
                    <a:lnTo>
                      <a:pt x="2941941" y="23298"/>
                    </a:lnTo>
                    <a:lnTo>
                      <a:pt x="2933766" y="11172"/>
                    </a:lnTo>
                    <a:lnTo>
                      <a:pt x="2921640" y="2997"/>
                    </a:lnTo>
                    <a:lnTo>
                      <a:pt x="2906792" y="0"/>
                    </a:lnTo>
                    <a:lnTo>
                      <a:pt x="38146" y="0"/>
                    </a:lnTo>
                    <a:lnTo>
                      <a:pt x="23298" y="2997"/>
                    </a:lnTo>
                    <a:lnTo>
                      <a:pt x="11172" y="11172"/>
                    </a:lnTo>
                    <a:lnTo>
                      <a:pt x="2997" y="23298"/>
                    </a:lnTo>
                    <a:lnTo>
                      <a:pt x="0" y="38146"/>
                    </a:lnTo>
                    <a:close/>
                  </a:path>
                </a:pathLst>
              </a:custGeom>
              <a:ln w="2288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ED559220-4AE0-47FF-26B4-50473677D16F}"/>
                  </a:ext>
                </a:extLst>
              </p:cNvPr>
              <p:cNvSpPr/>
              <p:nvPr/>
            </p:nvSpPr>
            <p:spPr>
              <a:xfrm>
                <a:off x="1691919" y="2014765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2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C828B4D2-D96A-ED46-CB1A-2A7A2A6ABFD9}"/>
                </a:ext>
              </a:extLst>
            </p:cNvPr>
            <p:cNvSpPr txBox="1"/>
            <p:nvPr/>
          </p:nvSpPr>
          <p:spPr>
            <a:xfrm>
              <a:off x="2332956" y="1588128"/>
              <a:ext cx="21671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0" dirty="0">
                  <a:latin typeface="Trebuchet MS"/>
                  <a:cs typeface="Trebuchet MS"/>
                </a:rPr>
                <a:t>WA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C5F3DF87-1FD0-8394-00B6-E88E17EBA021}"/>
                </a:ext>
              </a:extLst>
            </p:cNvPr>
            <p:cNvSpPr/>
            <p:nvPr/>
          </p:nvSpPr>
          <p:spPr>
            <a:xfrm>
              <a:off x="2801412" y="127293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2" y="38457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7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F92AE5D7-15AD-087E-9331-099B04355402}"/>
                </a:ext>
              </a:extLst>
            </p:cNvPr>
            <p:cNvSpPr txBox="1"/>
            <p:nvPr/>
          </p:nvSpPr>
          <p:spPr>
            <a:xfrm>
              <a:off x="2856597" y="1330837"/>
              <a:ext cx="19872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4" dirty="0">
                  <a:latin typeface="Trebuchet MS"/>
                  <a:cs typeface="Trebuchet MS"/>
                </a:rPr>
                <a:t>NT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E23D939E-9AF1-8A11-8DB5-E66CC7971636}"/>
                </a:ext>
              </a:extLst>
            </p:cNvPr>
            <p:cNvSpPr/>
            <p:nvPr/>
          </p:nvSpPr>
          <p:spPr>
            <a:xfrm>
              <a:off x="2801412" y="178751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5CB180BD-D627-EFD7-BBD7-267AA7F45D6D}"/>
                </a:ext>
              </a:extLst>
            </p:cNvPr>
            <p:cNvSpPr txBox="1"/>
            <p:nvPr/>
          </p:nvSpPr>
          <p:spPr>
            <a:xfrm>
              <a:off x="2867474" y="1845418"/>
              <a:ext cx="176884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4" dirty="0">
                  <a:latin typeface="Trebuchet MS"/>
                  <a:cs typeface="Trebuchet MS"/>
                </a:rPr>
                <a:t>SA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4" name="object 11">
              <a:extLst>
                <a:ext uri="{FF2B5EF4-FFF2-40B4-BE49-F238E27FC236}">
                  <a16:creationId xmlns:a16="http://schemas.microsoft.com/office/drawing/2014/main" id="{CAB21134-6AA8-909F-266A-831A7D6E3C12}"/>
                </a:ext>
              </a:extLst>
            </p:cNvPr>
            <p:cNvGrpSpPr/>
            <p:nvPr/>
          </p:nvGrpSpPr>
          <p:grpSpPr>
            <a:xfrm>
              <a:off x="2671481" y="1528935"/>
              <a:ext cx="54393" cy="54393"/>
              <a:chOff x="2262215" y="2012857"/>
              <a:chExt cx="80645" cy="80645"/>
            </a:xfrm>
          </p:grpSpPr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DCF02EC0-FA6F-717F-74D5-8AC337F18B36}"/>
                  </a:ext>
                </a:extLst>
              </p:cNvPr>
              <p:cNvSpPr/>
              <p:nvPr/>
            </p:nvSpPr>
            <p:spPr>
              <a:xfrm>
                <a:off x="2264122" y="201476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F26D0888-6BEC-FB57-98BA-DB06E4149335}"/>
                  </a:ext>
                </a:extLst>
              </p:cNvPr>
              <p:cNvSpPr/>
              <p:nvPr/>
            </p:nvSpPr>
            <p:spPr>
              <a:xfrm>
                <a:off x="2264122" y="201476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07156E00-69D9-EF5D-D011-11DFBEBA50DB}"/>
                </a:ext>
              </a:extLst>
            </p:cNvPr>
            <p:cNvSpPr/>
            <p:nvPr/>
          </p:nvSpPr>
          <p:spPr>
            <a:xfrm>
              <a:off x="2930058" y="1658868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object 15">
              <a:extLst>
                <a:ext uri="{FF2B5EF4-FFF2-40B4-BE49-F238E27FC236}">
                  <a16:creationId xmlns:a16="http://schemas.microsoft.com/office/drawing/2014/main" id="{5B2FEB03-091D-AB82-BE1A-96FABFFA8E8E}"/>
                </a:ext>
              </a:extLst>
            </p:cNvPr>
            <p:cNvGrpSpPr/>
            <p:nvPr/>
          </p:nvGrpSpPr>
          <p:grpSpPr>
            <a:xfrm>
              <a:off x="2573928" y="1374562"/>
              <a:ext cx="1052310" cy="503670"/>
              <a:chOff x="2117579" y="1783979"/>
              <a:chExt cx="1560195" cy="746760"/>
            </a:xfrm>
          </p:grpSpPr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0FE75EBB-FFE1-9C41-9735-9AEB6B847564}"/>
                  </a:ext>
                </a:extLst>
              </p:cNvPr>
              <p:cNvSpPr/>
              <p:nvPr/>
            </p:nvSpPr>
            <p:spPr>
              <a:xfrm>
                <a:off x="2125516" y="1964534"/>
                <a:ext cx="35369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353694" h="558800">
                    <a:moveTo>
                      <a:pt x="0" y="176754"/>
                    </a:moveTo>
                    <a:lnTo>
                      <a:pt x="353505" y="0"/>
                    </a:lnTo>
                  </a:path>
                  <a:path w="353694" h="558800">
                    <a:moveTo>
                      <a:pt x="0" y="381470"/>
                    </a:moveTo>
                    <a:lnTo>
                      <a:pt x="353506" y="558223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E7D2FB5A-CAE1-D24D-B875-3D96E3B035A4}"/>
                  </a:ext>
                </a:extLst>
              </p:cNvPr>
              <p:cNvSpPr/>
              <p:nvPr/>
            </p:nvSpPr>
            <p:spPr>
              <a:xfrm>
                <a:off x="2264122" y="239623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0D87A6C4-5893-B85C-543E-0E835A329F73}"/>
                  </a:ext>
                </a:extLst>
              </p:cNvPr>
              <p:cNvSpPr/>
              <p:nvPr/>
            </p:nvSpPr>
            <p:spPr>
              <a:xfrm>
                <a:off x="2264122" y="239623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D2A53658-0F01-4C82-CD1F-AF55FEE49944}"/>
                  </a:ext>
                </a:extLst>
              </p:cNvPr>
              <p:cNvSpPr/>
              <p:nvPr/>
            </p:nvSpPr>
            <p:spPr>
              <a:xfrm>
                <a:off x="2683738" y="2091060"/>
                <a:ext cx="0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h="305435">
                    <a:moveTo>
                      <a:pt x="0" y="190733"/>
                    </a:moveTo>
                    <a:lnTo>
                      <a:pt x="0" y="305172"/>
                    </a:lnTo>
                  </a:path>
                  <a:path h="305435">
                    <a:moveTo>
                      <a:pt x="0" y="0"/>
                    </a:moveTo>
                    <a:lnTo>
                      <a:pt x="0" y="114439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BEF6CB24-D461-8324-840F-29B057CD0EA3}"/>
                  </a:ext>
                </a:extLst>
              </p:cNvPr>
              <p:cNvSpPr/>
              <p:nvPr/>
            </p:nvSpPr>
            <p:spPr>
              <a:xfrm>
                <a:off x="3217795" y="1785884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2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2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6065A3C5-3A66-3F67-ED1F-A20CB5F0E88E}"/>
                </a:ext>
              </a:extLst>
            </p:cNvPr>
            <p:cNvSpPr txBox="1"/>
            <p:nvPr/>
          </p:nvSpPr>
          <p:spPr>
            <a:xfrm>
              <a:off x="3413772" y="1433753"/>
              <a:ext cx="11349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4" dirty="0">
                  <a:latin typeface="Trebuchet MS"/>
                  <a:cs typeface="Trebuchet MS"/>
                </a:rPr>
                <a:t>Q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ADEEA0CC-ED78-1777-7948-D9E1821D904B}"/>
                </a:ext>
              </a:extLst>
            </p:cNvPr>
            <p:cNvSpPr/>
            <p:nvPr/>
          </p:nvSpPr>
          <p:spPr>
            <a:xfrm>
              <a:off x="3830573" y="1787511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F512B1A2-675F-D9B7-2691-CAF9E4FEA456}"/>
                </a:ext>
              </a:extLst>
            </p:cNvPr>
            <p:cNvSpPr txBox="1"/>
            <p:nvPr/>
          </p:nvSpPr>
          <p:spPr>
            <a:xfrm>
              <a:off x="3832294" y="1845418"/>
              <a:ext cx="305371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7" dirty="0">
                  <a:latin typeface="Trebuchet MS"/>
                  <a:cs typeface="Trebuchet MS"/>
                </a:rPr>
                <a:t>NSW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551AA1DE-1FD6-0EDC-9B8A-FE38835D1770}"/>
                </a:ext>
              </a:extLst>
            </p:cNvPr>
            <p:cNvSpPr/>
            <p:nvPr/>
          </p:nvSpPr>
          <p:spPr>
            <a:xfrm>
              <a:off x="3315993" y="2147718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B5A00858-ECAE-6370-CAEA-0512C90222C1}"/>
                </a:ext>
              </a:extLst>
            </p:cNvPr>
            <p:cNvSpPr txBox="1"/>
            <p:nvPr/>
          </p:nvSpPr>
          <p:spPr>
            <a:xfrm>
              <a:off x="3418303" y="2205625"/>
              <a:ext cx="10407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54" dirty="0">
                  <a:latin typeface="Trebuchet MS"/>
                  <a:cs typeface="Trebuchet MS"/>
                </a:rPr>
                <a:t>V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672AE16-618F-9E7D-2033-E1A7636398F2}"/>
                </a:ext>
              </a:extLst>
            </p:cNvPr>
            <p:cNvSpPr/>
            <p:nvPr/>
          </p:nvSpPr>
          <p:spPr>
            <a:xfrm>
              <a:off x="3315993" y="2559383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5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2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2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505DFD1A-A042-ED86-B498-2764118644DA}"/>
                </a:ext>
              </a:extLst>
            </p:cNvPr>
            <p:cNvSpPr txBox="1"/>
            <p:nvPr/>
          </p:nvSpPr>
          <p:spPr>
            <a:xfrm>
              <a:off x="3417397" y="2617289"/>
              <a:ext cx="106216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1" dirty="0">
                  <a:latin typeface="Trebuchet MS"/>
                  <a:cs typeface="Trebuchet MS"/>
                </a:rPr>
                <a:t>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31" name="object 28">
              <a:extLst>
                <a:ext uri="{FF2B5EF4-FFF2-40B4-BE49-F238E27FC236}">
                  <a16:creationId xmlns:a16="http://schemas.microsoft.com/office/drawing/2014/main" id="{92EE9FF0-A1D5-7368-DAD9-8296B3509881}"/>
                </a:ext>
              </a:extLst>
            </p:cNvPr>
            <p:cNvGrpSpPr/>
            <p:nvPr/>
          </p:nvGrpSpPr>
          <p:grpSpPr>
            <a:xfrm>
              <a:off x="3186062" y="1451748"/>
              <a:ext cx="54393" cy="54393"/>
              <a:chOff x="3025153" y="1898417"/>
              <a:chExt cx="80645" cy="80645"/>
            </a:xfrm>
          </p:grpSpPr>
          <p:sp>
            <p:nvSpPr>
              <p:cNvPr id="32" name="object 29">
                <a:extLst>
                  <a:ext uri="{FF2B5EF4-FFF2-40B4-BE49-F238E27FC236}">
                    <a16:creationId xmlns:a16="http://schemas.microsoft.com/office/drawing/2014/main" id="{6CF20209-2879-3662-20BE-D299B11E3998}"/>
                  </a:ext>
                </a:extLst>
              </p:cNvPr>
              <p:cNvSpPr/>
              <p:nvPr/>
            </p:nvSpPr>
            <p:spPr>
              <a:xfrm>
                <a:off x="3027060" y="190032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0">
                <a:extLst>
                  <a:ext uri="{FF2B5EF4-FFF2-40B4-BE49-F238E27FC236}">
                    <a16:creationId xmlns:a16="http://schemas.microsoft.com/office/drawing/2014/main" id="{0E7E53D4-92DD-0E22-2FAF-57E6B4FF8FFD}"/>
                  </a:ext>
                </a:extLst>
              </p:cNvPr>
              <p:cNvSpPr/>
              <p:nvPr/>
            </p:nvSpPr>
            <p:spPr>
              <a:xfrm>
                <a:off x="3027060" y="1900325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" name="object 31">
              <a:extLst>
                <a:ext uri="{FF2B5EF4-FFF2-40B4-BE49-F238E27FC236}">
                  <a16:creationId xmlns:a16="http://schemas.microsoft.com/office/drawing/2014/main" id="{5D99074C-7866-465F-236A-EEFCFD6A8416}"/>
                </a:ext>
              </a:extLst>
            </p:cNvPr>
            <p:cNvGrpSpPr/>
            <p:nvPr/>
          </p:nvGrpSpPr>
          <p:grpSpPr>
            <a:xfrm>
              <a:off x="3700642" y="1709039"/>
              <a:ext cx="54393" cy="54393"/>
              <a:chOff x="3788090" y="2279886"/>
              <a:chExt cx="80645" cy="80645"/>
            </a:xfrm>
          </p:grpSpPr>
          <p:sp>
            <p:nvSpPr>
              <p:cNvPr id="35" name="object 32">
                <a:extLst>
                  <a:ext uri="{FF2B5EF4-FFF2-40B4-BE49-F238E27FC236}">
                    <a16:creationId xmlns:a16="http://schemas.microsoft.com/office/drawing/2014/main" id="{DD939B48-E1AF-9000-1608-15BD926A82FE}"/>
                  </a:ext>
                </a:extLst>
              </p:cNvPr>
              <p:cNvSpPr/>
              <p:nvPr/>
            </p:nvSpPr>
            <p:spPr>
              <a:xfrm>
                <a:off x="3789998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3">
                <a:extLst>
                  <a:ext uri="{FF2B5EF4-FFF2-40B4-BE49-F238E27FC236}">
                    <a16:creationId xmlns:a16="http://schemas.microsoft.com/office/drawing/2014/main" id="{1D9B28F8-396A-206B-8A4B-1B5026EEA73D}"/>
                  </a:ext>
                </a:extLst>
              </p:cNvPr>
              <p:cNvSpPr/>
              <p:nvPr/>
            </p:nvSpPr>
            <p:spPr>
              <a:xfrm>
                <a:off x="3789998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004D7C25-670D-1586-A13A-E2913F932E18}"/>
                </a:ext>
              </a:extLst>
            </p:cNvPr>
            <p:cNvSpPr/>
            <p:nvPr/>
          </p:nvSpPr>
          <p:spPr>
            <a:xfrm>
              <a:off x="3444639" y="1916158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8" name="object 35">
              <a:extLst>
                <a:ext uri="{FF2B5EF4-FFF2-40B4-BE49-F238E27FC236}">
                  <a16:creationId xmlns:a16="http://schemas.microsoft.com/office/drawing/2014/main" id="{802734E8-A69C-9677-F7BD-A5B0604071F7}"/>
                </a:ext>
              </a:extLst>
            </p:cNvPr>
            <p:cNvGrpSpPr/>
            <p:nvPr/>
          </p:nvGrpSpPr>
          <p:grpSpPr>
            <a:xfrm>
              <a:off x="3186062" y="1709039"/>
              <a:ext cx="54393" cy="54393"/>
              <a:chOff x="3025153" y="2279886"/>
              <a:chExt cx="80645" cy="80645"/>
            </a:xfrm>
          </p:grpSpPr>
          <p:sp>
            <p:nvSpPr>
              <p:cNvPr id="39" name="object 36">
                <a:extLst>
                  <a:ext uri="{FF2B5EF4-FFF2-40B4-BE49-F238E27FC236}">
                    <a16:creationId xmlns:a16="http://schemas.microsoft.com/office/drawing/2014/main" id="{8C7820A6-038E-E8C6-3B0A-D613F5301871}"/>
                  </a:ext>
                </a:extLst>
              </p:cNvPr>
              <p:cNvSpPr/>
              <p:nvPr/>
            </p:nvSpPr>
            <p:spPr>
              <a:xfrm>
                <a:off x="3027060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7">
                <a:extLst>
                  <a:ext uri="{FF2B5EF4-FFF2-40B4-BE49-F238E27FC236}">
                    <a16:creationId xmlns:a16="http://schemas.microsoft.com/office/drawing/2014/main" id="{88A78E04-273E-2A04-553D-E483ACEC2BDE}"/>
                  </a:ext>
                </a:extLst>
              </p:cNvPr>
              <p:cNvSpPr/>
              <p:nvPr/>
            </p:nvSpPr>
            <p:spPr>
              <a:xfrm>
                <a:off x="3027060" y="2281794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1" name="object 38">
              <a:extLst>
                <a:ext uri="{FF2B5EF4-FFF2-40B4-BE49-F238E27FC236}">
                  <a16:creationId xmlns:a16="http://schemas.microsoft.com/office/drawing/2014/main" id="{990C5CD9-6749-A3E3-A6F6-4FD2953DCD0A}"/>
                </a:ext>
              </a:extLst>
            </p:cNvPr>
            <p:cNvGrpSpPr/>
            <p:nvPr/>
          </p:nvGrpSpPr>
          <p:grpSpPr>
            <a:xfrm>
              <a:off x="2279112" y="1132708"/>
              <a:ext cx="1868203" cy="1637782"/>
              <a:chOff x="1680475" y="1425396"/>
              <a:chExt cx="2769870" cy="2428240"/>
            </a:xfrm>
          </p:grpSpPr>
          <p:sp>
            <p:nvSpPr>
              <p:cNvPr id="42" name="object 39">
                <a:extLst>
                  <a:ext uri="{FF2B5EF4-FFF2-40B4-BE49-F238E27FC236}">
                    <a16:creationId xmlns:a16="http://schemas.microsoft.com/office/drawing/2014/main" id="{8E657F9F-3BBF-E14E-B0D1-1EBCC298E791}"/>
                  </a:ext>
                </a:extLst>
              </p:cNvPr>
              <p:cNvSpPr/>
              <p:nvPr/>
            </p:nvSpPr>
            <p:spPr>
              <a:xfrm>
                <a:off x="2908175" y="1907066"/>
                <a:ext cx="112331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1123314" h="575310">
                    <a:moveTo>
                      <a:pt x="0" y="0"/>
                    </a:moveTo>
                    <a:lnTo>
                      <a:pt x="314064" y="62811"/>
                    </a:lnTo>
                  </a:path>
                  <a:path w="1123314" h="575310">
                    <a:moveTo>
                      <a:pt x="1122717" y="575070"/>
                    </a:moveTo>
                    <a:lnTo>
                      <a:pt x="717222" y="25067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0">
                <a:extLst>
                  <a:ext uri="{FF2B5EF4-FFF2-40B4-BE49-F238E27FC236}">
                    <a16:creationId xmlns:a16="http://schemas.microsoft.com/office/drawing/2014/main" id="{F305BA6F-34A2-858F-849D-86E3CCC7CCF5}"/>
                  </a:ext>
                </a:extLst>
              </p:cNvPr>
              <p:cNvSpPr/>
              <p:nvPr/>
            </p:nvSpPr>
            <p:spPr>
              <a:xfrm>
                <a:off x="2912615" y="2625116"/>
                <a:ext cx="1068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8704">
                    <a:moveTo>
                      <a:pt x="0" y="0"/>
                    </a:moveTo>
                    <a:lnTo>
                      <a:pt x="495914" y="0"/>
                    </a:lnTo>
                  </a:path>
                  <a:path w="1068704">
                    <a:moveTo>
                      <a:pt x="572207" y="0"/>
                    </a:moveTo>
                    <a:lnTo>
                      <a:pt x="1068122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1">
                <a:extLst>
                  <a:ext uri="{FF2B5EF4-FFF2-40B4-BE49-F238E27FC236}">
                    <a16:creationId xmlns:a16="http://schemas.microsoft.com/office/drawing/2014/main" id="{A6419B0B-586F-48C2-7FB5-874A854B1F19}"/>
                  </a:ext>
                </a:extLst>
              </p:cNvPr>
              <p:cNvSpPr/>
              <p:nvPr/>
            </p:nvSpPr>
            <p:spPr>
              <a:xfrm>
                <a:off x="2871244" y="2756371"/>
                <a:ext cx="387985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387985" h="271780">
                    <a:moveTo>
                      <a:pt x="387924" y="271545"/>
                    </a:moveTo>
                    <a:lnTo>
                      <a:pt x="0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2">
                <a:extLst>
                  <a:ext uri="{FF2B5EF4-FFF2-40B4-BE49-F238E27FC236}">
                    <a16:creationId xmlns:a16="http://schemas.microsoft.com/office/drawing/2014/main" id="{19C24D6E-FB6D-951F-3855-E6D6CAE260C0}"/>
                  </a:ext>
                </a:extLst>
              </p:cNvPr>
              <p:cNvSpPr/>
              <p:nvPr/>
            </p:nvSpPr>
            <p:spPr>
              <a:xfrm>
                <a:off x="3027060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3">
                <a:extLst>
                  <a:ext uri="{FF2B5EF4-FFF2-40B4-BE49-F238E27FC236}">
                    <a16:creationId xmlns:a16="http://schemas.microsoft.com/office/drawing/2014/main" id="{073AF231-5F25-56D1-8808-54FAC4298746}"/>
                  </a:ext>
                </a:extLst>
              </p:cNvPr>
              <p:cNvSpPr/>
              <p:nvPr/>
            </p:nvSpPr>
            <p:spPr>
              <a:xfrm>
                <a:off x="3027060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4">
                <a:extLst>
                  <a:ext uri="{FF2B5EF4-FFF2-40B4-BE49-F238E27FC236}">
                    <a16:creationId xmlns:a16="http://schemas.microsoft.com/office/drawing/2014/main" id="{4BBC29B0-E4CD-3EC9-2D81-D1A35AC2E810}"/>
                  </a:ext>
                </a:extLst>
              </p:cNvPr>
              <p:cNvSpPr/>
              <p:nvPr/>
            </p:nvSpPr>
            <p:spPr>
              <a:xfrm>
                <a:off x="2862461" y="2157742"/>
                <a:ext cx="1160145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1160145" h="870585">
                    <a:moveTo>
                      <a:pt x="405492" y="0"/>
                    </a:moveTo>
                    <a:lnTo>
                      <a:pt x="0" y="324396"/>
                    </a:lnTo>
                  </a:path>
                  <a:path w="1160145" h="870585">
                    <a:moveTo>
                      <a:pt x="771722" y="870175"/>
                    </a:moveTo>
                    <a:lnTo>
                      <a:pt x="1159645" y="59862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5">
                <a:extLst>
                  <a:ext uri="{FF2B5EF4-FFF2-40B4-BE49-F238E27FC236}">
                    <a16:creationId xmlns:a16="http://schemas.microsoft.com/office/drawing/2014/main" id="{9441C673-FBE5-43B2-F07E-CD3E8E750484}"/>
                  </a:ext>
                </a:extLst>
              </p:cNvPr>
              <p:cNvSpPr/>
              <p:nvPr/>
            </p:nvSpPr>
            <p:spPr>
              <a:xfrm>
                <a:off x="3789998" y="2853997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6">
                <a:extLst>
                  <a:ext uri="{FF2B5EF4-FFF2-40B4-BE49-F238E27FC236}">
                    <a16:creationId xmlns:a16="http://schemas.microsoft.com/office/drawing/2014/main" id="{A3129AB7-8C4B-C969-AE17-02313D5085CE}"/>
                  </a:ext>
                </a:extLst>
              </p:cNvPr>
              <p:cNvSpPr/>
              <p:nvPr/>
            </p:nvSpPr>
            <p:spPr>
              <a:xfrm>
                <a:off x="1682383" y="1808772"/>
                <a:ext cx="2184400" cy="1122045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1122045">
                    <a:moveTo>
                      <a:pt x="2107615" y="1045224"/>
                    </a:moveTo>
                    <a:lnTo>
                      <a:pt x="2107615" y="1121518"/>
                    </a:lnTo>
                    <a:lnTo>
                      <a:pt x="2183908" y="1121518"/>
                    </a:lnTo>
                    <a:lnTo>
                      <a:pt x="2183908" y="1045224"/>
                    </a:lnTo>
                    <a:lnTo>
                      <a:pt x="2107615" y="1045224"/>
                    </a:lnTo>
                    <a:close/>
                  </a:path>
                  <a:path w="2184400" h="112204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0" name="object 47">
                <a:extLst>
                  <a:ext uri="{FF2B5EF4-FFF2-40B4-BE49-F238E27FC236}">
                    <a16:creationId xmlns:a16="http://schemas.microsoft.com/office/drawing/2014/main" id="{E520DC20-0A34-BB46-74DA-1CF4E449D726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86197" y="1812587"/>
                <a:ext cx="469206" cy="156402"/>
              </a:xfrm>
              <a:prstGeom prst="rect">
                <a:avLst/>
              </a:prstGeom>
            </p:spPr>
          </p:pic>
          <p:sp>
            <p:nvSpPr>
              <p:cNvPr id="51" name="object 48">
                <a:extLst>
                  <a:ext uri="{FF2B5EF4-FFF2-40B4-BE49-F238E27FC236}">
                    <a16:creationId xmlns:a16="http://schemas.microsoft.com/office/drawing/2014/main" id="{82D2B8D1-A5DA-F4C0-A7F7-715DBED611F2}"/>
                  </a:ext>
                </a:extLst>
              </p:cNvPr>
              <p:cNvSpPr/>
              <p:nvPr/>
            </p:nvSpPr>
            <p:spPr>
              <a:xfrm>
                <a:off x="2445320" y="1427303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2" name="object 49">
                <a:extLst>
                  <a:ext uri="{FF2B5EF4-FFF2-40B4-BE49-F238E27FC236}">
                    <a16:creationId xmlns:a16="http://schemas.microsoft.com/office/drawing/2014/main" id="{1518882C-5C8F-3BCC-91EA-5B336D056C9B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449135" y="1431118"/>
                <a:ext cx="469206" cy="156402"/>
              </a:xfrm>
              <a:prstGeom prst="rect">
                <a:avLst/>
              </a:prstGeom>
            </p:spPr>
          </p:pic>
          <p:sp>
            <p:nvSpPr>
              <p:cNvPr id="53" name="object 50">
                <a:extLst>
                  <a:ext uri="{FF2B5EF4-FFF2-40B4-BE49-F238E27FC236}">
                    <a16:creationId xmlns:a16="http://schemas.microsoft.com/office/drawing/2014/main" id="{EC76C399-487A-A6FC-A514-9B54F1B7F179}"/>
                  </a:ext>
                </a:extLst>
              </p:cNvPr>
              <p:cNvSpPr/>
              <p:nvPr/>
            </p:nvSpPr>
            <p:spPr>
              <a:xfrm>
                <a:off x="2445320" y="2895958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4" name="object 51">
                <a:extLst>
                  <a:ext uri="{FF2B5EF4-FFF2-40B4-BE49-F238E27FC236}">
                    <a16:creationId xmlns:a16="http://schemas.microsoft.com/office/drawing/2014/main" id="{9598D936-96B2-8379-8F88-1A16E76FDDB7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449135" y="2899773"/>
                <a:ext cx="469206" cy="156402"/>
              </a:xfrm>
              <a:prstGeom prst="rect">
                <a:avLst/>
              </a:prstGeom>
            </p:spPr>
          </p:pic>
          <p:sp>
            <p:nvSpPr>
              <p:cNvPr id="55" name="object 52">
                <a:extLst>
                  <a:ext uri="{FF2B5EF4-FFF2-40B4-BE49-F238E27FC236}">
                    <a16:creationId xmlns:a16="http://schemas.microsoft.com/office/drawing/2014/main" id="{409637F7-05AF-4A0A-8833-DFD84E6E9DE3}"/>
                  </a:ext>
                </a:extLst>
              </p:cNvPr>
              <p:cNvSpPr/>
              <p:nvPr/>
            </p:nvSpPr>
            <p:spPr>
              <a:xfrm>
                <a:off x="3208258" y="1579891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6" name="object 53">
                <a:extLst>
                  <a:ext uri="{FF2B5EF4-FFF2-40B4-BE49-F238E27FC236}">
                    <a16:creationId xmlns:a16="http://schemas.microsoft.com/office/drawing/2014/main" id="{2A5E05E3-2450-E9D0-351E-24B94F13F87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12072" y="1583706"/>
                <a:ext cx="469206" cy="156402"/>
              </a:xfrm>
              <a:prstGeom prst="rect">
                <a:avLst/>
              </a:prstGeom>
            </p:spPr>
          </p:pic>
          <p:sp>
            <p:nvSpPr>
              <p:cNvPr id="57" name="object 54">
                <a:extLst>
                  <a:ext uri="{FF2B5EF4-FFF2-40B4-BE49-F238E27FC236}">
                    <a16:creationId xmlns:a16="http://schemas.microsoft.com/office/drawing/2014/main" id="{6021C747-77FE-CA72-E600-903A3F70FAE9}"/>
                  </a:ext>
                </a:extLst>
              </p:cNvPr>
              <p:cNvSpPr/>
              <p:nvPr/>
            </p:nvSpPr>
            <p:spPr>
              <a:xfrm>
                <a:off x="3971195" y="2190241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8" name="object 55">
                <a:extLst>
                  <a:ext uri="{FF2B5EF4-FFF2-40B4-BE49-F238E27FC236}">
                    <a16:creationId xmlns:a16="http://schemas.microsoft.com/office/drawing/2014/main" id="{D6679EE5-D9D2-9D67-D69E-D917249B899E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75010" y="2194056"/>
                <a:ext cx="469206" cy="156402"/>
              </a:xfrm>
              <a:prstGeom prst="rect">
                <a:avLst/>
              </a:prstGeom>
            </p:spPr>
          </p:pic>
          <p:sp>
            <p:nvSpPr>
              <p:cNvPr id="59" name="object 56">
                <a:extLst>
                  <a:ext uri="{FF2B5EF4-FFF2-40B4-BE49-F238E27FC236}">
                    <a16:creationId xmlns:a16="http://schemas.microsoft.com/office/drawing/2014/main" id="{2BA679D9-FBF7-B348-73CF-0868B8054F13}"/>
                  </a:ext>
                </a:extLst>
              </p:cNvPr>
              <p:cNvSpPr/>
              <p:nvPr/>
            </p:nvSpPr>
            <p:spPr>
              <a:xfrm>
                <a:off x="3717519" y="3077156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0" name="object 57">
                <a:extLst>
                  <a:ext uri="{FF2B5EF4-FFF2-40B4-BE49-F238E27FC236}">
                    <a16:creationId xmlns:a16="http://schemas.microsoft.com/office/drawing/2014/main" id="{225DAF7C-B4EC-1F21-7D5F-1D8B788AA7F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21333" y="3080971"/>
                <a:ext cx="469206" cy="156402"/>
              </a:xfrm>
              <a:prstGeom prst="rect">
                <a:avLst/>
              </a:prstGeom>
            </p:spPr>
          </p:pic>
          <p:sp>
            <p:nvSpPr>
              <p:cNvPr id="61" name="object 58">
                <a:extLst>
                  <a:ext uri="{FF2B5EF4-FFF2-40B4-BE49-F238E27FC236}">
                    <a16:creationId xmlns:a16="http://schemas.microsoft.com/office/drawing/2014/main" id="{10994BB9-C5AE-F5BD-FE1B-5A9FA87F33B3}"/>
                  </a:ext>
                </a:extLst>
              </p:cNvPr>
              <p:cNvSpPr/>
              <p:nvPr/>
            </p:nvSpPr>
            <p:spPr>
              <a:xfrm>
                <a:off x="3717519" y="3687506"/>
                <a:ext cx="476884" cy="164465"/>
              </a:xfrm>
              <a:custGeom>
                <a:avLst/>
                <a:gdLst/>
                <a:ahLst/>
                <a:cxnLst/>
                <a:rect l="l" t="t" r="r" b="b"/>
                <a:pathLst>
                  <a:path w="476885" h="164464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2" name="object 59">
                <a:extLst>
                  <a:ext uri="{FF2B5EF4-FFF2-40B4-BE49-F238E27FC236}">
                    <a16:creationId xmlns:a16="http://schemas.microsoft.com/office/drawing/2014/main" id="{F85E9C9D-FC1E-0D8B-E2B3-037FEB9239EB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21333" y="3691321"/>
                <a:ext cx="469206" cy="156402"/>
              </a:xfrm>
              <a:prstGeom prst="rect">
                <a:avLst/>
              </a:prstGeom>
            </p:spPr>
          </p:pic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10C3E2A-2E27-75FC-37D5-35EB2C2794A3}"/>
              </a:ext>
            </a:extLst>
          </p:cNvPr>
          <p:cNvGrpSpPr/>
          <p:nvPr/>
        </p:nvGrpSpPr>
        <p:grpSpPr>
          <a:xfrm>
            <a:off x="4934147" y="3039025"/>
            <a:ext cx="2002258" cy="1871201"/>
            <a:chOff x="4934147" y="3039025"/>
            <a:chExt cx="2002258" cy="1871201"/>
          </a:xfrm>
        </p:grpSpPr>
        <p:grpSp>
          <p:nvGrpSpPr>
            <p:cNvPr id="127" name="object 124">
              <a:extLst>
                <a:ext uri="{FF2B5EF4-FFF2-40B4-BE49-F238E27FC236}">
                  <a16:creationId xmlns:a16="http://schemas.microsoft.com/office/drawing/2014/main" id="{7AD59310-F108-3732-EB89-7D38A2D28FD0}"/>
                </a:ext>
              </a:extLst>
            </p:cNvPr>
            <p:cNvGrpSpPr/>
            <p:nvPr/>
          </p:nvGrpSpPr>
          <p:grpSpPr>
            <a:xfrm>
              <a:off x="4934147" y="3039025"/>
              <a:ext cx="2002258" cy="1871201"/>
              <a:chOff x="5616932" y="4251776"/>
              <a:chExt cx="2968625" cy="2774315"/>
            </a:xfrm>
          </p:grpSpPr>
          <p:sp>
            <p:nvSpPr>
              <p:cNvPr id="128" name="object 125">
                <a:extLst>
                  <a:ext uri="{FF2B5EF4-FFF2-40B4-BE49-F238E27FC236}">
                    <a16:creationId xmlns:a16="http://schemas.microsoft.com/office/drawing/2014/main" id="{9FCBEB40-012B-957A-F802-30479B58EA49}"/>
                  </a:ext>
                </a:extLst>
              </p:cNvPr>
              <p:cNvSpPr/>
              <p:nvPr/>
            </p:nvSpPr>
            <p:spPr>
              <a:xfrm>
                <a:off x="5628680" y="4263524"/>
                <a:ext cx="2945130" cy="2750820"/>
              </a:xfrm>
              <a:custGeom>
                <a:avLst/>
                <a:gdLst/>
                <a:ahLst/>
                <a:cxnLst/>
                <a:rect l="l" t="t" r="r" b="b"/>
                <a:pathLst>
                  <a:path w="2945129" h="2750820">
                    <a:moveTo>
                      <a:pt x="0" y="38146"/>
                    </a:moveTo>
                    <a:lnTo>
                      <a:pt x="0" y="2712243"/>
                    </a:lnTo>
                    <a:lnTo>
                      <a:pt x="2997" y="2727091"/>
                    </a:lnTo>
                    <a:lnTo>
                      <a:pt x="11172" y="2739217"/>
                    </a:lnTo>
                    <a:lnTo>
                      <a:pt x="23298" y="2747392"/>
                    </a:lnTo>
                    <a:lnTo>
                      <a:pt x="38146" y="2750390"/>
                    </a:lnTo>
                    <a:lnTo>
                      <a:pt x="2906792" y="2750390"/>
                    </a:lnTo>
                    <a:lnTo>
                      <a:pt x="2921641" y="2747392"/>
                    </a:lnTo>
                    <a:lnTo>
                      <a:pt x="2933766" y="2739217"/>
                    </a:lnTo>
                    <a:lnTo>
                      <a:pt x="2941941" y="2727091"/>
                    </a:lnTo>
                    <a:lnTo>
                      <a:pt x="2944939" y="2712243"/>
                    </a:lnTo>
                    <a:lnTo>
                      <a:pt x="2944939" y="38146"/>
                    </a:lnTo>
                    <a:lnTo>
                      <a:pt x="2941941" y="23298"/>
                    </a:lnTo>
                    <a:lnTo>
                      <a:pt x="2933766" y="11172"/>
                    </a:lnTo>
                    <a:lnTo>
                      <a:pt x="2921641" y="2997"/>
                    </a:lnTo>
                    <a:lnTo>
                      <a:pt x="2906792" y="0"/>
                    </a:lnTo>
                    <a:lnTo>
                      <a:pt x="38146" y="0"/>
                    </a:lnTo>
                    <a:lnTo>
                      <a:pt x="23298" y="2997"/>
                    </a:lnTo>
                    <a:lnTo>
                      <a:pt x="11172" y="11172"/>
                    </a:lnTo>
                    <a:lnTo>
                      <a:pt x="2997" y="23298"/>
                    </a:lnTo>
                    <a:lnTo>
                      <a:pt x="0" y="38146"/>
                    </a:lnTo>
                    <a:close/>
                  </a:path>
                </a:pathLst>
              </a:custGeom>
              <a:ln w="2288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126">
                <a:extLst>
                  <a:ext uri="{FF2B5EF4-FFF2-40B4-BE49-F238E27FC236}">
                    <a16:creationId xmlns:a16="http://schemas.microsoft.com/office/drawing/2014/main" id="{D1242331-2F0B-708C-5D64-1177B1236F73}"/>
                  </a:ext>
                </a:extLst>
              </p:cNvPr>
              <p:cNvSpPr/>
              <p:nvPr/>
            </p:nvSpPr>
            <p:spPr>
              <a:xfrm>
                <a:off x="5727862" y="4940631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3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0" name="object 127">
                <a:extLst>
                  <a:ext uri="{FF2B5EF4-FFF2-40B4-BE49-F238E27FC236}">
                    <a16:creationId xmlns:a16="http://schemas.microsoft.com/office/drawing/2014/main" id="{EDE6C0BE-B2D6-C6DB-46B0-94ED3F262252}"/>
                  </a:ext>
                </a:extLst>
              </p:cNvPr>
              <p:cNvSpPr/>
              <p:nvPr/>
            </p:nvSpPr>
            <p:spPr>
              <a:xfrm>
                <a:off x="5727862" y="4940631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5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3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1" name="object 128">
              <a:extLst>
                <a:ext uri="{FF2B5EF4-FFF2-40B4-BE49-F238E27FC236}">
                  <a16:creationId xmlns:a16="http://schemas.microsoft.com/office/drawing/2014/main" id="{45039BD3-E99E-4658-328A-FBB2EA01EAC3}"/>
                </a:ext>
              </a:extLst>
            </p:cNvPr>
            <p:cNvSpPr txBox="1"/>
            <p:nvPr/>
          </p:nvSpPr>
          <p:spPr>
            <a:xfrm>
              <a:off x="5055090" y="3561546"/>
              <a:ext cx="216715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0" dirty="0">
                  <a:latin typeface="Trebuchet MS"/>
                  <a:cs typeface="Trebuchet MS"/>
                </a:rPr>
                <a:t>WA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32" name="object 129">
              <a:extLst>
                <a:ext uri="{FF2B5EF4-FFF2-40B4-BE49-F238E27FC236}">
                  <a16:creationId xmlns:a16="http://schemas.microsoft.com/office/drawing/2014/main" id="{8BE4F4CB-BBD3-8EE5-154B-303E020E57FD}"/>
                </a:ext>
              </a:extLst>
            </p:cNvPr>
            <p:cNvGrpSpPr/>
            <p:nvPr/>
          </p:nvGrpSpPr>
          <p:grpSpPr>
            <a:xfrm>
              <a:off x="5522262" y="3245064"/>
              <a:ext cx="311367" cy="311367"/>
              <a:chOff x="6488894" y="4557257"/>
              <a:chExt cx="461645" cy="461645"/>
            </a:xfrm>
          </p:grpSpPr>
          <p:sp>
            <p:nvSpPr>
              <p:cNvPr id="133" name="object 130">
                <a:extLst>
                  <a:ext uri="{FF2B5EF4-FFF2-40B4-BE49-F238E27FC236}">
                    <a16:creationId xmlns:a16="http://schemas.microsoft.com/office/drawing/2014/main" id="{14942F16-07AF-438E-40B0-82E083582152}"/>
                  </a:ext>
                </a:extLst>
              </p:cNvPr>
              <p:cNvSpPr/>
              <p:nvPr/>
            </p:nvSpPr>
            <p:spPr>
              <a:xfrm>
                <a:off x="6490799" y="4559162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228881" y="0"/>
                    </a:move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3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131">
                <a:extLst>
                  <a:ext uri="{FF2B5EF4-FFF2-40B4-BE49-F238E27FC236}">
                    <a16:creationId xmlns:a16="http://schemas.microsoft.com/office/drawing/2014/main" id="{E2C6F6AC-17CD-98C6-8A7F-25CF13FF5CA1}"/>
                  </a:ext>
                </a:extLst>
              </p:cNvPr>
              <p:cNvSpPr/>
              <p:nvPr/>
            </p:nvSpPr>
            <p:spPr>
              <a:xfrm>
                <a:off x="6490799" y="4559162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3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5" name="object 132">
              <a:extLst>
                <a:ext uri="{FF2B5EF4-FFF2-40B4-BE49-F238E27FC236}">
                  <a16:creationId xmlns:a16="http://schemas.microsoft.com/office/drawing/2014/main" id="{5D58ABB5-AA76-4FC5-0B31-369CFD6470C4}"/>
                </a:ext>
              </a:extLst>
            </p:cNvPr>
            <p:cNvSpPr txBox="1"/>
            <p:nvPr/>
          </p:nvSpPr>
          <p:spPr>
            <a:xfrm>
              <a:off x="5578733" y="3304256"/>
              <a:ext cx="19872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74" dirty="0">
                  <a:latin typeface="Trebuchet MS"/>
                  <a:cs typeface="Trebuchet MS"/>
                </a:rPr>
                <a:t>NT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36" name="object 133">
              <a:extLst>
                <a:ext uri="{FF2B5EF4-FFF2-40B4-BE49-F238E27FC236}">
                  <a16:creationId xmlns:a16="http://schemas.microsoft.com/office/drawing/2014/main" id="{89501B08-812D-99FD-C40E-9C6BE2B25003}"/>
                </a:ext>
              </a:extLst>
            </p:cNvPr>
            <p:cNvSpPr/>
            <p:nvPr/>
          </p:nvSpPr>
          <p:spPr>
            <a:xfrm>
              <a:off x="5523546" y="3760929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3" y="38457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7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4">
              <a:extLst>
                <a:ext uri="{FF2B5EF4-FFF2-40B4-BE49-F238E27FC236}">
                  <a16:creationId xmlns:a16="http://schemas.microsoft.com/office/drawing/2014/main" id="{CE1261AA-D9E2-08F0-2AD2-71272C683D16}"/>
                </a:ext>
              </a:extLst>
            </p:cNvPr>
            <p:cNvSpPr txBox="1"/>
            <p:nvPr/>
          </p:nvSpPr>
          <p:spPr>
            <a:xfrm>
              <a:off x="5589609" y="3818837"/>
              <a:ext cx="176884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4" dirty="0">
                  <a:latin typeface="Trebuchet MS"/>
                  <a:cs typeface="Trebuchet MS"/>
                </a:rPr>
                <a:t>SA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38" name="object 135">
              <a:extLst>
                <a:ext uri="{FF2B5EF4-FFF2-40B4-BE49-F238E27FC236}">
                  <a16:creationId xmlns:a16="http://schemas.microsoft.com/office/drawing/2014/main" id="{99929B81-AA90-28B0-62B1-926AD516B57D}"/>
                </a:ext>
              </a:extLst>
            </p:cNvPr>
            <p:cNvGrpSpPr/>
            <p:nvPr/>
          </p:nvGrpSpPr>
          <p:grpSpPr>
            <a:xfrm>
              <a:off x="5393615" y="3502353"/>
              <a:ext cx="54393" cy="54393"/>
              <a:chOff x="6298157" y="4938723"/>
              <a:chExt cx="80645" cy="80645"/>
            </a:xfrm>
          </p:grpSpPr>
          <p:sp>
            <p:nvSpPr>
              <p:cNvPr id="139" name="object 136">
                <a:extLst>
                  <a:ext uri="{FF2B5EF4-FFF2-40B4-BE49-F238E27FC236}">
                    <a16:creationId xmlns:a16="http://schemas.microsoft.com/office/drawing/2014/main" id="{BB801DD1-962A-23FC-1F2E-E8BE62F70D0B}"/>
                  </a:ext>
                </a:extLst>
              </p:cNvPr>
              <p:cNvSpPr/>
              <p:nvPr/>
            </p:nvSpPr>
            <p:spPr>
              <a:xfrm>
                <a:off x="6300065" y="4940631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137">
                <a:extLst>
                  <a:ext uri="{FF2B5EF4-FFF2-40B4-BE49-F238E27FC236}">
                    <a16:creationId xmlns:a16="http://schemas.microsoft.com/office/drawing/2014/main" id="{F8581FA9-CEC6-5F10-C6C7-62E04471B16A}"/>
                  </a:ext>
                </a:extLst>
              </p:cNvPr>
              <p:cNvSpPr/>
              <p:nvPr/>
            </p:nvSpPr>
            <p:spPr>
              <a:xfrm>
                <a:off x="6300065" y="4940631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1" name="object 138">
              <a:extLst>
                <a:ext uri="{FF2B5EF4-FFF2-40B4-BE49-F238E27FC236}">
                  <a16:creationId xmlns:a16="http://schemas.microsoft.com/office/drawing/2014/main" id="{45FB2B9E-BBB5-9C2A-73D5-60EAF9DAD363}"/>
                </a:ext>
              </a:extLst>
            </p:cNvPr>
            <p:cNvSpPr/>
            <p:nvPr/>
          </p:nvSpPr>
          <p:spPr>
            <a:xfrm>
              <a:off x="5652193" y="3632285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2" name="object 139">
              <a:extLst>
                <a:ext uri="{FF2B5EF4-FFF2-40B4-BE49-F238E27FC236}">
                  <a16:creationId xmlns:a16="http://schemas.microsoft.com/office/drawing/2014/main" id="{1E9515EB-FF3C-0A8E-D548-A85C96F27B35}"/>
                </a:ext>
              </a:extLst>
            </p:cNvPr>
            <p:cNvGrpSpPr/>
            <p:nvPr/>
          </p:nvGrpSpPr>
          <p:grpSpPr>
            <a:xfrm>
              <a:off x="5296062" y="3347980"/>
              <a:ext cx="1052310" cy="503670"/>
              <a:chOff x="6153521" y="4709845"/>
              <a:chExt cx="1560195" cy="746760"/>
            </a:xfrm>
          </p:grpSpPr>
          <p:sp>
            <p:nvSpPr>
              <p:cNvPr id="143" name="object 140">
                <a:extLst>
                  <a:ext uri="{FF2B5EF4-FFF2-40B4-BE49-F238E27FC236}">
                    <a16:creationId xmlns:a16="http://schemas.microsoft.com/office/drawing/2014/main" id="{4091A8E0-82B2-9ADC-52C5-74C4AEFEDFF0}"/>
                  </a:ext>
                </a:extLst>
              </p:cNvPr>
              <p:cNvSpPr/>
              <p:nvPr/>
            </p:nvSpPr>
            <p:spPr>
              <a:xfrm>
                <a:off x="6161459" y="4890400"/>
                <a:ext cx="353695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353695" h="558800">
                    <a:moveTo>
                      <a:pt x="0" y="176754"/>
                    </a:moveTo>
                    <a:lnTo>
                      <a:pt x="353505" y="0"/>
                    </a:lnTo>
                  </a:path>
                  <a:path w="353695" h="558800">
                    <a:moveTo>
                      <a:pt x="0" y="381470"/>
                    </a:moveTo>
                    <a:lnTo>
                      <a:pt x="353506" y="558223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141">
                <a:extLst>
                  <a:ext uri="{FF2B5EF4-FFF2-40B4-BE49-F238E27FC236}">
                    <a16:creationId xmlns:a16="http://schemas.microsoft.com/office/drawing/2014/main" id="{1202B9A5-481F-EABF-FB63-B9E96343C4E9}"/>
                  </a:ext>
                </a:extLst>
              </p:cNvPr>
              <p:cNvSpPr/>
              <p:nvPr/>
            </p:nvSpPr>
            <p:spPr>
              <a:xfrm>
                <a:off x="6300065" y="5322100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142">
                <a:extLst>
                  <a:ext uri="{FF2B5EF4-FFF2-40B4-BE49-F238E27FC236}">
                    <a16:creationId xmlns:a16="http://schemas.microsoft.com/office/drawing/2014/main" id="{AC343C9C-C3F9-5C0E-86BE-8E1CD1FD5DB8}"/>
                  </a:ext>
                </a:extLst>
              </p:cNvPr>
              <p:cNvSpPr/>
              <p:nvPr/>
            </p:nvSpPr>
            <p:spPr>
              <a:xfrm>
                <a:off x="6300065" y="5322100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5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143">
                <a:extLst>
                  <a:ext uri="{FF2B5EF4-FFF2-40B4-BE49-F238E27FC236}">
                    <a16:creationId xmlns:a16="http://schemas.microsoft.com/office/drawing/2014/main" id="{662AC2F9-79B8-5E25-1A29-F3DCD3D6A9D7}"/>
                  </a:ext>
                </a:extLst>
              </p:cNvPr>
              <p:cNvSpPr/>
              <p:nvPr/>
            </p:nvSpPr>
            <p:spPr>
              <a:xfrm>
                <a:off x="6719681" y="5016926"/>
                <a:ext cx="0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h="305435">
                    <a:moveTo>
                      <a:pt x="0" y="190733"/>
                    </a:moveTo>
                    <a:lnTo>
                      <a:pt x="0" y="305172"/>
                    </a:lnTo>
                  </a:path>
                  <a:path h="305435">
                    <a:moveTo>
                      <a:pt x="0" y="0"/>
                    </a:moveTo>
                    <a:lnTo>
                      <a:pt x="0" y="114439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44">
                <a:extLst>
                  <a:ext uri="{FF2B5EF4-FFF2-40B4-BE49-F238E27FC236}">
                    <a16:creationId xmlns:a16="http://schemas.microsoft.com/office/drawing/2014/main" id="{892F3875-86B1-42CA-5245-E3792738628D}"/>
                  </a:ext>
                </a:extLst>
              </p:cNvPr>
              <p:cNvSpPr/>
              <p:nvPr/>
            </p:nvSpPr>
            <p:spPr>
              <a:xfrm>
                <a:off x="7253737" y="4711750"/>
                <a:ext cx="457834" cy="457834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3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8" name="object 145">
              <a:extLst>
                <a:ext uri="{FF2B5EF4-FFF2-40B4-BE49-F238E27FC236}">
                  <a16:creationId xmlns:a16="http://schemas.microsoft.com/office/drawing/2014/main" id="{8BB8F948-E4C0-AC1E-CC91-E6E5A2F708EA}"/>
                </a:ext>
              </a:extLst>
            </p:cNvPr>
            <p:cNvSpPr txBox="1"/>
            <p:nvPr/>
          </p:nvSpPr>
          <p:spPr>
            <a:xfrm>
              <a:off x="6135907" y="3407172"/>
              <a:ext cx="113497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34" dirty="0">
                  <a:latin typeface="Trebuchet MS"/>
                  <a:cs typeface="Trebuchet MS"/>
                </a:rPr>
                <a:t>Q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49" name="object 146">
              <a:extLst>
                <a:ext uri="{FF2B5EF4-FFF2-40B4-BE49-F238E27FC236}">
                  <a16:creationId xmlns:a16="http://schemas.microsoft.com/office/drawing/2014/main" id="{D9DCA425-A158-4640-8277-213C31BB7438}"/>
                </a:ext>
              </a:extLst>
            </p:cNvPr>
            <p:cNvSpPr/>
            <p:nvPr/>
          </p:nvSpPr>
          <p:spPr>
            <a:xfrm>
              <a:off x="6552708" y="3760929"/>
              <a:ext cx="308797" cy="308797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0"/>
                  </a:lnTo>
                  <a:lnTo>
                    <a:pt x="355863" y="38457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7"/>
                  </a:lnTo>
                  <a:lnTo>
                    <a:pt x="67041" y="67040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7">
              <a:extLst>
                <a:ext uri="{FF2B5EF4-FFF2-40B4-BE49-F238E27FC236}">
                  <a16:creationId xmlns:a16="http://schemas.microsoft.com/office/drawing/2014/main" id="{6AA0C600-ED29-83FE-7A47-03D7ABAB8FAE}"/>
                </a:ext>
              </a:extLst>
            </p:cNvPr>
            <p:cNvSpPr txBox="1"/>
            <p:nvPr/>
          </p:nvSpPr>
          <p:spPr>
            <a:xfrm>
              <a:off x="6554428" y="3818837"/>
              <a:ext cx="305371" cy="166128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8566">
                <a:spcBef>
                  <a:spcPts val="81"/>
                </a:spcBef>
              </a:pPr>
              <a:r>
                <a:rPr sz="1012" spc="67" dirty="0">
                  <a:latin typeface="Trebuchet MS"/>
                  <a:cs typeface="Trebuchet MS"/>
                </a:rPr>
                <a:t>NSW</a:t>
              </a:r>
              <a:endParaRPr sz="1012">
                <a:latin typeface="Trebuchet MS"/>
                <a:cs typeface="Trebuchet MS"/>
              </a:endParaRPr>
            </a:p>
          </p:txBody>
        </p:sp>
        <p:sp>
          <p:nvSpPr>
            <p:cNvPr id="151" name="object 148">
              <a:extLst>
                <a:ext uri="{FF2B5EF4-FFF2-40B4-BE49-F238E27FC236}">
                  <a16:creationId xmlns:a16="http://schemas.microsoft.com/office/drawing/2014/main" id="{09ACB0E4-BBAF-4B8F-B80D-DD41C5F472B8}"/>
                </a:ext>
              </a:extLst>
            </p:cNvPr>
            <p:cNvSpPr/>
            <p:nvPr/>
          </p:nvSpPr>
          <p:spPr>
            <a:xfrm>
              <a:off x="6038127" y="4121137"/>
              <a:ext cx="308797" cy="720813"/>
            </a:xfrm>
            <a:custGeom>
              <a:avLst/>
              <a:gdLst/>
              <a:ahLst/>
              <a:cxnLst/>
              <a:rect l="l" t="t" r="r" b="b"/>
              <a:pathLst>
                <a:path w="457834" h="1068704">
                  <a:moveTo>
                    <a:pt x="457762" y="228881"/>
                  </a:moveTo>
                  <a:lnTo>
                    <a:pt x="453323" y="184019"/>
                  </a:lnTo>
                  <a:lnTo>
                    <a:pt x="440337" y="141292"/>
                  </a:lnTo>
                  <a:lnTo>
                    <a:pt x="419304" y="101899"/>
                  </a:lnTo>
                  <a:lnTo>
                    <a:pt x="390721" y="67041"/>
                  </a:lnTo>
                  <a:lnTo>
                    <a:pt x="355863" y="38458"/>
                  </a:lnTo>
                  <a:lnTo>
                    <a:pt x="316470" y="17424"/>
                  </a:lnTo>
                  <a:lnTo>
                    <a:pt x="273743" y="4439"/>
                  </a:lnTo>
                  <a:lnTo>
                    <a:pt x="228881" y="0"/>
                  </a:lnTo>
                  <a:lnTo>
                    <a:pt x="184019" y="4439"/>
                  </a:lnTo>
                  <a:lnTo>
                    <a:pt x="141292" y="17424"/>
                  </a:lnTo>
                  <a:lnTo>
                    <a:pt x="101899" y="38458"/>
                  </a:lnTo>
                  <a:lnTo>
                    <a:pt x="67041" y="67041"/>
                  </a:lnTo>
                  <a:lnTo>
                    <a:pt x="38458" y="101899"/>
                  </a:lnTo>
                  <a:lnTo>
                    <a:pt x="17424" y="141292"/>
                  </a:lnTo>
                  <a:lnTo>
                    <a:pt x="4439" y="184019"/>
                  </a:lnTo>
                  <a:lnTo>
                    <a:pt x="0" y="228881"/>
                  </a:lnTo>
                  <a:lnTo>
                    <a:pt x="4439" y="273743"/>
                  </a:lnTo>
                  <a:lnTo>
                    <a:pt x="17424" y="316470"/>
                  </a:lnTo>
                  <a:lnTo>
                    <a:pt x="38458" y="355862"/>
                  </a:lnTo>
                  <a:lnTo>
                    <a:pt x="67041" y="390721"/>
                  </a:lnTo>
                  <a:lnTo>
                    <a:pt x="101899" y="419304"/>
                  </a:lnTo>
                  <a:lnTo>
                    <a:pt x="141292" y="440337"/>
                  </a:lnTo>
                  <a:lnTo>
                    <a:pt x="184019" y="453323"/>
                  </a:lnTo>
                  <a:lnTo>
                    <a:pt x="228881" y="457762"/>
                  </a:lnTo>
                  <a:lnTo>
                    <a:pt x="273743" y="453323"/>
                  </a:lnTo>
                  <a:lnTo>
                    <a:pt x="316470" y="440337"/>
                  </a:lnTo>
                  <a:lnTo>
                    <a:pt x="355863" y="419304"/>
                  </a:lnTo>
                  <a:lnTo>
                    <a:pt x="390721" y="390721"/>
                  </a:lnTo>
                  <a:lnTo>
                    <a:pt x="419304" y="355862"/>
                  </a:lnTo>
                  <a:lnTo>
                    <a:pt x="440337" y="316470"/>
                  </a:lnTo>
                  <a:lnTo>
                    <a:pt x="453323" y="273743"/>
                  </a:lnTo>
                  <a:lnTo>
                    <a:pt x="457762" y="228881"/>
                  </a:lnTo>
                  <a:close/>
                </a:path>
                <a:path w="457834" h="1068704">
                  <a:moveTo>
                    <a:pt x="457762" y="839231"/>
                  </a:moveTo>
                  <a:lnTo>
                    <a:pt x="453323" y="794369"/>
                  </a:lnTo>
                  <a:lnTo>
                    <a:pt x="440337" y="751642"/>
                  </a:lnTo>
                  <a:lnTo>
                    <a:pt x="419304" y="712249"/>
                  </a:lnTo>
                  <a:lnTo>
                    <a:pt x="390721" y="677391"/>
                  </a:lnTo>
                  <a:lnTo>
                    <a:pt x="355863" y="648808"/>
                  </a:lnTo>
                  <a:lnTo>
                    <a:pt x="316470" y="627774"/>
                  </a:lnTo>
                  <a:lnTo>
                    <a:pt x="273743" y="614789"/>
                  </a:lnTo>
                  <a:lnTo>
                    <a:pt x="228881" y="610350"/>
                  </a:lnTo>
                  <a:lnTo>
                    <a:pt x="184019" y="614789"/>
                  </a:lnTo>
                  <a:lnTo>
                    <a:pt x="141292" y="627774"/>
                  </a:lnTo>
                  <a:lnTo>
                    <a:pt x="101899" y="648808"/>
                  </a:lnTo>
                  <a:lnTo>
                    <a:pt x="67041" y="677391"/>
                  </a:lnTo>
                  <a:lnTo>
                    <a:pt x="38458" y="712249"/>
                  </a:lnTo>
                  <a:lnTo>
                    <a:pt x="17424" y="751642"/>
                  </a:lnTo>
                  <a:lnTo>
                    <a:pt x="4439" y="794369"/>
                  </a:lnTo>
                  <a:lnTo>
                    <a:pt x="0" y="839231"/>
                  </a:lnTo>
                  <a:lnTo>
                    <a:pt x="4439" y="884093"/>
                  </a:lnTo>
                  <a:lnTo>
                    <a:pt x="17424" y="926820"/>
                  </a:lnTo>
                  <a:lnTo>
                    <a:pt x="38458" y="966213"/>
                  </a:lnTo>
                  <a:lnTo>
                    <a:pt x="67041" y="1001071"/>
                  </a:lnTo>
                  <a:lnTo>
                    <a:pt x="101899" y="1029654"/>
                  </a:lnTo>
                  <a:lnTo>
                    <a:pt x="141292" y="1050688"/>
                  </a:lnTo>
                  <a:lnTo>
                    <a:pt x="184019" y="1063673"/>
                  </a:lnTo>
                  <a:lnTo>
                    <a:pt x="228881" y="1068112"/>
                  </a:lnTo>
                  <a:lnTo>
                    <a:pt x="273743" y="1063673"/>
                  </a:lnTo>
                  <a:lnTo>
                    <a:pt x="316470" y="1050688"/>
                  </a:lnTo>
                  <a:lnTo>
                    <a:pt x="355863" y="1029654"/>
                  </a:lnTo>
                  <a:lnTo>
                    <a:pt x="390721" y="1001071"/>
                  </a:lnTo>
                  <a:lnTo>
                    <a:pt x="419304" y="966213"/>
                  </a:lnTo>
                  <a:lnTo>
                    <a:pt x="440337" y="926820"/>
                  </a:lnTo>
                  <a:lnTo>
                    <a:pt x="453323" y="884093"/>
                  </a:lnTo>
                  <a:lnTo>
                    <a:pt x="457762" y="839231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9">
              <a:extLst>
                <a:ext uri="{FF2B5EF4-FFF2-40B4-BE49-F238E27FC236}">
                  <a16:creationId xmlns:a16="http://schemas.microsoft.com/office/drawing/2014/main" id="{9DCF3334-8656-9328-DDCC-8163030D9BD2}"/>
                </a:ext>
              </a:extLst>
            </p:cNvPr>
            <p:cNvSpPr txBox="1"/>
            <p:nvPr/>
          </p:nvSpPr>
          <p:spPr>
            <a:xfrm>
              <a:off x="6139531" y="4179042"/>
              <a:ext cx="106216" cy="593039"/>
            </a:xfrm>
            <a:prstGeom prst="rect">
              <a:avLst/>
            </a:prstGeom>
          </p:spPr>
          <p:txBody>
            <a:bodyPr vert="horz" wrap="square" lIns="0" tIns="10279" rIns="0" bIns="0" rtlCol="0">
              <a:spAutoFit/>
            </a:bodyPr>
            <a:lstStyle/>
            <a:p>
              <a:pPr marL="9423">
                <a:spcBef>
                  <a:spcPts val="81"/>
                </a:spcBef>
              </a:pPr>
              <a:r>
                <a:rPr sz="1012" spc="54" dirty="0">
                  <a:latin typeface="Trebuchet MS"/>
                  <a:cs typeface="Trebuchet MS"/>
                </a:rPr>
                <a:t>V</a:t>
              </a:r>
              <a:endParaRPr sz="1012">
                <a:latin typeface="Trebuchet MS"/>
                <a:cs typeface="Trebuchet MS"/>
              </a:endParaRPr>
            </a:p>
            <a:p>
              <a:pPr>
                <a:spcBef>
                  <a:spcPts val="853"/>
                </a:spcBef>
              </a:pPr>
              <a:endParaRPr sz="1012">
                <a:latin typeface="Trebuchet MS"/>
                <a:cs typeface="Trebuchet MS"/>
              </a:endParaRPr>
            </a:p>
            <a:p>
              <a:pPr marL="8566"/>
              <a:r>
                <a:rPr sz="1012" spc="71" dirty="0">
                  <a:latin typeface="Trebuchet MS"/>
                  <a:cs typeface="Trebuchet MS"/>
                </a:rPr>
                <a:t>T</a:t>
              </a:r>
              <a:endParaRPr sz="1012">
                <a:latin typeface="Trebuchet MS"/>
                <a:cs typeface="Trebuchet MS"/>
              </a:endParaRPr>
            </a:p>
          </p:txBody>
        </p:sp>
        <p:grpSp>
          <p:nvGrpSpPr>
            <p:cNvPr id="153" name="object 150">
              <a:extLst>
                <a:ext uri="{FF2B5EF4-FFF2-40B4-BE49-F238E27FC236}">
                  <a16:creationId xmlns:a16="http://schemas.microsoft.com/office/drawing/2014/main" id="{C44139C1-58AB-93CB-AA6E-534D92F7AC3E}"/>
                </a:ext>
              </a:extLst>
            </p:cNvPr>
            <p:cNvGrpSpPr/>
            <p:nvPr/>
          </p:nvGrpSpPr>
          <p:grpSpPr>
            <a:xfrm>
              <a:off x="5908196" y="3425166"/>
              <a:ext cx="54393" cy="54393"/>
              <a:chOff x="7061095" y="4824283"/>
              <a:chExt cx="80645" cy="80645"/>
            </a:xfrm>
          </p:grpSpPr>
          <p:sp>
            <p:nvSpPr>
              <p:cNvPr id="154" name="object 151">
                <a:extLst>
                  <a:ext uri="{FF2B5EF4-FFF2-40B4-BE49-F238E27FC236}">
                    <a16:creationId xmlns:a16="http://schemas.microsoft.com/office/drawing/2014/main" id="{FF74D2BE-B8B6-109B-B817-C698DED93575}"/>
                  </a:ext>
                </a:extLst>
              </p:cNvPr>
              <p:cNvSpPr/>
              <p:nvPr/>
            </p:nvSpPr>
            <p:spPr>
              <a:xfrm>
                <a:off x="7063002" y="4826191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152">
                <a:extLst>
                  <a:ext uri="{FF2B5EF4-FFF2-40B4-BE49-F238E27FC236}">
                    <a16:creationId xmlns:a16="http://schemas.microsoft.com/office/drawing/2014/main" id="{645FAF71-EB0E-CE6C-6A7D-B554E96A0161}"/>
                  </a:ext>
                </a:extLst>
              </p:cNvPr>
              <p:cNvSpPr/>
              <p:nvPr/>
            </p:nvSpPr>
            <p:spPr>
              <a:xfrm>
                <a:off x="7063002" y="4826191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6" name="object 153">
              <a:extLst>
                <a:ext uri="{FF2B5EF4-FFF2-40B4-BE49-F238E27FC236}">
                  <a16:creationId xmlns:a16="http://schemas.microsoft.com/office/drawing/2014/main" id="{1E6E8F1E-C3C1-A11D-00E7-E615C2F6B45E}"/>
                </a:ext>
              </a:extLst>
            </p:cNvPr>
            <p:cNvGrpSpPr/>
            <p:nvPr/>
          </p:nvGrpSpPr>
          <p:grpSpPr>
            <a:xfrm>
              <a:off x="6422777" y="3682457"/>
              <a:ext cx="54393" cy="54393"/>
              <a:chOff x="7824033" y="5205752"/>
              <a:chExt cx="80645" cy="80645"/>
            </a:xfrm>
          </p:grpSpPr>
          <p:sp>
            <p:nvSpPr>
              <p:cNvPr id="157" name="object 154">
                <a:extLst>
                  <a:ext uri="{FF2B5EF4-FFF2-40B4-BE49-F238E27FC236}">
                    <a16:creationId xmlns:a16="http://schemas.microsoft.com/office/drawing/2014/main" id="{5F05BEBB-F582-6B59-ACE8-C0175E779E9C}"/>
                  </a:ext>
                </a:extLst>
              </p:cNvPr>
              <p:cNvSpPr/>
              <p:nvPr/>
            </p:nvSpPr>
            <p:spPr>
              <a:xfrm>
                <a:off x="7825940" y="5207660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8" name="object 155">
                <a:extLst>
                  <a:ext uri="{FF2B5EF4-FFF2-40B4-BE49-F238E27FC236}">
                    <a16:creationId xmlns:a16="http://schemas.microsoft.com/office/drawing/2014/main" id="{342D78D7-4AE8-67E9-43BA-02B02236E4E2}"/>
                  </a:ext>
                </a:extLst>
              </p:cNvPr>
              <p:cNvSpPr/>
              <p:nvPr/>
            </p:nvSpPr>
            <p:spPr>
              <a:xfrm>
                <a:off x="7825940" y="5207660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9" name="object 156">
              <a:extLst>
                <a:ext uri="{FF2B5EF4-FFF2-40B4-BE49-F238E27FC236}">
                  <a16:creationId xmlns:a16="http://schemas.microsoft.com/office/drawing/2014/main" id="{D0178C4F-E358-6D1D-FF1F-9A6AF03D2D6D}"/>
                </a:ext>
              </a:extLst>
            </p:cNvPr>
            <p:cNvSpPr/>
            <p:nvPr/>
          </p:nvSpPr>
          <p:spPr>
            <a:xfrm>
              <a:off x="6166773" y="3889576"/>
              <a:ext cx="51823" cy="51823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0" y="0"/>
                  </a:moveTo>
                  <a:lnTo>
                    <a:pt x="0" y="76293"/>
                  </a:lnTo>
                  <a:lnTo>
                    <a:pt x="76293" y="76293"/>
                  </a:lnTo>
                  <a:lnTo>
                    <a:pt x="76293" y="0"/>
                  </a:lnTo>
                  <a:lnTo>
                    <a:pt x="0" y="0"/>
                  </a:lnTo>
                  <a:close/>
                </a:path>
              </a:pathLst>
            </a:custGeom>
            <a:ln w="3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60" name="object 157">
              <a:extLst>
                <a:ext uri="{FF2B5EF4-FFF2-40B4-BE49-F238E27FC236}">
                  <a16:creationId xmlns:a16="http://schemas.microsoft.com/office/drawing/2014/main" id="{776DE3F7-E2B4-E30D-236E-D111AE074AB1}"/>
                </a:ext>
              </a:extLst>
            </p:cNvPr>
            <p:cNvGrpSpPr/>
            <p:nvPr/>
          </p:nvGrpSpPr>
          <p:grpSpPr>
            <a:xfrm>
              <a:off x="5908196" y="3682457"/>
              <a:ext cx="54393" cy="54393"/>
              <a:chOff x="7061095" y="5205752"/>
              <a:chExt cx="80645" cy="80645"/>
            </a:xfrm>
          </p:grpSpPr>
          <p:sp>
            <p:nvSpPr>
              <p:cNvPr id="161" name="object 158">
                <a:extLst>
                  <a:ext uri="{FF2B5EF4-FFF2-40B4-BE49-F238E27FC236}">
                    <a16:creationId xmlns:a16="http://schemas.microsoft.com/office/drawing/2014/main" id="{1EE68438-1F25-5C0E-D2AD-3597A27A2207}"/>
                  </a:ext>
                </a:extLst>
              </p:cNvPr>
              <p:cNvSpPr/>
              <p:nvPr/>
            </p:nvSpPr>
            <p:spPr>
              <a:xfrm>
                <a:off x="7063002" y="5207660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2" name="object 159">
                <a:extLst>
                  <a:ext uri="{FF2B5EF4-FFF2-40B4-BE49-F238E27FC236}">
                    <a16:creationId xmlns:a16="http://schemas.microsoft.com/office/drawing/2014/main" id="{A04EBB8E-ECC4-7DE7-AC6F-6E9EFD0DD367}"/>
                  </a:ext>
                </a:extLst>
              </p:cNvPr>
              <p:cNvSpPr/>
              <p:nvPr/>
            </p:nvSpPr>
            <p:spPr>
              <a:xfrm>
                <a:off x="7063002" y="5207660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63" name="object 160">
              <a:extLst>
                <a:ext uri="{FF2B5EF4-FFF2-40B4-BE49-F238E27FC236}">
                  <a16:creationId xmlns:a16="http://schemas.microsoft.com/office/drawing/2014/main" id="{978115C6-33FF-6256-24F4-C095385A6911}"/>
                </a:ext>
              </a:extLst>
            </p:cNvPr>
            <p:cNvGrpSpPr/>
            <p:nvPr/>
          </p:nvGrpSpPr>
          <p:grpSpPr>
            <a:xfrm>
              <a:off x="5001247" y="3106125"/>
              <a:ext cx="1868203" cy="1637782"/>
              <a:chOff x="5716418" y="4351262"/>
              <a:chExt cx="2769870" cy="2428240"/>
            </a:xfrm>
          </p:grpSpPr>
          <p:sp>
            <p:nvSpPr>
              <p:cNvPr id="164" name="object 161">
                <a:extLst>
                  <a:ext uri="{FF2B5EF4-FFF2-40B4-BE49-F238E27FC236}">
                    <a16:creationId xmlns:a16="http://schemas.microsoft.com/office/drawing/2014/main" id="{F7E0D5EE-75AD-A6B0-B93A-7D9F62590D5B}"/>
                  </a:ext>
                </a:extLst>
              </p:cNvPr>
              <p:cNvSpPr/>
              <p:nvPr/>
            </p:nvSpPr>
            <p:spPr>
              <a:xfrm>
                <a:off x="6944117" y="4832931"/>
                <a:ext cx="1123315" cy="575310"/>
              </a:xfrm>
              <a:custGeom>
                <a:avLst/>
                <a:gdLst/>
                <a:ahLst/>
                <a:cxnLst/>
                <a:rect l="l" t="t" r="r" b="b"/>
                <a:pathLst>
                  <a:path w="1123315" h="575310">
                    <a:moveTo>
                      <a:pt x="0" y="0"/>
                    </a:moveTo>
                    <a:lnTo>
                      <a:pt x="314064" y="62811"/>
                    </a:lnTo>
                  </a:path>
                  <a:path w="1123315" h="575310">
                    <a:moveTo>
                      <a:pt x="1122717" y="575070"/>
                    </a:moveTo>
                    <a:lnTo>
                      <a:pt x="717221" y="250678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5" name="object 162">
                <a:extLst>
                  <a:ext uri="{FF2B5EF4-FFF2-40B4-BE49-F238E27FC236}">
                    <a16:creationId xmlns:a16="http://schemas.microsoft.com/office/drawing/2014/main" id="{977BBA42-3ACF-FEAE-8E79-8E3DF7B7967A}"/>
                  </a:ext>
                </a:extLst>
              </p:cNvPr>
              <p:cNvSpPr/>
              <p:nvPr/>
            </p:nvSpPr>
            <p:spPr>
              <a:xfrm>
                <a:off x="6948557" y="5550981"/>
                <a:ext cx="1068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8704">
                    <a:moveTo>
                      <a:pt x="0" y="0"/>
                    </a:moveTo>
                    <a:lnTo>
                      <a:pt x="495914" y="0"/>
                    </a:lnTo>
                  </a:path>
                  <a:path w="1068704">
                    <a:moveTo>
                      <a:pt x="572207" y="0"/>
                    </a:moveTo>
                    <a:lnTo>
                      <a:pt x="1068122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6" name="object 163">
                <a:extLst>
                  <a:ext uri="{FF2B5EF4-FFF2-40B4-BE49-F238E27FC236}">
                    <a16:creationId xmlns:a16="http://schemas.microsoft.com/office/drawing/2014/main" id="{246E6634-ADFD-9F4F-5D0C-41DD9D5820AE}"/>
                  </a:ext>
                </a:extLst>
              </p:cNvPr>
              <p:cNvSpPr/>
              <p:nvPr/>
            </p:nvSpPr>
            <p:spPr>
              <a:xfrm>
                <a:off x="6907187" y="5682237"/>
                <a:ext cx="387985" cy="271780"/>
              </a:xfrm>
              <a:custGeom>
                <a:avLst/>
                <a:gdLst/>
                <a:ahLst/>
                <a:cxnLst/>
                <a:rect l="l" t="t" r="r" b="b"/>
                <a:pathLst>
                  <a:path w="387984" h="271779">
                    <a:moveTo>
                      <a:pt x="387924" y="271545"/>
                    </a:moveTo>
                    <a:lnTo>
                      <a:pt x="0" y="0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7" name="object 164">
                <a:extLst>
                  <a:ext uri="{FF2B5EF4-FFF2-40B4-BE49-F238E27FC236}">
                    <a16:creationId xmlns:a16="http://schemas.microsoft.com/office/drawing/2014/main" id="{28FCC278-8113-A6E6-013A-71599173FAE3}"/>
                  </a:ext>
                </a:extLst>
              </p:cNvPr>
              <p:cNvSpPr/>
              <p:nvPr/>
            </p:nvSpPr>
            <p:spPr>
              <a:xfrm>
                <a:off x="7063002" y="5779863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8" name="object 165">
                <a:extLst>
                  <a:ext uri="{FF2B5EF4-FFF2-40B4-BE49-F238E27FC236}">
                    <a16:creationId xmlns:a16="http://schemas.microsoft.com/office/drawing/2014/main" id="{3C2C3240-F42A-19A3-6929-2D80294C97D3}"/>
                  </a:ext>
                </a:extLst>
              </p:cNvPr>
              <p:cNvSpPr/>
              <p:nvPr/>
            </p:nvSpPr>
            <p:spPr>
              <a:xfrm>
                <a:off x="7063002" y="5779863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166">
                <a:extLst>
                  <a:ext uri="{FF2B5EF4-FFF2-40B4-BE49-F238E27FC236}">
                    <a16:creationId xmlns:a16="http://schemas.microsoft.com/office/drawing/2014/main" id="{F41EC6F5-60AB-1D17-D397-0A550D4E34E9}"/>
                  </a:ext>
                </a:extLst>
              </p:cNvPr>
              <p:cNvSpPr/>
              <p:nvPr/>
            </p:nvSpPr>
            <p:spPr>
              <a:xfrm>
                <a:off x="6898403" y="5083608"/>
                <a:ext cx="1160145" cy="870585"/>
              </a:xfrm>
              <a:custGeom>
                <a:avLst/>
                <a:gdLst/>
                <a:ahLst/>
                <a:cxnLst/>
                <a:rect l="l" t="t" r="r" b="b"/>
                <a:pathLst>
                  <a:path w="1160145" h="870585">
                    <a:moveTo>
                      <a:pt x="405492" y="0"/>
                    </a:moveTo>
                    <a:lnTo>
                      <a:pt x="0" y="324396"/>
                    </a:lnTo>
                  </a:path>
                  <a:path w="1160145" h="870585">
                    <a:moveTo>
                      <a:pt x="771722" y="870175"/>
                    </a:moveTo>
                    <a:lnTo>
                      <a:pt x="1159645" y="598627"/>
                    </a:lnTo>
                  </a:path>
                </a:pathLst>
              </a:custGeom>
              <a:ln w="152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167">
                <a:extLst>
                  <a:ext uri="{FF2B5EF4-FFF2-40B4-BE49-F238E27FC236}">
                    <a16:creationId xmlns:a16="http://schemas.microsoft.com/office/drawing/2014/main" id="{ED7893D2-C512-E1E2-E5FE-917F5172D204}"/>
                  </a:ext>
                </a:extLst>
              </p:cNvPr>
              <p:cNvSpPr/>
              <p:nvPr/>
            </p:nvSpPr>
            <p:spPr>
              <a:xfrm>
                <a:off x="7825940" y="5779863"/>
                <a:ext cx="76835" cy="76835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76293" y="0"/>
                    </a:moveTo>
                    <a:lnTo>
                      <a:pt x="0" y="0"/>
                    </a:ln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object 168">
                <a:extLst>
                  <a:ext uri="{FF2B5EF4-FFF2-40B4-BE49-F238E27FC236}">
                    <a16:creationId xmlns:a16="http://schemas.microsoft.com/office/drawing/2014/main" id="{A329CF4C-BBFC-CACD-F339-81575B115CB1}"/>
                  </a:ext>
                </a:extLst>
              </p:cNvPr>
              <p:cNvSpPr/>
              <p:nvPr/>
            </p:nvSpPr>
            <p:spPr>
              <a:xfrm>
                <a:off x="5718325" y="4734638"/>
                <a:ext cx="2184400" cy="1122045"/>
              </a:xfrm>
              <a:custGeom>
                <a:avLst/>
                <a:gdLst/>
                <a:ahLst/>
                <a:cxnLst/>
                <a:rect l="l" t="t" r="r" b="b"/>
                <a:pathLst>
                  <a:path w="2184400" h="1122045">
                    <a:moveTo>
                      <a:pt x="2107615" y="1045224"/>
                    </a:moveTo>
                    <a:lnTo>
                      <a:pt x="2107615" y="1121518"/>
                    </a:lnTo>
                    <a:lnTo>
                      <a:pt x="2183908" y="1121518"/>
                    </a:lnTo>
                    <a:lnTo>
                      <a:pt x="2183908" y="1045224"/>
                    </a:lnTo>
                    <a:lnTo>
                      <a:pt x="2107615" y="1045224"/>
                    </a:lnTo>
                    <a:close/>
                  </a:path>
                  <a:path w="2184400" h="1122045">
                    <a:moveTo>
                      <a:pt x="0" y="0"/>
                    </a:moveTo>
                    <a:lnTo>
                      <a:pt x="0" y="164031"/>
                    </a:lnTo>
                    <a:lnTo>
                      <a:pt x="476836" y="164031"/>
                    </a:lnTo>
                    <a:lnTo>
                      <a:pt x="476836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169">
                <a:extLst>
                  <a:ext uri="{FF2B5EF4-FFF2-40B4-BE49-F238E27FC236}">
                    <a16:creationId xmlns:a16="http://schemas.microsoft.com/office/drawing/2014/main" id="{390398E0-0C47-BF98-D2D1-D1463D71E36E}"/>
                  </a:ext>
                </a:extLst>
              </p:cNvPr>
              <p:cNvSpPr/>
              <p:nvPr/>
            </p:nvSpPr>
            <p:spPr>
              <a:xfrm>
                <a:off x="5724047" y="4740360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5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3" name="object 170">
                <a:extLst>
                  <a:ext uri="{FF2B5EF4-FFF2-40B4-BE49-F238E27FC236}">
                    <a16:creationId xmlns:a16="http://schemas.microsoft.com/office/drawing/2014/main" id="{034CE207-38C4-6C15-E412-6CDAB270E755}"/>
                  </a:ext>
                </a:extLst>
              </p:cNvPr>
              <p:cNvSpPr/>
              <p:nvPr/>
            </p:nvSpPr>
            <p:spPr>
              <a:xfrm>
                <a:off x="5724047" y="4353169"/>
                <a:ext cx="1234440" cy="540385"/>
              </a:xfrm>
              <a:custGeom>
                <a:avLst/>
                <a:gdLst/>
                <a:ahLst/>
                <a:cxnLst/>
                <a:rect l="l" t="t" r="r" b="b"/>
                <a:pathLst>
                  <a:path w="1234440" h="540385">
                    <a:moveTo>
                      <a:pt x="0" y="387190"/>
                    </a:moveTo>
                    <a:lnTo>
                      <a:pt x="0" y="539778"/>
                    </a:lnTo>
                    <a:lnTo>
                      <a:pt x="152587" y="539778"/>
                    </a:lnTo>
                    <a:lnTo>
                      <a:pt x="152587" y="387190"/>
                    </a:lnTo>
                    <a:lnTo>
                      <a:pt x="0" y="387190"/>
                    </a:lnTo>
                    <a:close/>
                  </a:path>
                  <a:path w="1234440" h="540385">
                    <a:moveTo>
                      <a:pt x="757215" y="0"/>
                    </a:moveTo>
                    <a:lnTo>
                      <a:pt x="757215" y="164031"/>
                    </a:lnTo>
                    <a:lnTo>
                      <a:pt x="1234051" y="164031"/>
                    </a:lnTo>
                    <a:lnTo>
                      <a:pt x="1234051" y="0"/>
                    </a:lnTo>
                    <a:lnTo>
                      <a:pt x="757215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4" name="object 171">
                <a:extLst>
                  <a:ext uri="{FF2B5EF4-FFF2-40B4-BE49-F238E27FC236}">
                    <a16:creationId xmlns:a16="http://schemas.microsoft.com/office/drawing/2014/main" id="{4655DD9D-DC95-0557-1ABE-F4747D5B594D}"/>
                  </a:ext>
                </a:extLst>
              </p:cNvPr>
              <p:cNvSpPr/>
              <p:nvPr/>
            </p:nvSpPr>
            <p:spPr>
              <a:xfrm>
                <a:off x="6643387" y="4358891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4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172">
                <a:extLst>
                  <a:ext uri="{FF2B5EF4-FFF2-40B4-BE49-F238E27FC236}">
                    <a16:creationId xmlns:a16="http://schemas.microsoft.com/office/drawing/2014/main" id="{53D2BF97-2E07-0677-0F99-F1ADED741DFC}"/>
                  </a:ext>
                </a:extLst>
              </p:cNvPr>
              <p:cNvSpPr/>
              <p:nvPr/>
            </p:nvSpPr>
            <p:spPr>
              <a:xfrm>
                <a:off x="6481263" y="4358891"/>
                <a:ext cx="476884" cy="162750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1627504">
                    <a:moveTo>
                      <a:pt x="162124" y="0"/>
                    </a:moveTo>
                    <a:lnTo>
                      <a:pt x="162124" y="152587"/>
                    </a:lnTo>
                    <a:lnTo>
                      <a:pt x="314711" y="152587"/>
                    </a:lnTo>
                    <a:lnTo>
                      <a:pt x="314711" y="0"/>
                    </a:lnTo>
                    <a:lnTo>
                      <a:pt x="162124" y="0"/>
                    </a:lnTo>
                    <a:close/>
                  </a:path>
                  <a:path w="476884" h="1627504">
                    <a:moveTo>
                      <a:pt x="0" y="1462933"/>
                    </a:moveTo>
                    <a:lnTo>
                      <a:pt x="0" y="1626964"/>
                    </a:lnTo>
                    <a:lnTo>
                      <a:pt x="476836" y="1626964"/>
                    </a:lnTo>
                    <a:lnTo>
                      <a:pt x="476836" y="1462933"/>
                    </a:lnTo>
                    <a:lnTo>
                      <a:pt x="0" y="1462933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173">
                <a:extLst>
                  <a:ext uri="{FF2B5EF4-FFF2-40B4-BE49-F238E27FC236}">
                    <a16:creationId xmlns:a16="http://schemas.microsoft.com/office/drawing/2014/main" id="{3C66A960-D941-C4E7-60CC-DC044DF44CE1}"/>
                  </a:ext>
                </a:extLst>
              </p:cNvPr>
              <p:cNvSpPr/>
              <p:nvPr/>
            </p:nvSpPr>
            <p:spPr>
              <a:xfrm>
                <a:off x="6799789" y="5827546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4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00FF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7" name="object 174">
                <a:extLst>
                  <a:ext uri="{FF2B5EF4-FFF2-40B4-BE49-F238E27FC236}">
                    <a16:creationId xmlns:a16="http://schemas.microsoft.com/office/drawing/2014/main" id="{5B8C8187-B9F3-6AD2-AE77-45836686707C}"/>
                  </a:ext>
                </a:extLst>
              </p:cNvPr>
              <p:cNvSpPr/>
              <p:nvPr/>
            </p:nvSpPr>
            <p:spPr>
              <a:xfrm>
                <a:off x="6799789" y="4505757"/>
                <a:ext cx="921385" cy="1474470"/>
              </a:xfrm>
              <a:custGeom>
                <a:avLst/>
                <a:gdLst/>
                <a:ahLst/>
                <a:cxnLst/>
                <a:rect l="l" t="t" r="r" b="b"/>
                <a:pathLst>
                  <a:path w="921384" h="1474470">
                    <a:moveTo>
                      <a:pt x="0" y="1321789"/>
                    </a:moveTo>
                    <a:lnTo>
                      <a:pt x="0" y="1474376"/>
                    </a:lnTo>
                    <a:lnTo>
                      <a:pt x="152587" y="1474376"/>
                    </a:lnTo>
                    <a:lnTo>
                      <a:pt x="152587" y="1321789"/>
                    </a:lnTo>
                    <a:lnTo>
                      <a:pt x="0" y="1321789"/>
                    </a:lnTo>
                    <a:close/>
                  </a:path>
                  <a:path w="921384" h="1474470">
                    <a:moveTo>
                      <a:pt x="444411" y="0"/>
                    </a:moveTo>
                    <a:lnTo>
                      <a:pt x="444411" y="164031"/>
                    </a:lnTo>
                    <a:lnTo>
                      <a:pt x="921247" y="164031"/>
                    </a:lnTo>
                    <a:lnTo>
                      <a:pt x="921247" y="0"/>
                    </a:lnTo>
                    <a:lnTo>
                      <a:pt x="444411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175">
                <a:extLst>
                  <a:ext uri="{FF2B5EF4-FFF2-40B4-BE49-F238E27FC236}">
                    <a16:creationId xmlns:a16="http://schemas.microsoft.com/office/drawing/2014/main" id="{ECB85748-40F6-39C1-A8AA-7CD8F6AEFAA9}"/>
                  </a:ext>
                </a:extLst>
              </p:cNvPr>
              <p:cNvSpPr/>
              <p:nvPr/>
            </p:nvSpPr>
            <p:spPr>
              <a:xfrm>
                <a:off x="7249922" y="4511479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4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9" name="object 176">
                <a:extLst>
                  <a:ext uri="{FF2B5EF4-FFF2-40B4-BE49-F238E27FC236}">
                    <a16:creationId xmlns:a16="http://schemas.microsoft.com/office/drawing/2014/main" id="{0AD90A74-CC5C-7589-238C-EF621B837599}"/>
                  </a:ext>
                </a:extLst>
              </p:cNvPr>
              <p:cNvSpPr/>
              <p:nvPr/>
            </p:nvSpPr>
            <p:spPr>
              <a:xfrm>
                <a:off x="7249922" y="4511479"/>
                <a:ext cx="1234440" cy="768985"/>
              </a:xfrm>
              <a:custGeom>
                <a:avLst/>
                <a:gdLst/>
                <a:ahLst/>
                <a:cxnLst/>
                <a:rect l="l" t="t" r="r" b="b"/>
                <a:pathLst>
                  <a:path w="1234440" h="768985">
                    <a:moveTo>
                      <a:pt x="0" y="0"/>
                    </a:move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lnTo>
                      <a:pt x="0" y="0"/>
                    </a:lnTo>
                    <a:close/>
                  </a:path>
                  <a:path w="1234440" h="768985">
                    <a:moveTo>
                      <a:pt x="757215" y="604628"/>
                    </a:moveTo>
                    <a:lnTo>
                      <a:pt x="757215" y="768659"/>
                    </a:lnTo>
                    <a:lnTo>
                      <a:pt x="1234051" y="768659"/>
                    </a:lnTo>
                    <a:lnTo>
                      <a:pt x="1234051" y="604628"/>
                    </a:lnTo>
                    <a:lnTo>
                      <a:pt x="757215" y="604628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0" name="object 177">
                <a:extLst>
                  <a:ext uri="{FF2B5EF4-FFF2-40B4-BE49-F238E27FC236}">
                    <a16:creationId xmlns:a16="http://schemas.microsoft.com/office/drawing/2014/main" id="{896A2D75-3E34-1DAC-B8CC-F2A8FA2AE2DE}"/>
                  </a:ext>
                </a:extLst>
              </p:cNvPr>
              <p:cNvSpPr/>
              <p:nvPr/>
            </p:nvSpPr>
            <p:spPr>
              <a:xfrm>
                <a:off x="8169262" y="5121829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4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007F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1" name="object 178">
                <a:extLst>
                  <a:ext uri="{FF2B5EF4-FFF2-40B4-BE49-F238E27FC236}">
                    <a16:creationId xmlns:a16="http://schemas.microsoft.com/office/drawing/2014/main" id="{2AAF0535-8A2F-7119-5769-C54E7A37FB47}"/>
                  </a:ext>
                </a:extLst>
              </p:cNvPr>
              <p:cNvSpPr/>
              <p:nvPr/>
            </p:nvSpPr>
            <p:spPr>
              <a:xfrm>
                <a:off x="7753461" y="5121829"/>
                <a:ext cx="568960" cy="1045844"/>
              </a:xfrm>
              <a:custGeom>
                <a:avLst/>
                <a:gdLst/>
                <a:ahLst/>
                <a:cxnLst/>
                <a:rect l="l" t="t" r="r" b="b"/>
                <a:pathLst>
                  <a:path w="568959" h="1045845">
                    <a:moveTo>
                      <a:pt x="415801" y="0"/>
                    </a:moveTo>
                    <a:lnTo>
                      <a:pt x="415801" y="152587"/>
                    </a:lnTo>
                    <a:lnTo>
                      <a:pt x="568388" y="152587"/>
                    </a:lnTo>
                    <a:lnTo>
                      <a:pt x="568388" y="0"/>
                    </a:lnTo>
                    <a:lnTo>
                      <a:pt x="415801" y="0"/>
                    </a:lnTo>
                    <a:close/>
                  </a:path>
                  <a:path w="568959" h="1045845">
                    <a:moveTo>
                      <a:pt x="0" y="881192"/>
                    </a:moveTo>
                    <a:lnTo>
                      <a:pt x="0" y="1045224"/>
                    </a:lnTo>
                    <a:lnTo>
                      <a:pt x="476836" y="1045224"/>
                    </a:lnTo>
                    <a:lnTo>
                      <a:pt x="476836" y="881192"/>
                    </a:lnTo>
                    <a:lnTo>
                      <a:pt x="0" y="881192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2" name="object 179">
                <a:extLst>
                  <a:ext uri="{FF2B5EF4-FFF2-40B4-BE49-F238E27FC236}">
                    <a16:creationId xmlns:a16="http://schemas.microsoft.com/office/drawing/2014/main" id="{D10896E0-EBD0-B3CA-7DC7-F67E97AE78EA}"/>
                  </a:ext>
                </a:extLst>
              </p:cNvPr>
              <p:cNvSpPr/>
              <p:nvPr/>
            </p:nvSpPr>
            <p:spPr>
              <a:xfrm>
                <a:off x="7759183" y="6008744"/>
                <a:ext cx="153035" cy="153035"/>
              </a:xfrm>
              <a:custGeom>
                <a:avLst/>
                <a:gdLst/>
                <a:ahLst/>
                <a:cxnLst/>
                <a:rect l="l" t="t" r="r" b="b"/>
                <a:pathLst>
                  <a:path w="153034" h="153035">
                    <a:moveTo>
                      <a:pt x="152587" y="0"/>
                    </a:moveTo>
                    <a:lnTo>
                      <a:pt x="0" y="0"/>
                    </a:lnTo>
                    <a:lnTo>
                      <a:pt x="0" y="152587"/>
                    </a:lnTo>
                    <a:lnTo>
                      <a:pt x="152587" y="152587"/>
                    </a:lnTo>
                    <a:lnTo>
                      <a:pt x="15258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3" name="object 180">
                <a:extLst>
                  <a:ext uri="{FF2B5EF4-FFF2-40B4-BE49-F238E27FC236}">
                    <a16:creationId xmlns:a16="http://schemas.microsoft.com/office/drawing/2014/main" id="{B7787A86-72BF-C482-5435-108ACD1FEE73}"/>
                  </a:ext>
                </a:extLst>
              </p:cNvPr>
              <p:cNvSpPr/>
              <p:nvPr/>
            </p:nvSpPr>
            <p:spPr>
              <a:xfrm>
                <a:off x="7753461" y="6008744"/>
                <a:ext cx="476884" cy="768985"/>
              </a:xfrm>
              <a:custGeom>
                <a:avLst/>
                <a:gdLst/>
                <a:ahLst/>
                <a:cxnLst/>
                <a:rect l="l" t="t" r="r" b="b"/>
                <a:pathLst>
                  <a:path w="476884" h="768984">
                    <a:moveTo>
                      <a:pt x="5722" y="0"/>
                    </a:moveTo>
                    <a:lnTo>
                      <a:pt x="5722" y="152587"/>
                    </a:lnTo>
                    <a:lnTo>
                      <a:pt x="158309" y="152587"/>
                    </a:lnTo>
                    <a:lnTo>
                      <a:pt x="158309" y="0"/>
                    </a:lnTo>
                    <a:lnTo>
                      <a:pt x="5722" y="0"/>
                    </a:lnTo>
                    <a:close/>
                  </a:path>
                  <a:path w="476884" h="768984">
                    <a:moveTo>
                      <a:pt x="0" y="604627"/>
                    </a:moveTo>
                    <a:lnTo>
                      <a:pt x="0" y="768659"/>
                    </a:lnTo>
                    <a:lnTo>
                      <a:pt x="476836" y="768659"/>
                    </a:lnTo>
                    <a:lnTo>
                      <a:pt x="476836" y="604627"/>
                    </a:lnTo>
                    <a:lnTo>
                      <a:pt x="0" y="604627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4" name="object 181">
                <a:extLst>
                  <a:ext uri="{FF2B5EF4-FFF2-40B4-BE49-F238E27FC236}">
                    <a16:creationId xmlns:a16="http://schemas.microsoft.com/office/drawing/2014/main" id="{94B44618-13BD-DEFC-DB24-923B412400FF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57276" y="6617187"/>
                <a:ext cx="469206" cy="156402"/>
              </a:xfrm>
              <a:prstGeom prst="rect">
                <a:avLst/>
              </a:prstGeom>
            </p:spPr>
          </p:pic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0F3E0E5-D2E2-743F-5828-394CDBAD1625}"/>
              </a:ext>
            </a:extLst>
          </p:cNvPr>
          <p:cNvGrpSpPr/>
          <p:nvPr/>
        </p:nvGrpSpPr>
        <p:grpSpPr>
          <a:xfrm>
            <a:off x="4310953" y="1065608"/>
            <a:ext cx="2625452" cy="1871201"/>
            <a:chOff x="4310953" y="1065608"/>
            <a:chExt cx="2625452" cy="187120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9D1794E-8A9C-CE84-FE1B-36B214C3D7CD}"/>
                </a:ext>
              </a:extLst>
            </p:cNvPr>
            <p:cNvGrpSpPr/>
            <p:nvPr/>
          </p:nvGrpSpPr>
          <p:grpSpPr>
            <a:xfrm>
              <a:off x="4934147" y="1065608"/>
              <a:ext cx="2002258" cy="1871201"/>
              <a:chOff x="4934147" y="1065608"/>
              <a:chExt cx="2002258" cy="1871201"/>
            </a:xfrm>
          </p:grpSpPr>
          <p:grpSp>
            <p:nvGrpSpPr>
              <p:cNvPr id="66" name="object 63">
                <a:extLst>
                  <a:ext uri="{FF2B5EF4-FFF2-40B4-BE49-F238E27FC236}">
                    <a16:creationId xmlns:a16="http://schemas.microsoft.com/office/drawing/2014/main" id="{908CB1A2-FBBA-0999-4DB8-CC33DB683466}"/>
                  </a:ext>
                </a:extLst>
              </p:cNvPr>
              <p:cNvGrpSpPr/>
              <p:nvPr/>
            </p:nvGrpSpPr>
            <p:grpSpPr>
              <a:xfrm>
                <a:off x="4934147" y="1065608"/>
                <a:ext cx="2002258" cy="1871201"/>
                <a:chOff x="5616932" y="1325911"/>
                <a:chExt cx="2968625" cy="2774315"/>
              </a:xfrm>
            </p:grpSpPr>
            <p:sp>
              <p:nvSpPr>
                <p:cNvPr id="67" name="object 64">
                  <a:extLst>
                    <a:ext uri="{FF2B5EF4-FFF2-40B4-BE49-F238E27FC236}">
                      <a16:creationId xmlns:a16="http://schemas.microsoft.com/office/drawing/2014/main" id="{F556B1EC-AC8E-9767-33E3-0274031CCEB4}"/>
                    </a:ext>
                  </a:extLst>
                </p:cNvPr>
                <p:cNvSpPr/>
                <p:nvPr/>
              </p:nvSpPr>
              <p:spPr>
                <a:xfrm>
                  <a:off x="5628680" y="1337658"/>
                  <a:ext cx="2945130" cy="2750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129" h="2750820">
                      <a:moveTo>
                        <a:pt x="0" y="38146"/>
                      </a:moveTo>
                      <a:lnTo>
                        <a:pt x="0" y="2712243"/>
                      </a:lnTo>
                      <a:lnTo>
                        <a:pt x="2997" y="2727091"/>
                      </a:lnTo>
                      <a:lnTo>
                        <a:pt x="11172" y="2739217"/>
                      </a:lnTo>
                      <a:lnTo>
                        <a:pt x="23298" y="2747392"/>
                      </a:lnTo>
                      <a:lnTo>
                        <a:pt x="38146" y="2750390"/>
                      </a:lnTo>
                      <a:lnTo>
                        <a:pt x="2906792" y="2750390"/>
                      </a:lnTo>
                      <a:lnTo>
                        <a:pt x="2921641" y="2747392"/>
                      </a:lnTo>
                      <a:lnTo>
                        <a:pt x="2933766" y="2739217"/>
                      </a:lnTo>
                      <a:lnTo>
                        <a:pt x="2941941" y="2727091"/>
                      </a:lnTo>
                      <a:lnTo>
                        <a:pt x="2944939" y="2712243"/>
                      </a:lnTo>
                      <a:lnTo>
                        <a:pt x="2944939" y="38146"/>
                      </a:lnTo>
                      <a:lnTo>
                        <a:pt x="2941941" y="23298"/>
                      </a:lnTo>
                      <a:lnTo>
                        <a:pt x="2933766" y="11172"/>
                      </a:lnTo>
                      <a:lnTo>
                        <a:pt x="2921641" y="2997"/>
                      </a:lnTo>
                      <a:lnTo>
                        <a:pt x="2906792" y="0"/>
                      </a:lnTo>
                      <a:lnTo>
                        <a:pt x="38146" y="0"/>
                      </a:lnTo>
                      <a:lnTo>
                        <a:pt x="23298" y="2997"/>
                      </a:lnTo>
                      <a:lnTo>
                        <a:pt x="11172" y="11172"/>
                      </a:lnTo>
                      <a:lnTo>
                        <a:pt x="2997" y="23298"/>
                      </a:lnTo>
                      <a:lnTo>
                        <a:pt x="0" y="38146"/>
                      </a:lnTo>
                      <a:close/>
                    </a:path>
                  </a:pathLst>
                </a:custGeom>
                <a:ln w="2288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65">
                  <a:extLst>
                    <a:ext uri="{FF2B5EF4-FFF2-40B4-BE49-F238E27FC236}">
                      <a16:creationId xmlns:a16="http://schemas.microsoft.com/office/drawing/2014/main" id="{5CFFBD88-0117-4E4A-984A-EEF2C3C33B5C}"/>
                    </a:ext>
                  </a:extLst>
                </p:cNvPr>
                <p:cNvSpPr/>
                <p:nvPr/>
              </p:nvSpPr>
              <p:spPr>
                <a:xfrm>
                  <a:off x="5727862" y="2014765"/>
                  <a:ext cx="457834" cy="457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835" h="457835">
                      <a:moveTo>
                        <a:pt x="228881" y="0"/>
                      </a:moveTo>
                      <a:lnTo>
                        <a:pt x="184019" y="4439"/>
                      </a:lnTo>
                      <a:lnTo>
                        <a:pt x="141292" y="17424"/>
                      </a:lnTo>
                      <a:lnTo>
                        <a:pt x="101899" y="38458"/>
                      </a:lnTo>
                      <a:lnTo>
                        <a:pt x="67041" y="67041"/>
                      </a:lnTo>
                      <a:lnTo>
                        <a:pt x="38458" y="101899"/>
                      </a:lnTo>
                      <a:lnTo>
                        <a:pt x="17424" y="141292"/>
                      </a:lnTo>
                      <a:lnTo>
                        <a:pt x="4439" y="184019"/>
                      </a:lnTo>
                      <a:lnTo>
                        <a:pt x="0" y="228881"/>
                      </a:lnTo>
                      <a:lnTo>
                        <a:pt x="4439" y="273743"/>
                      </a:lnTo>
                      <a:lnTo>
                        <a:pt x="17424" y="316470"/>
                      </a:lnTo>
                      <a:lnTo>
                        <a:pt x="38458" y="355862"/>
                      </a:lnTo>
                      <a:lnTo>
                        <a:pt x="67041" y="390721"/>
                      </a:lnTo>
                      <a:lnTo>
                        <a:pt x="101899" y="419304"/>
                      </a:lnTo>
                      <a:lnTo>
                        <a:pt x="141292" y="440337"/>
                      </a:lnTo>
                      <a:lnTo>
                        <a:pt x="184019" y="453323"/>
                      </a:lnTo>
                      <a:lnTo>
                        <a:pt x="228881" y="457762"/>
                      </a:lnTo>
                      <a:lnTo>
                        <a:pt x="273743" y="453323"/>
                      </a:lnTo>
                      <a:lnTo>
                        <a:pt x="316470" y="440337"/>
                      </a:lnTo>
                      <a:lnTo>
                        <a:pt x="355863" y="419304"/>
                      </a:lnTo>
                      <a:lnTo>
                        <a:pt x="390721" y="390721"/>
                      </a:lnTo>
                      <a:lnTo>
                        <a:pt x="419304" y="355862"/>
                      </a:lnTo>
                      <a:lnTo>
                        <a:pt x="440337" y="316470"/>
                      </a:lnTo>
                      <a:lnTo>
                        <a:pt x="453323" y="273743"/>
                      </a:lnTo>
                      <a:lnTo>
                        <a:pt x="457762" y="228881"/>
                      </a:lnTo>
                      <a:lnTo>
                        <a:pt x="453323" y="184019"/>
                      </a:lnTo>
                      <a:lnTo>
                        <a:pt x="440337" y="141292"/>
                      </a:lnTo>
                      <a:lnTo>
                        <a:pt x="419304" y="101899"/>
                      </a:lnTo>
                      <a:lnTo>
                        <a:pt x="390721" y="67041"/>
                      </a:lnTo>
                      <a:lnTo>
                        <a:pt x="355863" y="38458"/>
                      </a:lnTo>
                      <a:lnTo>
                        <a:pt x="316470" y="17424"/>
                      </a:lnTo>
                      <a:lnTo>
                        <a:pt x="273743" y="4439"/>
                      </a:lnTo>
                      <a:lnTo>
                        <a:pt x="228881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9" name="object 66">
                  <a:extLst>
                    <a:ext uri="{FF2B5EF4-FFF2-40B4-BE49-F238E27FC236}">
                      <a16:creationId xmlns:a16="http://schemas.microsoft.com/office/drawing/2014/main" id="{D6283880-96DE-D1FF-017A-054C499D9966}"/>
                    </a:ext>
                  </a:extLst>
                </p:cNvPr>
                <p:cNvSpPr/>
                <p:nvPr/>
              </p:nvSpPr>
              <p:spPr>
                <a:xfrm>
                  <a:off x="5727862" y="2014765"/>
                  <a:ext cx="457834" cy="457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835" h="457835">
                      <a:moveTo>
                        <a:pt x="457762" y="228881"/>
                      </a:moveTo>
                      <a:lnTo>
                        <a:pt x="453323" y="184019"/>
                      </a:lnTo>
                      <a:lnTo>
                        <a:pt x="440337" y="141292"/>
                      </a:lnTo>
                      <a:lnTo>
                        <a:pt x="419304" y="101899"/>
                      </a:lnTo>
                      <a:lnTo>
                        <a:pt x="390721" y="67041"/>
                      </a:lnTo>
                      <a:lnTo>
                        <a:pt x="355863" y="38458"/>
                      </a:lnTo>
                      <a:lnTo>
                        <a:pt x="316470" y="17424"/>
                      </a:lnTo>
                      <a:lnTo>
                        <a:pt x="273743" y="4439"/>
                      </a:lnTo>
                      <a:lnTo>
                        <a:pt x="228881" y="0"/>
                      </a:lnTo>
                      <a:lnTo>
                        <a:pt x="184019" y="4439"/>
                      </a:lnTo>
                      <a:lnTo>
                        <a:pt x="141292" y="17424"/>
                      </a:lnTo>
                      <a:lnTo>
                        <a:pt x="101899" y="38458"/>
                      </a:lnTo>
                      <a:lnTo>
                        <a:pt x="67041" y="67041"/>
                      </a:lnTo>
                      <a:lnTo>
                        <a:pt x="38458" y="101899"/>
                      </a:lnTo>
                      <a:lnTo>
                        <a:pt x="17424" y="141292"/>
                      </a:lnTo>
                      <a:lnTo>
                        <a:pt x="4439" y="184019"/>
                      </a:lnTo>
                      <a:lnTo>
                        <a:pt x="0" y="228881"/>
                      </a:lnTo>
                      <a:lnTo>
                        <a:pt x="4439" y="273743"/>
                      </a:lnTo>
                      <a:lnTo>
                        <a:pt x="17424" y="316470"/>
                      </a:lnTo>
                      <a:lnTo>
                        <a:pt x="38458" y="355862"/>
                      </a:lnTo>
                      <a:lnTo>
                        <a:pt x="67041" y="390721"/>
                      </a:lnTo>
                      <a:lnTo>
                        <a:pt x="101899" y="419304"/>
                      </a:lnTo>
                      <a:lnTo>
                        <a:pt x="141292" y="440337"/>
                      </a:lnTo>
                      <a:lnTo>
                        <a:pt x="184019" y="453323"/>
                      </a:lnTo>
                      <a:lnTo>
                        <a:pt x="228881" y="457762"/>
                      </a:lnTo>
                      <a:lnTo>
                        <a:pt x="273743" y="453323"/>
                      </a:lnTo>
                      <a:lnTo>
                        <a:pt x="316470" y="440337"/>
                      </a:lnTo>
                      <a:lnTo>
                        <a:pt x="355863" y="419304"/>
                      </a:lnTo>
                      <a:lnTo>
                        <a:pt x="390721" y="390721"/>
                      </a:lnTo>
                      <a:lnTo>
                        <a:pt x="419304" y="355862"/>
                      </a:lnTo>
                      <a:lnTo>
                        <a:pt x="440337" y="316470"/>
                      </a:lnTo>
                      <a:lnTo>
                        <a:pt x="453323" y="273743"/>
                      </a:lnTo>
                      <a:lnTo>
                        <a:pt x="457762" y="228881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0" name="object 67">
                <a:extLst>
                  <a:ext uri="{FF2B5EF4-FFF2-40B4-BE49-F238E27FC236}">
                    <a16:creationId xmlns:a16="http://schemas.microsoft.com/office/drawing/2014/main" id="{EDF25ED0-5DB7-E862-D342-A1BBF10FE84E}"/>
                  </a:ext>
                </a:extLst>
              </p:cNvPr>
              <p:cNvSpPr txBox="1"/>
              <p:nvPr/>
            </p:nvSpPr>
            <p:spPr>
              <a:xfrm>
                <a:off x="5055090" y="1588128"/>
                <a:ext cx="216715" cy="166128"/>
              </a:xfrm>
              <a:prstGeom prst="rect">
                <a:avLst/>
              </a:prstGeom>
            </p:spPr>
            <p:txBody>
              <a:bodyPr vert="horz" wrap="square" lIns="0" tIns="10279" rIns="0" bIns="0" rtlCol="0">
                <a:spAutoFit/>
              </a:bodyPr>
              <a:lstStyle/>
              <a:p>
                <a:pPr marL="8566">
                  <a:spcBef>
                    <a:spcPts val="81"/>
                  </a:spcBef>
                </a:pPr>
                <a:r>
                  <a:rPr sz="1012" spc="30" dirty="0">
                    <a:latin typeface="Trebuchet MS"/>
                    <a:cs typeface="Trebuchet MS"/>
                  </a:rPr>
                  <a:t>WA</a:t>
                </a:r>
                <a:endParaRPr sz="1012">
                  <a:latin typeface="Trebuchet MS"/>
                  <a:cs typeface="Trebuchet MS"/>
                </a:endParaRPr>
              </a:p>
            </p:txBody>
          </p:sp>
          <p:sp>
            <p:nvSpPr>
              <p:cNvPr id="71" name="object 68">
                <a:extLst>
                  <a:ext uri="{FF2B5EF4-FFF2-40B4-BE49-F238E27FC236}">
                    <a16:creationId xmlns:a16="http://schemas.microsoft.com/office/drawing/2014/main" id="{DAA3B9CB-B3D1-664F-42FB-4CD8E1E3C68A}"/>
                  </a:ext>
                </a:extLst>
              </p:cNvPr>
              <p:cNvSpPr/>
              <p:nvPr/>
            </p:nvSpPr>
            <p:spPr>
              <a:xfrm>
                <a:off x="5523546" y="1272931"/>
                <a:ext cx="308797" cy="308797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3" y="38457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7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69">
                <a:extLst>
                  <a:ext uri="{FF2B5EF4-FFF2-40B4-BE49-F238E27FC236}">
                    <a16:creationId xmlns:a16="http://schemas.microsoft.com/office/drawing/2014/main" id="{1C6EBE66-76D3-7F13-8592-EBA95AF7BDED}"/>
                  </a:ext>
                </a:extLst>
              </p:cNvPr>
              <p:cNvSpPr txBox="1"/>
              <p:nvPr/>
            </p:nvSpPr>
            <p:spPr>
              <a:xfrm>
                <a:off x="5578733" y="1330837"/>
                <a:ext cx="198727" cy="166128"/>
              </a:xfrm>
              <a:prstGeom prst="rect">
                <a:avLst/>
              </a:prstGeom>
            </p:spPr>
            <p:txBody>
              <a:bodyPr vert="horz" wrap="square" lIns="0" tIns="10279" rIns="0" bIns="0" rtlCol="0">
                <a:spAutoFit/>
              </a:bodyPr>
              <a:lstStyle/>
              <a:p>
                <a:pPr marL="8566">
                  <a:spcBef>
                    <a:spcPts val="81"/>
                  </a:spcBef>
                </a:pPr>
                <a:r>
                  <a:rPr sz="1012" spc="74" dirty="0">
                    <a:latin typeface="Trebuchet MS"/>
                    <a:cs typeface="Trebuchet MS"/>
                  </a:rPr>
                  <a:t>NT</a:t>
                </a:r>
                <a:endParaRPr sz="1012">
                  <a:latin typeface="Trebuchet MS"/>
                  <a:cs typeface="Trebuchet MS"/>
                </a:endParaRPr>
              </a:p>
            </p:txBody>
          </p:sp>
          <p:sp>
            <p:nvSpPr>
              <p:cNvPr id="73" name="object 70">
                <a:extLst>
                  <a:ext uri="{FF2B5EF4-FFF2-40B4-BE49-F238E27FC236}">
                    <a16:creationId xmlns:a16="http://schemas.microsoft.com/office/drawing/2014/main" id="{CE3D3B5E-3FD9-8065-6B3E-54F08876E815}"/>
                  </a:ext>
                </a:extLst>
              </p:cNvPr>
              <p:cNvSpPr/>
              <p:nvPr/>
            </p:nvSpPr>
            <p:spPr>
              <a:xfrm>
                <a:off x="5523546" y="1787511"/>
                <a:ext cx="308797" cy="308797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3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1">
                <a:extLst>
                  <a:ext uri="{FF2B5EF4-FFF2-40B4-BE49-F238E27FC236}">
                    <a16:creationId xmlns:a16="http://schemas.microsoft.com/office/drawing/2014/main" id="{60029E38-A9EF-09E2-EBB1-C5CF12AD6483}"/>
                  </a:ext>
                </a:extLst>
              </p:cNvPr>
              <p:cNvSpPr txBox="1"/>
              <p:nvPr/>
            </p:nvSpPr>
            <p:spPr>
              <a:xfrm>
                <a:off x="5589609" y="1845418"/>
                <a:ext cx="176884" cy="166128"/>
              </a:xfrm>
              <a:prstGeom prst="rect">
                <a:avLst/>
              </a:prstGeom>
            </p:spPr>
            <p:txBody>
              <a:bodyPr vert="horz" wrap="square" lIns="0" tIns="10279" rIns="0" bIns="0" rtlCol="0">
                <a:spAutoFit/>
              </a:bodyPr>
              <a:lstStyle/>
              <a:p>
                <a:pPr marL="8566">
                  <a:spcBef>
                    <a:spcPts val="81"/>
                  </a:spcBef>
                </a:pPr>
                <a:r>
                  <a:rPr sz="1012" spc="64" dirty="0">
                    <a:latin typeface="Trebuchet MS"/>
                    <a:cs typeface="Trebuchet MS"/>
                  </a:rPr>
                  <a:t>SA</a:t>
                </a:r>
                <a:endParaRPr sz="1012">
                  <a:latin typeface="Trebuchet MS"/>
                  <a:cs typeface="Trebuchet MS"/>
                </a:endParaRPr>
              </a:p>
            </p:txBody>
          </p:sp>
          <p:grpSp>
            <p:nvGrpSpPr>
              <p:cNvPr id="75" name="object 72">
                <a:extLst>
                  <a:ext uri="{FF2B5EF4-FFF2-40B4-BE49-F238E27FC236}">
                    <a16:creationId xmlns:a16="http://schemas.microsoft.com/office/drawing/2014/main" id="{DB62EE7A-A840-79F6-A17A-4437DA4C3C15}"/>
                  </a:ext>
                </a:extLst>
              </p:cNvPr>
              <p:cNvGrpSpPr/>
              <p:nvPr/>
            </p:nvGrpSpPr>
            <p:grpSpPr>
              <a:xfrm>
                <a:off x="5393615" y="1528935"/>
                <a:ext cx="54393" cy="54393"/>
                <a:chOff x="6298157" y="2012857"/>
                <a:chExt cx="80645" cy="80645"/>
              </a:xfrm>
            </p:grpSpPr>
            <p:sp>
              <p:nvSpPr>
                <p:cNvPr id="76" name="object 73">
                  <a:extLst>
                    <a:ext uri="{FF2B5EF4-FFF2-40B4-BE49-F238E27FC236}">
                      <a16:creationId xmlns:a16="http://schemas.microsoft.com/office/drawing/2014/main" id="{FE4943B7-35B8-33A1-E15F-B4CF8C5A8A00}"/>
                    </a:ext>
                  </a:extLst>
                </p:cNvPr>
                <p:cNvSpPr/>
                <p:nvPr/>
              </p:nvSpPr>
              <p:spPr>
                <a:xfrm>
                  <a:off x="6300065" y="2014765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" h="76835">
                      <a:moveTo>
                        <a:pt x="76293" y="0"/>
                      </a:moveTo>
                      <a:lnTo>
                        <a:pt x="0" y="0"/>
                      </a:ln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7" name="object 74">
                  <a:extLst>
                    <a:ext uri="{FF2B5EF4-FFF2-40B4-BE49-F238E27FC236}">
                      <a16:creationId xmlns:a16="http://schemas.microsoft.com/office/drawing/2014/main" id="{CFA64CB5-4732-0B40-4498-A690C273775F}"/>
                    </a:ext>
                  </a:extLst>
                </p:cNvPr>
                <p:cNvSpPr/>
                <p:nvPr/>
              </p:nvSpPr>
              <p:spPr>
                <a:xfrm>
                  <a:off x="6300065" y="2014765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" h="76835">
                      <a:moveTo>
                        <a:pt x="0" y="0"/>
                      </a:move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78" name="object 75">
                <a:extLst>
                  <a:ext uri="{FF2B5EF4-FFF2-40B4-BE49-F238E27FC236}">
                    <a16:creationId xmlns:a16="http://schemas.microsoft.com/office/drawing/2014/main" id="{8FA69AF8-A83F-2398-96C2-ABE1E7CFEA5F}"/>
                  </a:ext>
                </a:extLst>
              </p:cNvPr>
              <p:cNvSpPr/>
              <p:nvPr/>
            </p:nvSpPr>
            <p:spPr>
              <a:xfrm>
                <a:off x="5652193" y="1658868"/>
                <a:ext cx="51823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79" name="object 76">
                <a:extLst>
                  <a:ext uri="{FF2B5EF4-FFF2-40B4-BE49-F238E27FC236}">
                    <a16:creationId xmlns:a16="http://schemas.microsoft.com/office/drawing/2014/main" id="{201B9785-5F04-7625-C7D8-B425E5925648}"/>
                  </a:ext>
                </a:extLst>
              </p:cNvPr>
              <p:cNvGrpSpPr/>
              <p:nvPr/>
            </p:nvGrpSpPr>
            <p:grpSpPr>
              <a:xfrm>
                <a:off x="5296062" y="1374562"/>
                <a:ext cx="1052310" cy="503670"/>
                <a:chOff x="6153521" y="1783979"/>
                <a:chExt cx="1560195" cy="746760"/>
              </a:xfrm>
            </p:grpSpPr>
            <p:sp>
              <p:nvSpPr>
                <p:cNvPr id="80" name="object 77">
                  <a:extLst>
                    <a:ext uri="{FF2B5EF4-FFF2-40B4-BE49-F238E27FC236}">
                      <a16:creationId xmlns:a16="http://schemas.microsoft.com/office/drawing/2014/main" id="{912DA5F1-DD5D-FEB9-9A5C-2FD218B5FE1F}"/>
                    </a:ext>
                  </a:extLst>
                </p:cNvPr>
                <p:cNvSpPr/>
                <p:nvPr/>
              </p:nvSpPr>
              <p:spPr>
                <a:xfrm>
                  <a:off x="6161459" y="1964534"/>
                  <a:ext cx="353695" cy="5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95" h="558800">
                      <a:moveTo>
                        <a:pt x="0" y="176754"/>
                      </a:moveTo>
                      <a:lnTo>
                        <a:pt x="353505" y="0"/>
                      </a:lnTo>
                    </a:path>
                    <a:path w="353695" h="558800">
                      <a:moveTo>
                        <a:pt x="0" y="381470"/>
                      </a:moveTo>
                      <a:lnTo>
                        <a:pt x="353506" y="558223"/>
                      </a:lnTo>
                    </a:path>
                  </a:pathLst>
                </a:custGeom>
                <a:ln w="1525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1" name="object 78">
                  <a:extLst>
                    <a:ext uri="{FF2B5EF4-FFF2-40B4-BE49-F238E27FC236}">
                      <a16:creationId xmlns:a16="http://schemas.microsoft.com/office/drawing/2014/main" id="{E8851E8D-8028-3030-FE86-369B604FAB01}"/>
                    </a:ext>
                  </a:extLst>
                </p:cNvPr>
                <p:cNvSpPr/>
                <p:nvPr/>
              </p:nvSpPr>
              <p:spPr>
                <a:xfrm>
                  <a:off x="6300065" y="2396234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" h="76835">
                      <a:moveTo>
                        <a:pt x="76293" y="0"/>
                      </a:moveTo>
                      <a:lnTo>
                        <a:pt x="0" y="0"/>
                      </a:ln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2" name="object 79">
                  <a:extLst>
                    <a:ext uri="{FF2B5EF4-FFF2-40B4-BE49-F238E27FC236}">
                      <a16:creationId xmlns:a16="http://schemas.microsoft.com/office/drawing/2014/main" id="{D4E142FF-78B4-C1F1-070C-E98AF67DFDA3}"/>
                    </a:ext>
                  </a:extLst>
                </p:cNvPr>
                <p:cNvSpPr/>
                <p:nvPr/>
              </p:nvSpPr>
              <p:spPr>
                <a:xfrm>
                  <a:off x="6300065" y="2396234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" h="76835">
                      <a:moveTo>
                        <a:pt x="0" y="0"/>
                      </a:move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" name="object 80">
                  <a:extLst>
                    <a:ext uri="{FF2B5EF4-FFF2-40B4-BE49-F238E27FC236}">
                      <a16:creationId xmlns:a16="http://schemas.microsoft.com/office/drawing/2014/main" id="{BB4F3C47-53B5-7112-718E-22ADEBCC2683}"/>
                    </a:ext>
                  </a:extLst>
                </p:cNvPr>
                <p:cNvSpPr/>
                <p:nvPr/>
              </p:nvSpPr>
              <p:spPr>
                <a:xfrm>
                  <a:off x="6719681" y="2091060"/>
                  <a:ext cx="0" cy="30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5435">
                      <a:moveTo>
                        <a:pt x="0" y="190733"/>
                      </a:moveTo>
                      <a:lnTo>
                        <a:pt x="0" y="305172"/>
                      </a:lnTo>
                    </a:path>
                    <a:path h="305435">
                      <a:moveTo>
                        <a:pt x="0" y="0"/>
                      </a:moveTo>
                      <a:lnTo>
                        <a:pt x="0" y="114439"/>
                      </a:lnTo>
                    </a:path>
                  </a:pathLst>
                </a:custGeom>
                <a:ln w="1525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4" name="object 81">
                  <a:extLst>
                    <a:ext uri="{FF2B5EF4-FFF2-40B4-BE49-F238E27FC236}">
                      <a16:creationId xmlns:a16="http://schemas.microsoft.com/office/drawing/2014/main" id="{BED0562A-157C-1C91-35DA-5EF2C36D4B2B}"/>
                    </a:ext>
                  </a:extLst>
                </p:cNvPr>
                <p:cNvSpPr/>
                <p:nvPr/>
              </p:nvSpPr>
              <p:spPr>
                <a:xfrm>
                  <a:off x="7253737" y="1785884"/>
                  <a:ext cx="457834" cy="457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834" h="457835">
                      <a:moveTo>
                        <a:pt x="457762" y="228881"/>
                      </a:moveTo>
                      <a:lnTo>
                        <a:pt x="453323" y="184019"/>
                      </a:lnTo>
                      <a:lnTo>
                        <a:pt x="440337" y="141292"/>
                      </a:lnTo>
                      <a:lnTo>
                        <a:pt x="419304" y="101899"/>
                      </a:lnTo>
                      <a:lnTo>
                        <a:pt x="390721" y="67040"/>
                      </a:lnTo>
                      <a:lnTo>
                        <a:pt x="355863" y="38457"/>
                      </a:lnTo>
                      <a:lnTo>
                        <a:pt x="316470" y="17424"/>
                      </a:lnTo>
                      <a:lnTo>
                        <a:pt x="273743" y="4439"/>
                      </a:lnTo>
                      <a:lnTo>
                        <a:pt x="228881" y="0"/>
                      </a:lnTo>
                      <a:lnTo>
                        <a:pt x="184019" y="4439"/>
                      </a:lnTo>
                      <a:lnTo>
                        <a:pt x="141292" y="17424"/>
                      </a:lnTo>
                      <a:lnTo>
                        <a:pt x="101899" y="38457"/>
                      </a:lnTo>
                      <a:lnTo>
                        <a:pt x="67041" y="67040"/>
                      </a:lnTo>
                      <a:lnTo>
                        <a:pt x="38458" y="101899"/>
                      </a:lnTo>
                      <a:lnTo>
                        <a:pt x="17424" y="141292"/>
                      </a:lnTo>
                      <a:lnTo>
                        <a:pt x="4439" y="184019"/>
                      </a:lnTo>
                      <a:lnTo>
                        <a:pt x="0" y="228881"/>
                      </a:lnTo>
                      <a:lnTo>
                        <a:pt x="4439" y="273743"/>
                      </a:lnTo>
                      <a:lnTo>
                        <a:pt x="17424" y="316470"/>
                      </a:lnTo>
                      <a:lnTo>
                        <a:pt x="38458" y="355862"/>
                      </a:lnTo>
                      <a:lnTo>
                        <a:pt x="67041" y="390721"/>
                      </a:lnTo>
                      <a:lnTo>
                        <a:pt x="101899" y="419304"/>
                      </a:lnTo>
                      <a:lnTo>
                        <a:pt x="141292" y="440337"/>
                      </a:lnTo>
                      <a:lnTo>
                        <a:pt x="184019" y="453323"/>
                      </a:lnTo>
                      <a:lnTo>
                        <a:pt x="228881" y="457762"/>
                      </a:lnTo>
                      <a:lnTo>
                        <a:pt x="273743" y="453323"/>
                      </a:lnTo>
                      <a:lnTo>
                        <a:pt x="316470" y="440337"/>
                      </a:lnTo>
                      <a:lnTo>
                        <a:pt x="355863" y="419304"/>
                      </a:lnTo>
                      <a:lnTo>
                        <a:pt x="390721" y="390721"/>
                      </a:lnTo>
                      <a:lnTo>
                        <a:pt x="419304" y="355862"/>
                      </a:lnTo>
                      <a:lnTo>
                        <a:pt x="440337" y="316470"/>
                      </a:lnTo>
                      <a:lnTo>
                        <a:pt x="453323" y="273743"/>
                      </a:lnTo>
                      <a:lnTo>
                        <a:pt x="457762" y="228881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85" name="object 82">
                <a:extLst>
                  <a:ext uri="{FF2B5EF4-FFF2-40B4-BE49-F238E27FC236}">
                    <a16:creationId xmlns:a16="http://schemas.microsoft.com/office/drawing/2014/main" id="{744F6DD5-D046-A7B7-E3C1-D8C2FE15ABE1}"/>
                  </a:ext>
                </a:extLst>
              </p:cNvPr>
              <p:cNvSpPr txBox="1"/>
              <p:nvPr/>
            </p:nvSpPr>
            <p:spPr>
              <a:xfrm>
                <a:off x="6135907" y="1433753"/>
                <a:ext cx="113497" cy="166128"/>
              </a:xfrm>
              <a:prstGeom prst="rect">
                <a:avLst/>
              </a:prstGeom>
            </p:spPr>
            <p:txBody>
              <a:bodyPr vert="horz" wrap="square" lIns="0" tIns="10279" rIns="0" bIns="0" rtlCol="0">
                <a:spAutoFit/>
              </a:bodyPr>
              <a:lstStyle/>
              <a:p>
                <a:pPr marL="8566">
                  <a:spcBef>
                    <a:spcPts val="81"/>
                  </a:spcBef>
                </a:pPr>
                <a:r>
                  <a:rPr sz="1012" spc="34" dirty="0">
                    <a:latin typeface="Trebuchet MS"/>
                    <a:cs typeface="Trebuchet MS"/>
                  </a:rPr>
                  <a:t>Q</a:t>
                </a:r>
                <a:endParaRPr sz="1012">
                  <a:latin typeface="Trebuchet MS"/>
                  <a:cs typeface="Trebuchet MS"/>
                </a:endParaRPr>
              </a:p>
            </p:txBody>
          </p:sp>
          <p:sp>
            <p:nvSpPr>
              <p:cNvPr id="86" name="object 83">
                <a:extLst>
                  <a:ext uri="{FF2B5EF4-FFF2-40B4-BE49-F238E27FC236}">
                    <a16:creationId xmlns:a16="http://schemas.microsoft.com/office/drawing/2014/main" id="{958442AC-0039-2221-FC8E-DEC576BE3269}"/>
                  </a:ext>
                </a:extLst>
              </p:cNvPr>
              <p:cNvSpPr/>
              <p:nvPr/>
            </p:nvSpPr>
            <p:spPr>
              <a:xfrm>
                <a:off x="6552708" y="1787511"/>
                <a:ext cx="308797" cy="308797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3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4">
                <a:extLst>
                  <a:ext uri="{FF2B5EF4-FFF2-40B4-BE49-F238E27FC236}">
                    <a16:creationId xmlns:a16="http://schemas.microsoft.com/office/drawing/2014/main" id="{E3A67A2A-666C-35A5-10C4-BE2ECC925AF2}"/>
                  </a:ext>
                </a:extLst>
              </p:cNvPr>
              <p:cNvSpPr txBox="1"/>
              <p:nvPr/>
            </p:nvSpPr>
            <p:spPr>
              <a:xfrm>
                <a:off x="6554428" y="1845418"/>
                <a:ext cx="305371" cy="166128"/>
              </a:xfrm>
              <a:prstGeom prst="rect">
                <a:avLst/>
              </a:prstGeom>
            </p:spPr>
            <p:txBody>
              <a:bodyPr vert="horz" wrap="square" lIns="0" tIns="10279" rIns="0" bIns="0" rtlCol="0">
                <a:spAutoFit/>
              </a:bodyPr>
              <a:lstStyle/>
              <a:p>
                <a:pPr marL="8566">
                  <a:spcBef>
                    <a:spcPts val="81"/>
                  </a:spcBef>
                </a:pPr>
                <a:r>
                  <a:rPr sz="1012" spc="67" dirty="0">
                    <a:latin typeface="Trebuchet MS"/>
                    <a:cs typeface="Trebuchet MS"/>
                  </a:rPr>
                  <a:t>NSW</a:t>
                </a:r>
                <a:endParaRPr sz="1012">
                  <a:latin typeface="Trebuchet MS"/>
                  <a:cs typeface="Trebuchet MS"/>
                </a:endParaRPr>
              </a:p>
            </p:txBody>
          </p:sp>
          <p:sp>
            <p:nvSpPr>
              <p:cNvPr id="88" name="object 85">
                <a:extLst>
                  <a:ext uri="{FF2B5EF4-FFF2-40B4-BE49-F238E27FC236}">
                    <a16:creationId xmlns:a16="http://schemas.microsoft.com/office/drawing/2014/main" id="{4E99E09D-82AE-3B73-FE72-5AC2E1A6780C}"/>
                  </a:ext>
                </a:extLst>
              </p:cNvPr>
              <p:cNvSpPr/>
              <p:nvPr/>
            </p:nvSpPr>
            <p:spPr>
              <a:xfrm>
                <a:off x="6038127" y="2147718"/>
                <a:ext cx="308797" cy="308797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1"/>
                    </a:lnTo>
                    <a:lnTo>
                      <a:pt x="355863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1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6">
                <a:extLst>
                  <a:ext uri="{FF2B5EF4-FFF2-40B4-BE49-F238E27FC236}">
                    <a16:creationId xmlns:a16="http://schemas.microsoft.com/office/drawing/2014/main" id="{471CC6AB-70C5-B593-C984-8A933B0C7F4F}"/>
                  </a:ext>
                </a:extLst>
              </p:cNvPr>
              <p:cNvSpPr txBox="1"/>
              <p:nvPr/>
            </p:nvSpPr>
            <p:spPr>
              <a:xfrm>
                <a:off x="6140438" y="2205625"/>
                <a:ext cx="104075" cy="166128"/>
              </a:xfrm>
              <a:prstGeom prst="rect">
                <a:avLst/>
              </a:prstGeom>
            </p:spPr>
            <p:txBody>
              <a:bodyPr vert="horz" wrap="square" lIns="0" tIns="10279" rIns="0" bIns="0" rtlCol="0">
                <a:spAutoFit/>
              </a:bodyPr>
              <a:lstStyle/>
              <a:p>
                <a:pPr marL="8566">
                  <a:spcBef>
                    <a:spcPts val="81"/>
                  </a:spcBef>
                </a:pPr>
                <a:r>
                  <a:rPr sz="1012" spc="54" dirty="0">
                    <a:latin typeface="Trebuchet MS"/>
                    <a:cs typeface="Trebuchet MS"/>
                  </a:rPr>
                  <a:t>V</a:t>
                </a:r>
                <a:endParaRPr sz="1012">
                  <a:latin typeface="Trebuchet MS"/>
                  <a:cs typeface="Trebuchet MS"/>
                </a:endParaRPr>
              </a:p>
            </p:txBody>
          </p:sp>
          <p:sp>
            <p:nvSpPr>
              <p:cNvPr id="90" name="object 87">
                <a:extLst>
                  <a:ext uri="{FF2B5EF4-FFF2-40B4-BE49-F238E27FC236}">
                    <a16:creationId xmlns:a16="http://schemas.microsoft.com/office/drawing/2014/main" id="{283FC2BA-E20E-989E-52B7-413B3E6479AB}"/>
                  </a:ext>
                </a:extLst>
              </p:cNvPr>
              <p:cNvSpPr/>
              <p:nvPr/>
            </p:nvSpPr>
            <p:spPr>
              <a:xfrm>
                <a:off x="6038127" y="2559383"/>
                <a:ext cx="308797" cy="308797"/>
              </a:xfrm>
              <a:custGeom>
                <a:avLst/>
                <a:gdLst/>
                <a:ahLst/>
                <a:cxnLst/>
                <a:rect l="l" t="t" r="r" b="b"/>
                <a:pathLst>
                  <a:path w="457834" h="457835">
                    <a:moveTo>
                      <a:pt x="457762" y="228881"/>
                    </a:moveTo>
                    <a:lnTo>
                      <a:pt x="453323" y="184019"/>
                    </a:lnTo>
                    <a:lnTo>
                      <a:pt x="440337" y="141292"/>
                    </a:lnTo>
                    <a:lnTo>
                      <a:pt x="419304" y="101899"/>
                    </a:lnTo>
                    <a:lnTo>
                      <a:pt x="390721" y="67040"/>
                    </a:lnTo>
                    <a:lnTo>
                      <a:pt x="355863" y="38458"/>
                    </a:lnTo>
                    <a:lnTo>
                      <a:pt x="316470" y="17424"/>
                    </a:lnTo>
                    <a:lnTo>
                      <a:pt x="273743" y="4439"/>
                    </a:lnTo>
                    <a:lnTo>
                      <a:pt x="228881" y="0"/>
                    </a:lnTo>
                    <a:lnTo>
                      <a:pt x="184019" y="4439"/>
                    </a:lnTo>
                    <a:lnTo>
                      <a:pt x="141292" y="17424"/>
                    </a:lnTo>
                    <a:lnTo>
                      <a:pt x="101899" y="38458"/>
                    </a:lnTo>
                    <a:lnTo>
                      <a:pt x="67041" y="67040"/>
                    </a:lnTo>
                    <a:lnTo>
                      <a:pt x="38458" y="101899"/>
                    </a:lnTo>
                    <a:lnTo>
                      <a:pt x="17424" y="141292"/>
                    </a:lnTo>
                    <a:lnTo>
                      <a:pt x="4439" y="184019"/>
                    </a:lnTo>
                    <a:lnTo>
                      <a:pt x="0" y="228881"/>
                    </a:lnTo>
                    <a:lnTo>
                      <a:pt x="4439" y="273743"/>
                    </a:lnTo>
                    <a:lnTo>
                      <a:pt x="17424" y="316470"/>
                    </a:lnTo>
                    <a:lnTo>
                      <a:pt x="38458" y="355862"/>
                    </a:lnTo>
                    <a:lnTo>
                      <a:pt x="67041" y="390721"/>
                    </a:lnTo>
                    <a:lnTo>
                      <a:pt x="101899" y="419304"/>
                    </a:lnTo>
                    <a:lnTo>
                      <a:pt x="141292" y="440337"/>
                    </a:lnTo>
                    <a:lnTo>
                      <a:pt x="184019" y="453323"/>
                    </a:lnTo>
                    <a:lnTo>
                      <a:pt x="228881" y="457762"/>
                    </a:lnTo>
                    <a:lnTo>
                      <a:pt x="273743" y="453323"/>
                    </a:lnTo>
                    <a:lnTo>
                      <a:pt x="316470" y="440337"/>
                    </a:lnTo>
                    <a:lnTo>
                      <a:pt x="355863" y="419304"/>
                    </a:lnTo>
                    <a:lnTo>
                      <a:pt x="390721" y="390721"/>
                    </a:lnTo>
                    <a:lnTo>
                      <a:pt x="419304" y="355862"/>
                    </a:lnTo>
                    <a:lnTo>
                      <a:pt x="440337" y="316470"/>
                    </a:lnTo>
                    <a:lnTo>
                      <a:pt x="453323" y="273743"/>
                    </a:lnTo>
                    <a:lnTo>
                      <a:pt x="457762" y="228881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88">
                <a:extLst>
                  <a:ext uri="{FF2B5EF4-FFF2-40B4-BE49-F238E27FC236}">
                    <a16:creationId xmlns:a16="http://schemas.microsoft.com/office/drawing/2014/main" id="{C6EBF4C0-CF22-DFF0-4628-1B9D43D7552A}"/>
                  </a:ext>
                </a:extLst>
              </p:cNvPr>
              <p:cNvSpPr txBox="1"/>
              <p:nvPr/>
            </p:nvSpPr>
            <p:spPr>
              <a:xfrm>
                <a:off x="6139531" y="2617289"/>
                <a:ext cx="106216" cy="166128"/>
              </a:xfrm>
              <a:prstGeom prst="rect">
                <a:avLst/>
              </a:prstGeom>
            </p:spPr>
            <p:txBody>
              <a:bodyPr vert="horz" wrap="square" lIns="0" tIns="10279" rIns="0" bIns="0" rtlCol="0">
                <a:spAutoFit/>
              </a:bodyPr>
              <a:lstStyle/>
              <a:p>
                <a:pPr marL="8566">
                  <a:spcBef>
                    <a:spcPts val="81"/>
                  </a:spcBef>
                </a:pPr>
                <a:r>
                  <a:rPr sz="1012" spc="71" dirty="0">
                    <a:latin typeface="Trebuchet MS"/>
                    <a:cs typeface="Trebuchet MS"/>
                  </a:rPr>
                  <a:t>T</a:t>
                </a:r>
                <a:endParaRPr sz="1012">
                  <a:latin typeface="Trebuchet MS"/>
                  <a:cs typeface="Trebuchet MS"/>
                </a:endParaRPr>
              </a:p>
            </p:txBody>
          </p:sp>
          <p:grpSp>
            <p:nvGrpSpPr>
              <p:cNvPr id="92" name="object 89">
                <a:extLst>
                  <a:ext uri="{FF2B5EF4-FFF2-40B4-BE49-F238E27FC236}">
                    <a16:creationId xmlns:a16="http://schemas.microsoft.com/office/drawing/2014/main" id="{E8D55BB0-58C6-9D10-7F63-9E34FBC72F80}"/>
                  </a:ext>
                </a:extLst>
              </p:cNvPr>
              <p:cNvGrpSpPr/>
              <p:nvPr/>
            </p:nvGrpSpPr>
            <p:grpSpPr>
              <a:xfrm>
                <a:off x="5908196" y="1451748"/>
                <a:ext cx="54393" cy="54393"/>
                <a:chOff x="7061095" y="1898417"/>
                <a:chExt cx="80645" cy="80645"/>
              </a:xfrm>
            </p:grpSpPr>
            <p:sp>
              <p:nvSpPr>
                <p:cNvPr id="93" name="object 90">
                  <a:extLst>
                    <a:ext uri="{FF2B5EF4-FFF2-40B4-BE49-F238E27FC236}">
                      <a16:creationId xmlns:a16="http://schemas.microsoft.com/office/drawing/2014/main" id="{76398D27-D893-2A06-76FC-89AE5DAA1C22}"/>
                    </a:ext>
                  </a:extLst>
                </p:cNvPr>
                <p:cNvSpPr/>
                <p:nvPr/>
              </p:nvSpPr>
              <p:spPr>
                <a:xfrm>
                  <a:off x="7063002" y="1900325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4" h="76835">
                      <a:moveTo>
                        <a:pt x="76293" y="0"/>
                      </a:moveTo>
                      <a:lnTo>
                        <a:pt x="0" y="0"/>
                      </a:ln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" name="object 91">
                  <a:extLst>
                    <a:ext uri="{FF2B5EF4-FFF2-40B4-BE49-F238E27FC236}">
                      <a16:creationId xmlns:a16="http://schemas.microsoft.com/office/drawing/2014/main" id="{65456569-5A7E-B616-C24E-658458AEFFE8}"/>
                    </a:ext>
                  </a:extLst>
                </p:cNvPr>
                <p:cNvSpPr/>
                <p:nvPr/>
              </p:nvSpPr>
              <p:spPr>
                <a:xfrm>
                  <a:off x="7063002" y="1900325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4" h="76835">
                      <a:moveTo>
                        <a:pt x="0" y="0"/>
                      </a:move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95" name="object 92">
                <a:extLst>
                  <a:ext uri="{FF2B5EF4-FFF2-40B4-BE49-F238E27FC236}">
                    <a16:creationId xmlns:a16="http://schemas.microsoft.com/office/drawing/2014/main" id="{D8CC7CDA-9F54-17DB-F6E0-10903A266FD0}"/>
                  </a:ext>
                </a:extLst>
              </p:cNvPr>
              <p:cNvGrpSpPr/>
              <p:nvPr/>
            </p:nvGrpSpPr>
            <p:grpSpPr>
              <a:xfrm>
                <a:off x="6422777" y="1709039"/>
                <a:ext cx="54393" cy="54393"/>
                <a:chOff x="7824033" y="2279886"/>
                <a:chExt cx="80645" cy="80645"/>
              </a:xfrm>
            </p:grpSpPr>
            <p:sp>
              <p:nvSpPr>
                <p:cNvPr id="96" name="object 93">
                  <a:extLst>
                    <a:ext uri="{FF2B5EF4-FFF2-40B4-BE49-F238E27FC236}">
                      <a16:creationId xmlns:a16="http://schemas.microsoft.com/office/drawing/2014/main" id="{CF02990C-A4D3-9821-C702-09580D5DA29F}"/>
                    </a:ext>
                  </a:extLst>
                </p:cNvPr>
                <p:cNvSpPr/>
                <p:nvPr/>
              </p:nvSpPr>
              <p:spPr>
                <a:xfrm>
                  <a:off x="7825940" y="2281794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4" h="76835">
                      <a:moveTo>
                        <a:pt x="76293" y="0"/>
                      </a:moveTo>
                      <a:lnTo>
                        <a:pt x="0" y="0"/>
                      </a:ln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" name="object 94">
                  <a:extLst>
                    <a:ext uri="{FF2B5EF4-FFF2-40B4-BE49-F238E27FC236}">
                      <a16:creationId xmlns:a16="http://schemas.microsoft.com/office/drawing/2014/main" id="{7EFF6F09-0B12-420A-7151-151D55B23DAF}"/>
                    </a:ext>
                  </a:extLst>
                </p:cNvPr>
                <p:cNvSpPr/>
                <p:nvPr/>
              </p:nvSpPr>
              <p:spPr>
                <a:xfrm>
                  <a:off x="7825940" y="2281794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4" h="76835">
                      <a:moveTo>
                        <a:pt x="0" y="0"/>
                      </a:move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98" name="object 95">
                <a:extLst>
                  <a:ext uri="{FF2B5EF4-FFF2-40B4-BE49-F238E27FC236}">
                    <a16:creationId xmlns:a16="http://schemas.microsoft.com/office/drawing/2014/main" id="{03BCC17D-AFA2-C53A-9237-F1387C1FB9FD}"/>
                  </a:ext>
                </a:extLst>
              </p:cNvPr>
              <p:cNvSpPr/>
              <p:nvPr/>
            </p:nvSpPr>
            <p:spPr>
              <a:xfrm>
                <a:off x="6166773" y="1916158"/>
                <a:ext cx="51823" cy="51823"/>
              </a:xfrm>
              <a:custGeom>
                <a:avLst/>
                <a:gdLst/>
                <a:ahLst/>
                <a:cxnLst/>
                <a:rect l="l" t="t" r="r" b="b"/>
                <a:pathLst>
                  <a:path w="76834" h="76835">
                    <a:moveTo>
                      <a:pt x="0" y="0"/>
                    </a:moveTo>
                    <a:lnTo>
                      <a:pt x="0" y="76293"/>
                    </a:lnTo>
                    <a:lnTo>
                      <a:pt x="76293" y="76293"/>
                    </a:lnTo>
                    <a:lnTo>
                      <a:pt x="76293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381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99" name="object 96">
                <a:extLst>
                  <a:ext uri="{FF2B5EF4-FFF2-40B4-BE49-F238E27FC236}">
                    <a16:creationId xmlns:a16="http://schemas.microsoft.com/office/drawing/2014/main" id="{8DA18FA9-EB69-138E-6EAD-055D73F650EB}"/>
                  </a:ext>
                </a:extLst>
              </p:cNvPr>
              <p:cNvGrpSpPr/>
              <p:nvPr/>
            </p:nvGrpSpPr>
            <p:grpSpPr>
              <a:xfrm>
                <a:off x="5908196" y="1709039"/>
                <a:ext cx="54393" cy="54393"/>
                <a:chOff x="7061095" y="2279886"/>
                <a:chExt cx="80645" cy="80645"/>
              </a:xfrm>
            </p:grpSpPr>
            <p:sp>
              <p:nvSpPr>
                <p:cNvPr id="100" name="object 97">
                  <a:extLst>
                    <a:ext uri="{FF2B5EF4-FFF2-40B4-BE49-F238E27FC236}">
                      <a16:creationId xmlns:a16="http://schemas.microsoft.com/office/drawing/2014/main" id="{E888AD1E-B63A-94EC-6C71-A3161C5CFE4F}"/>
                    </a:ext>
                  </a:extLst>
                </p:cNvPr>
                <p:cNvSpPr/>
                <p:nvPr/>
              </p:nvSpPr>
              <p:spPr>
                <a:xfrm>
                  <a:off x="7063002" y="2281794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4" h="76835">
                      <a:moveTo>
                        <a:pt x="76293" y="0"/>
                      </a:moveTo>
                      <a:lnTo>
                        <a:pt x="0" y="0"/>
                      </a:ln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" name="object 98">
                  <a:extLst>
                    <a:ext uri="{FF2B5EF4-FFF2-40B4-BE49-F238E27FC236}">
                      <a16:creationId xmlns:a16="http://schemas.microsoft.com/office/drawing/2014/main" id="{263231EA-9D75-6D19-6A11-8ED4B79267D3}"/>
                    </a:ext>
                  </a:extLst>
                </p:cNvPr>
                <p:cNvSpPr/>
                <p:nvPr/>
              </p:nvSpPr>
              <p:spPr>
                <a:xfrm>
                  <a:off x="7063002" y="2281794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4" h="76835">
                      <a:moveTo>
                        <a:pt x="0" y="0"/>
                      </a:move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02" name="object 99">
                <a:extLst>
                  <a:ext uri="{FF2B5EF4-FFF2-40B4-BE49-F238E27FC236}">
                    <a16:creationId xmlns:a16="http://schemas.microsoft.com/office/drawing/2014/main" id="{B305DFDD-0C6D-10C9-A3CE-870F87ECC118}"/>
                  </a:ext>
                </a:extLst>
              </p:cNvPr>
              <p:cNvGrpSpPr/>
              <p:nvPr/>
            </p:nvGrpSpPr>
            <p:grpSpPr>
              <a:xfrm>
                <a:off x="5001247" y="1132708"/>
                <a:ext cx="1868203" cy="1637782"/>
                <a:chOff x="5716418" y="1425396"/>
                <a:chExt cx="2769870" cy="2428240"/>
              </a:xfrm>
            </p:grpSpPr>
            <p:sp>
              <p:nvSpPr>
                <p:cNvPr id="103" name="object 100">
                  <a:extLst>
                    <a:ext uri="{FF2B5EF4-FFF2-40B4-BE49-F238E27FC236}">
                      <a16:creationId xmlns:a16="http://schemas.microsoft.com/office/drawing/2014/main" id="{F1E05224-D29E-4565-2EAC-228F053D3E14}"/>
                    </a:ext>
                  </a:extLst>
                </p:cNvPr>
                <p:cNvSpPr/>
                <p:nvPr/>
              </p:nvSpPr>
              <p:spPr>
                <a:xfrm>
                  <a:off x="6944117" y="1907066"/>
                  <a:ext cx="1123315" cy="575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315" h="575310">
                      <a:moveTo>
                        <a:pt x="0" y="0"/>
                      </a:moveTo>
                      <a:lnTo>
                        <a:pt x="314064" y="62811"/>
                      </a:lnTo>
                    </a:path>
                    <a:path w="1123315" h="575310">
                      <a:moveTo>
                        <a:pt x="1122717" y="575070"/>
                      </a:moveTo>
                      <a:lnTo>
                        <a:pt x="717221" y="250678"/>
                      </a:lnTo>
                    </a:path>
                  </a:pathLst>
                </a:custGeom>
                <a:ln w="1525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" name="object 101">
                  <a:extLst>
                    <a:ext uri="{FF2B5EF4-FFF2-40B4-BE49-F238E27FC236}">
                      <a16:creationId xmlns:a16="http://schemas.microsoft.com/office/drawing/2014/main" id="{4D96CD94-AD1D-68F0-4D48-1837B300A8E2}"/>
                    </a:ext>
                  </a:extLst>
                </p:cNvPr>
                <p:cNvSpPr/>
                <p:nvPr/>
              </p:nvSpPr>
              <p:spPr>
                <a:xfrm>
                  <a:off x="6948557" y="2625116"/>
                  <a:ext cx="106870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704">
                      <a:moveTo>
                        <a:pt x="0" y="0"/>
                      </a:moveTo>
                      <a:lnTo>
                        <a:pt x="495914" y="0"/>
                      </a:lnTo>
                    </a:path>
                    <a:path w="1068704">
                      <a:moveTo>
                        <a:pt x="572207" y="0"/>
                      </a:moveTo>
                      <a:lnTo>
                        <a:pt x="1068122" y="0"/>
                      </a:lnTo>
                    </a:path>
                  </a:pathLst>
                </a:custGeom>
                <a:ln w="1525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" name="object 102">
                  <a:extLst>
                    <a:ext uri="{FF2B5EF4-FFF2-40B4-BE49-F238E27FC236}">
                      <a16:creationId xmlns:a16="http://schemas.microsoft.com/office/drawing/2014/main" id="{41EDC48D-29E0-BF0F-8C0F-F75A11FFAA20}"/>
                    </a:ext>
                  </a:extLst>
                </p:cNvPr>
                <p:cNvSpPr/>
                <p:nvPr/>
              </p:nvSpPr>
              <p:spPr>
                <a:xfrm>
                  <a:off x="6907187" y="2756371"/>
                  <a:ext cx="387985" cy="271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984" h="271780">
                      <a:moveTo>
                        <a:pt x="387924" y="271545"/>
                      </a:moveTo>
                      <a:lnTo>
                        <a:pt x="0" y="0"/>
                      </a:lnTo>
                    </a:path>
                  </a:pathLst>
                </a:custGeom>
                <a:ln w="1525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6" name="object 103">
                  <a:extLst>
                    <a:ext uri="{FF2B5EF4-FFF2-40B4-BE49-F238E27FC236}">
                      <a16:creationId xmlns:a16="http://schemas.microsoft.com/office/drawing/2014/main" id="{15F4AE39-2A97-1AA6-3CDE-7D5328917CB1}"/>
                    </a:ext>
                  </a:extLst>
                </p:cNvPr>
                <p:cNvSpPr/>
                <p:nvPr/>
              </p:nvSpPr>
              <p:spPr>
                <a:xfrm>
                  <a:off x="7063002" y="2853997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4" h="76835">
                      <a:moveTo>
                        <a:pt x="76293" y="0"/>
                      </a:moveTo>
                      <a:lnTo>
                        <a:pt x="0" y="0"/>
                      </a:ln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7" name="object 104">
                  <a:extLst>
                    <a:ext uri="{FF2B5EF4-FFF2-40B4-BE49-F238E27FC236}">
                      <a16:creationId xmlns:a16="http://schemas.microsoft.com/office/drawing/2014/main" id="{8A2702D7-9053-4A37-7ECD-091852A0A324}"/>
                    </a:ext>
                  </a:extLst>
                </p:cNvPr>
                <p:cNvSpPr/>
                <p:nvPr/>
              </p:nvSpPr>
              <p:spPr>
                <a:xfrm>
                  <a:off x="7063002" y="2853997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4" h="76835">
                      <a:moveTo>
                        <a:pt x="0" y="0"/>
                      </a:move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8" name="object 105">
                  <a:extLst>
                    <a:ext uri="{FF2B5EF4-FFF2-40B4-BE49-F238E27FC236}">
                      <a16:creationId xmlns:a16="http://schemas.microsoft.com/office/drawing/2014/main" id="{EFDDFF00-30D6-5CEB-B4FC-6BF17EC397A5}"/>
                    </a:ext>
                  </a:extLst>
                </p:cNvPr>
                <p:cNvSpPr/>
                <p:nvPr/>
              </p:nvSpPr>
              <p:spPr>
                <a:xfrm>
                  <a:off x="6898403" y="2157742"/>
                  <a:ext cx="1160145" cy="870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145" h="870585">
                      <a:moveTo>
                        <a:pt x="405492" y="0"/>
                      </a:moveTo>
                      <a:lnTo>
                        <a:pt x="0" y="324396"/>
                      </a:lnTo>
                    </a:path>
                    <a:path w="1160145" h="870585">
                      <a:moveTo>
                        <a:pt x="771722" y="870175"/>
                      </a:moveTo>
                      <a:lnTo>
                        <a:pt x="1159645" y="598628"/>
                      </a:lnTo>
                    </a:path>
                  </a:pathLst>
                </a:custGeom>
                <a:ln w="1525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9" name="object 106">
                  <a:extLst>
                    <a:ext uri="{FF2B5EF4-FFF2-40B4-BE49-F238E27FC236}">
                      <a16:creationId xmlns:a16="http://schemas.microsoft.com/office/drawing/2014/main" id="{6EB4DF7E-4CE0-BBD8-9CD6-A21CCA3C782A}"/>
                    </a:ext>
                  </a:extLst>
                </p:cNvPr>
                <p:cNvSpPr/>
                <p:nvPr/>
              </p:nvSpPr>
              <p:spPr>
                <a:xfrm>
                  <a:off x="7825940" y="2853997"/>
                  <a:ext cx="76835" cy="76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4" h="76835">
                      <a:moveTo>
                        <a:pt x="76293" y="0"/>
                      </a:moveTo>
                      <a:lnTo>
                        <a:pt x="0" y="0"/>
                      </a:lnTo>
                      <a:lnTo>
                        <a:pt x="0" y="76293"/>
                      </a:lnTo>
                      <a:lnTo>
                        <a:pt x="76293" y="76293"/>
                      </a:lnTo>
                      <a:lnTo>
                        <a:pt x="762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0" name="object 107">
                  <a:extLst>
                    <a:ext uri="{FF2B5EF4-FFF2-40B4-BE49-F238E27FC236}">
                      <a16:creationId xmlns:a16="http://schemas.microsoft.com/office/drawing/2014/main" id="{BE885C81-BE53-CF43-443F-70DECDE315D3}"/>
                    </a:ext>
                  </a:extLst>
                </p:cNvPr>
                <p:cNvSpPr/>
                <p:nvPr/>
              </p:nvSpPr>
              <p:spPr>
                <a:xfrm>
                  <a:off x="5718325" y="1808772"/>
                  <a:ext cx="2184400" cy="112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400" h="1122045">
                      <a:moveTo>
                        <a:pt x="2107615" y="1045224"/>
                      </a:moveTo>
                      <a:lnTo>
                        <a:pt x="2107615" y="1121518"/>
                      </a:lnTo>
                      <a:lnTo>
                        <a:pt x="2183908" y="1121518"/>
                      </a:lnTo>
                      <a:lnTo>
                        <a:pt x="2183908" y="1045224"/>
                      </a:lnTo>
                      <a:lnTo>
                        <a:pt x="2107615" y="1045224"/>
                      </a:lnTo>
                      <a:close/>
                    </a:path>
                    <a:path w="2184400" h="1122045">
                      <a:moveTo>
                        <a:pt x="0" y="0"/>
                      </a:moveTo>
                      <a:lnTo>
                        <a:pt x="0" y="164031"/>
                      </a:lnTo>
                      <a:lnTo>
                        <a:pt x="476836" y="164031"/>
                      </a:lnTo>
                      <a:lnTo>
                        <a:pt x="4768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1" name="object 108">
                  <a:extLst>
                    <a:ext uri="{FF2B5EF4-FFF2-40B4-BE49-F238E27FC236}">
                      <a16:creationId xmlns:a16="http://schemas.microsoft.com/office/drawing/2014/main" id="{9B0B5EC3-8E3E-1733-7C3A-936644B1D73C}"/>
                    </a:ext>
                  </a:extLst>
                </p:cNvPr>
                <p:cNvSpPr/>
                <p:nvPr/>
              </p:nvSpPr>
              <p:spPr>
                <a:xfrm>
                  <a:off x="5724047" y="1814494"/>
                  <a:ext cx="153035" cy="153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35" h="153035">
                      <a:moveTo>
                        <a:pt x="152587" y="0"/>
                      </a:moveTo>
                      <a:lnTo>
                        <a:pt x="0" y="0"/>
                      </a:lnTo>
                      <a:lnTo>
                        <a:pt x="0" y="152587"/>
                      </a:lnTo>
                      <a:lnTo>
                        <a:pt x="152587" y="152587"/>
                      </a:lnTo>
                      <a:lnTo>
                        <a:pt x="152587" y="0"/>
                      </a:ln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2" name="object 109">
                  <a:extLst>
                    <a:ext uri="{FF2B5EF4-FFF2-40B4-BE49-F238E27FC236}">
                      <a16:creationId xmlns:a16="http://schemas.microsoft.com/office/drawing/2014/main" id="{68B774FE-8C21-41AE-2C1C-0118BE85E2D1}"/>
                    </a:ext>
                  </a:extLst>
                </p:cNvPr>
                <p:cNvSpPr/>
                <p:nvPr/>
              </p:nvSpPr>
              <p:spPr>
                <a:xfrm>
                  <a:off x="5724047" y="1427303"/>
                  <a:ext cx="1234440" cy="54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4440" h="540385">
                      <a:moveTo>
                        <a:pt x="0" y="387190"/>
                      </a:moveTo>
                      <a:lnTo>
                        <a:pt x="0" y="539778"/>
                      </a:lnTo>
                      <a:lnTo>
                        <a:pt x="152587" y="539778"/>
                      </a:lnTo>
                      <a:lnTo>
                        <a:pt x="152587" y="387190"/>
                      </a:lnTo>
                      <a:lnTo>
                        <a:pt x="0" y="387190"/>
                      </a:lnTo>
                      <a:close/>
                    </a:path>
                    <a:path w="1234440" h="540385">
                      <a:moveTo>
                        <a:pt x="757215" y="0"/>
                      </a:moveTo>
                      <a:lnTo>
                        <a:pt x="757215" y="164031"/>
                      </a:lnTo>
                      <a:lnTo>
                        <a:pt x="1234051" y="164031"/>
                      </a:lnTo>
                      <a:lnTo>
                        <a:pt x="1234051" y="0"/>
                      </a:lnTo>
                      <a:lnTo>
                        <a:pt x="757215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13" name="object 110">
                  <a:extLst>
                    <a:ext uri="{FF2B5EF4-FFF2-40B4-BE49-F238E27FC236}">
                      <a16:creationId xmlns:a16="http://schemas.microsoft.com/office/drawing/2014/main" id="{430E4817-5E2B-AD93-7654-D40FAC49A475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641479" y="1431118"/>
                  <a:ext cx="312804" cy="156402"/>
                </a:xfrm>
                <a:prstGeom prst="rect">
                  <a:avLst/>
                </a:prstGeom>
              </p:spPr>
            </p:pic>
            <p:sp>
              <p:nvSpPr>
                <p:cNvPr id="114" name="object 111">
                  <a:extLst>
                    <a:ext uri="{FF2B5EF4-FFF2-40B4-BE49-F238E27FC236}">
                      <a16:creationId xmlns:a16="http://schemas.microsoft.com/office/drawing/2014/main" id="{B9FCBE1E-71D1-53AA-2217-36EA28913B01}"/>
                    </a:ext>
                  </a:extLst>
                </p:cNvPr>
                <p:cNvSpPr/>
                <p:nvPr/>
              </p:nvSpPr>
              <p:spPr>
                <a:xfrm>
                  <a:off x="6481263" y="2895958"/>
                  <a:ext cx="476884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84" h="164464">
                      <a:moveTo>
                        <a:pt x="0" y="0"/>
                      </a:moveTo>
                      <a:lnTo>
                        <a:pt x="0" y="164031"/>
                      </a:lnTo>
                      <a:lnTo>
                        <a:pt x="476836" y="164031"/>
                      </a:lnTo>
                      <a:lnTo>
                        <a:pt x="4768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15" name="object 112">
                  <a:extLst>
                    <a:ext uri="{FF2B5EF4-FFF2-40B4-BE49-F238E27FC236}">
                      <a16:creationId xmlns:a16="http://schemas.microsoft.com/office/drawing/2014/main" id="{84AE5456-88BF-188F-736E-6370B123C77D}"/>
                    </a:ext>
                  </a:extLst>
                </p:cNvPr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641479" y="2899773"/>
                  <a:ext cx="312804" cy="156402"/>
                </a:xfrm>
                <a:prstGeom prst="rect">
                  <a:avLst/>
                </a:prstGeom>
              </p:spPr>
            </p:pic>
            <p:sp>
              <p:nvSpPr>
                <p:cNvPr id="116" name="object 113">
                  <a:extLst>
                    <a:ext uri="{FF2B5EF4-FFF2-40B4-BE49-F238E27FC236}">
                      <a16:creationId xmlns:a16="http://schemas.microsoft.com/office/drawing/2014/main" id="{975707EF-DF40-EEE2-4C4C-0045418464BB}"/>
                    </a:ext>
                  </a:extLst>
                </p:cNvPr>
                <p:cNvSpPr/>
                <p:nvPr/>
              </p:nvSpPr>
              <p:spPr>
                <a:xfrm>
                  <a:off x="7244200" y="1579891"/>
                  <a:ext cx="476884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84" h="164464">
                      <a:moveTo>
                        <a:pt x="0" y="0"/>
                      </a:moveTo>
                      <a:lnTo>
                        <a:pt x="0" y="164031"/>
                      </a:lnTo>
                      <a:lnTo>
                        <a:pt x="476836" y="164031"/>
                      </a:lnTo>
                      <a:lnTo>
                        <a:pt x="4768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17" name="object 114">
                  <a:extLst>
                    <a:ext uri="{FF2B5EF4-FFF2-40B4-BE49-F238E27FC236}">
                      <a16:creationId xmlns:a16="http://schemas.microsoft.com/office/drawing/2014/main" id="{CAD18467-AEA5-4E43-4341-133F97A3F3CC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248015" y="1583706"/>
                  <a:ext cx="469206" cy="156402"/>
                </a:xfrm>
                <a:prstGeom prst="rect">
                  <a:avLst/>
                </a:prstGeom>
              </p:spPr>
            </p:pic>
            <p:sp>
              <p:nvSpPr>
                <p:cNvPr id="118" name="object 115">
                  <a:extLst>
                    <a:ext uri="{FF2B5EF4-FFF2-40B4-BE49-F238E27FC236}">
                      <a16:creationId xmlns:a16="http://schemas.microsoft.com/office/drawing/2014/main" id="{AAE92454-B2B2-2FCC-54D7-C30259FE1EBB}"/>
                    </a:ext>
                  </a:extLst>
                </p:cNvPr>
                <p:cNvSpPr/>
                <p:nvPr/>
              </p:nvSpPr>
              <p:spPr>
                <a:xfrm>
                  <a:off x="8007138" y="2190241"/>
                  <a:ext cx="476884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84" h="164464">
                      <a:moveTo>
                        <a:pt x="0" y="0"/>
                      </a:moveTo>
                      <a:lnTo>
                        <a:pt x="0" y="164031"/>
                      </a:lnTo>
                      <a:lnTo>
                        <a:pt x="476836" y="164031"/>
                      </a:lnTo>
                      <a:lnTo>
                        <a:pt x="4768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19" name="object 116">
                  <a:extLst>
                    <a:ext uri="{FF2B5EF4-FFF2-40B4-BE49-F238E27FC236}">
                      <a16:creationId xmlns:a16="http://schemas.microsoft.com/office/drawing/2014/main" id="{D76A050A-AEAF-31A2-C912-3E9CEAC708C8}"/>
                    </a:ext>
                  </a:extLst>
                </p:cNvPr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8010953" y="2194056"/>
                  <a:ext cx="469206" cy="156402"/>
                </a:xfrm>
                <a:prstGeom prst="rect">
                  <a:avLst/>
                </a:prstGeom>
              </p:spPr>
            </p:pic>
            <p:sp>
              <p:nvSpPr>
                <p:cNvPr id="120" name="object 117">
                  <a:extLst>
                    <a:ext uri="{FF2B5EF4-FFF2-40B4-BE49-F238E27FC236}">
                      <a16:creationId xmlns:a16="http://schemas.microsoft.com/office/drawing/2014/main" id="{5B8556D5-34CD-8023-3474-DB5B399C49A2}"/>
                    </a:ext>
                  </a:extLst>
                </p:cNvPr>
                <p:cNvSpPr/>
                <p:nvPr/>
              </p:nvSpPr>
              <p:spPr>
                <a:xfrm>
                  <a:off x="7753461" y="3077156"/>
                  <a:ext cx="476884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84" h="164464">
                      <a:moveTo>
                        <a:pt x="0" y="0"/>
                      </a:moveTo>
                      <a:lnTo>
                        <a:pt x="0" y="164031"/>
                      </a:lnTo>
                      <a:lnTo>
                        <a:pt x="476836" y="164031"/>
                      </a:lnTo>
                      <a:lnTo>
                        <a:pt x="4768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1" name="object 118">
                  <a:extLst>
                    <a:ext uri="{FF2B5EF4-FFF2-40B4-BE49-F238E27FC236}">
                      <a16:creationId xmlns:a16="http://schemas.microsoft.com/office/drawing/2014/main" id="{395F93C8-4123-61FF-6490-79E1BA4D0F90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757276" y="3080971"/>
                  <a:ext cx="469206" cy="156402"/>
                </a:xfrm>
                <a:prstGeom prst="rect">
                  <a:avLst/>
                </a:prstGeom>
              </p:spPr>
            </p:pic>
            <p:sp>
              <p:nvSpPr>
                <p:cNvPr id="122" name="object 119">
                  <a:extLst>
                    <a:ext uri="{FF2B5EF4-FFF2-40B4-BE49-F238E27FC236}">
                      <a16:creationId xmlns:a16="http://schemas.microsoft.com/office/drawing/2014/main" id="{C8ED0FA8-2971-18DC-752C-8CD4A9146B6C}"/>
                    </a:ext>
                  </a:extLst>
                </p:cNvPr>
                <p:cNvSpPr/>
                <p:nvPr/>
              </p:nvSpPr>
              <p:spPr>
                <a:xfrm>
                  <a:off x="7753461" y="3687506"/>
                  <a:ext cx="476884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84" h="164464">
                      <a:moveTo>
                        <a:pt x="0" y="0"/>
                      </a:moveTo>
                      <a:lnTo>
                        <a:pt x="0" y="164031"/>
                      </a:lnTo>
                      <a:lnTo>
                        <a:pt x="476836" y="164031"/>
                      </a:lnTo>
                      <a:lnTo>
                        <a:pt x="4768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381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3" name="object 120">
                  <a:extLst>
                    <a:ext uri="{FF2B5EF4-FFF2-40B4-BE49-F238E27FC236}">
                      <a16:creationId xmlns:a16="http://schemas.microsoft.com/office/drawing/2014/main" id="{6C617806-C413-9ABC-F966-4EB2CEB2337F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757276" y="3691321"/>
                  <a:ext cx="469206" cy="156402"/>
                </a:xfrm>
                <a:prstGeom prst="rect">
                  <a:avLst/>
                </a:prstGeom>
              </p:spPr>
            </p:pic>
          </p:grpSp>
        </p:grpSp>
        <p:sp>
          <p:nvSpPr>
            <p:cNvPr id="190" name="Arrow: Right 189">
              <a:extLst>
                <a:ext uri="{FF2B5EF4-FFF2-40B4-BE49-F238E27FC236}">
                  <a16:creationId xmlns:a16="http://schemas.microsoft.com/office/drawing/2014/main" id="{F5B26A48-57DF-BC7B-5BAE-C3A29AFF91F4}"/>
                </a:ext>
              </a:extLst>
            </p:cNvPr>
            <p:cNvSpPr/>
            <p:nvPr/>
          </p:nvSpPr>
          <p:spPr>
            <a:xfrm>
              <a:off x="4310953" y="1806263"/>
              <a:ext cx="566494" cy="24443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5A44FFEE-F29A-B319-DD7F-65CD0F2B8572}"/>
              </a:ext>
            </a:extLst>
          </p:cNvPr>
          <p:cNvSpPr/>
          <p:nvPr/>
        </p:nvSpPr>
        <p:spPr>
          <a:xfrm>
            <a:off x="4270478" y="3759394"/>
            <a:ext cx="566494" cy="244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7F0A-9A22-862E-0C79-DBCDBAFB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AC-</a:t>
            </a:r>
            <a:r>
              <a:rPr lang="en-US" spc="-34" dirty="0"/>
              <a:t>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B0B7-5D4B-7D24-BE41-4F162952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A0981-AA62-6B53-AF89-A93C4B9F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AFFB9767-E2A0-EF1F-41F1-EEFB13DC85C2}"/>
              </a:ext>
            </a:extLst>
          </p:cNvPr>
          <p:cNvGrpSpPr/>
          <p:nvPr/>
        </p:nvGrpSpPr>
        <p:grpSpPr>
          <a:xfrm>
            <a:off x="1748034" y="2211840"/>
            <a:ext cx="5652577" cy="2247667"/>
            <a:chOff x="893078" y="3025358"/>
            <a:chExt cx="8380730" cy="3332479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4B88271-3C2F-CEBD-071B-57818EC4E30F}"/>
                </a:ext>
              </a:extLst>
            </p:cNvPr>
            <p:cNvSpPr/>
            <p:nvPr/>
          </p:nvSpPr>
          <p:spPr>
            <a:xfrm>
              <a:off x="904522" y="3314316"/>
              <a:ext cx="8357870" cy="3032125"/>
            </a:xfrm>
            <a:custGeom>
              <a:avLst/>
              <a:gdLst/>
              <a:ahLst/>
              <a:cxnLst/>
              <a:rect l="l" t="t" r="r" b="b"/>
              <a:pathLst>
                <a:path w="8357870" h="3032125">
                  <a:moveTo>
                    <a:pt x="0" y="0"/>
                  </a:moveTo>
                  <a:lnTo>
                    <a:pt x="0" y="3031703"/>
                  </a:lnTo>
                  <a:lnTo>
                    <a:pt x="8357312" y="3031703"/>
                  </a:lnTo>
                  <a:lnTo>
                    <a:pt x="8357312" y="0"/>
                  </a:lnTo>
                  <a:lnTo>
                    <a:pt x="0" y="0"/>
                  </a:lnTo>
                  <a:close/>
                </a:path>
              </a:pathLst>
            </a:custGeom>
            <a:ln w="22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BA75CC5-2A72-14CD-A057-2FED44D71BD4}"/>
                </a:ext>
              </a:extLst>
            </p:cNvPr>
            <p:cNvSpPr/>
            <p:nvPr/>
          </p:nvSpPr>
          <p:spPr>
            <a:xfrm>
              <a:off x="1018960" y="3025358"/>
              <a:ext cx="2908300" cy="578485"/>
            </a:xfrm>
            <a:custGeom>
              <a:avLst/>
              <a:gdLst/>
              <a:ahLst/>
              <a:cxnLst/>
              <a:rect l="l" t="t" r="r" b="b"/>
              <a:pathLst>
                <a:path w="2908300" h="578485">
                  <a:moveTo>
                    <a:pt x="2908041" y="0"/>
                  </a:moveTo>
                  <a:lnTo>
                    <a:pt x="0" y="0"/>
                  </a:lnTo>
                  <a:lnTo>
                    <a:pt x="0" y="577915"/>
                  </a:lnTo>
                  <a:lnTo>
                    <a:pt x="2908041" y="577915"/>
                  </a:lnTo>
                  <a:lnTo>
                    <a:pt x="2908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7A8AF9E9-38CC-F5ED-915B-B4C4A498D2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960" y="3025358"/>
              <a:ext cx="577915" cy="577915"/>
            </a:xfrm>
            <a:prstGeom prst="rect">
              <a:avLst/>
            </a:prstGeom>
          </p:spPr>
        </p:pic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75414644-7CAB-9621-2C53-D7AB493EE563}"/>
              </a:ext>
            </a:extLst>
          </p:cNvPr>
          <p:cNvSpPr txBox="1"/>
          <p:nvPr/>
        </p:nvSpPr>
        <p:spPr>
          <a:xfrm>
            <a:off x="1263770" y="1054330"/>
            <a:ext cx="6603810" cy="3316447"/>
          </a:xfrm>
          <a:prstGeom prst="rect">
            <a:avLst/>
          </a:prstGeom>
        </p:spPr>
        <p:txBody>
          <a:bodyPr vert="horz" wrap="square" lIns="0" tIns="7709" rIns="0" bIns="0" rtlCol="0">
            <a:spAutoFit/>
          </a:bodyPr>
          <a:lstStyle/>
          <a:p>
            <a:pPr marL="51397" marR="46257">
              <a:lnSpc>
                <a:spcPct val="101600"/>
              </a:lnSpc>
              <a:spcBef>
                <a:spcPts val="61"/>
              </a:spcBef>
            </a:pPr>
            <a:r>
              <a:rPr sz="1686" spc="-81" dirty="0">
                <a:solidFill>
                  <a:srgbClr val="0000A0"/>
                </a:solidFill>
                <a:latin typeface="Trebuchet MS"/>
                <a:cs typeface="Trebuchet MS"/>
              </a:rPr>
              <a:t>Forward</a:t>
            </a:r>
            <a:r>
              <a:rPr sz="1686" spc="-115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47" dirty="0">
                <a:solidFill>
                  <a:srgbClr val="0000A0"/>
                </a:solidFill>
                <a:latin typeface="Trebuchet MS"/>
                <a:cs typeface="Trebuchet MS"/>
              </a:rPr>
              <a:t>checking</a:t>
            </a:r>
            <a:r>
              <a:rPr sz="1686" spc="-47" dirty="0">
                <a:latin typeface="Trebuchet MS"/>
                <a:cs typeface="Trebuchet MS"/>
              </a:rPr>
              <a:t>:</a:t>
            </a:r>
            <a:r>
              <a:rPr sz="1686" spc="171" dirty="0">
                <a:latin typeface="Trebuchet MS"/>
                <a:cs typeface="Trebuchet MS"/>
              </a:rPr>
              <a:t> </a:t>
            </a:r>
            <a:r>
              <a:rPr sz="1686" spc="-84" dirty="0">
                <a:latin typeface="Trebuchet MS"/>
                <a:cs typeface="Trebuchet MS"/>
              </a:rPr>
              <a:t>when</a:t>
            </a:r>
            <a:r>
              <a:rPr sz="1686" spc="-111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assign</a:t>
            </a:r>
            <a:r>
              <a:rPr sz="1686" spc="-118" dirty="0">
                <a:latin typeface="Trebuchet MS"/>
                <a:cs typeface="Trebuchet MS"/>
              </a:rPr>
              <a:t> </a:t>
            </a:r>
            <a:r>
              <a:rPr sz="1686" i="1" spc="381" dirty="0">
                <a:latin typeface="Trebuchet MS"/>
                <a:cs typeface="Trebuchet MS"/>
              </a:rPr>
              <a:t>X</a:t>
            </a:r>
            <a:r>
              <a:rPr sz="1771" i="1" spc="571" baseline="-12698" dirty="0">
                <a:latin typeface="Calibri"/>
                <a:cs typeface="Calibri"/>
              </a:rPr>
              <a:t>j</a:t>
            </a:r>
            <a:r>
              <a:rPr sz="1771" i="1" spc="566" baseline="-12698" dirty="0">
                <a:latin typeface="Calibri"/>
                <a:cs typeface="Calibri"/>
              </a:rPr>
              <a:t> </a:t>
            </a:r>
            <a:r>
              <a:rPr sz="1686" spc="-128" dirty="0">
                <a:latin typeface="Tahoma"/>
                <a:cs typeface="Tahoma"/>
              </a:rPr>
              <a:t>:</a:t>
            </a:r>
            <a:r>
              <a:rPr sz="1686" spc="-44" dirty="0">
                <a:latin typeface="Tahoma"/>
                <a:cs typeface="Tahoma"/>
              </a:rPr>
              <a:t> </a:t>
            </a:r>
            <a:r>
              <a:rPr sz="1686" i="1" spc="206" dirty="0">
                <a:latin typeface="Trebuchet MS"/>
                <a:cs typeface="Trebuchet MS"/>
              </a:rPr>
              <a:t>x</a:t>
            </a:r>
            <a:r>
              <a:rPr sz="1771" i="1" spc="308" baseline="-12698" dirty="0">
                <a:latin typeface="Calibri"/>
                <a:cs typeface="Calibri"/>
              </a:rPr>
              <a:t>j</a:t>
            </a:r>
            <a:r>
              <a:rPr sz="1771" i="1" spc="-162" baseline="-12698" dirty="0">
                <a:latin typeface="Calibri"/>
                <a:cs typeface="Calibri"/>
              </a:rPr>
              <a:t> </a:t>
            </a:r>
            <a:r>
              <a:rPr sz="1686" spc="-145" dirty="0">
                <a:latin typeface="Trebuchet MS"/>
                <a:cs typeface="Trebuchet MS"/>
              </a:rPr>
              <a:t>,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spc="-84" dirty="0">
                <a:latin typeface="Trebuchet MS"/>
                <a:cs typeface="Trebuchet MS"/>
              </a:rPr>
              <a:t>set</a:t>
            </a:r>
            <a:r>
              <a:rPr sz="1686" spc="-115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Domain</a:t>
            </a:r>
            <a:r>
              <a:rPr sz="1771" i="1" baseline="-12698" dirty="0">
                <a:latin typeface="Calibri"/>
                <a:cs typeface="Calibri"/>
              </a:rPr>
              <a:t>j</a:t>
            </a:r>
            <a:r>
              <a:rPr sz="1771" i="1" spc="76" baseline="-12698" dirty="0">
                <a:latin typeface="Calibri"/>
                <a:cs typeface="Calibri"/>
              </a:rPr>
              <a:t>  </a:t>
            </a:r>
            <a:r>
              <a:rPr sz="1686" spc="98" dirty="0">
                <a:latin typeface="Tahoma"/>
                <a:cs typeface="Tahoma"/>
              </a:rPr>
              <a:t>=</a:t>
            </a:r>
            <a:r>
              <a:rPr sz="1686" spc="-40" dirty="0">
                <a:latin typeface="Tahoma"/>
                <a:cs typeface="Tahoma"/>
              </a:rPr>
              <a:t> </a:t>
            </a:r>
            <a:r>
              <a:rPr sz="1686" spc="138" dirty="0">
                <a:latin typeface="SimSun-ExtB"/>
                <a:cs typeface="SimSun-ExtB"/>
              </a:rPr>
              <a:t>{</a:t>
            </a:r>
            <a:r>
              <a:rPr sz="1686" i="1" spc="138" dirty="0">
                <a:latin typeface="Trebuchet MS"/>
                <a:cs typeface="Trebuchet MS"/>
              </a:rPr>
              <a:t>x</a:t>
            </a:r>
            <a:r>
              <a:rPr sz="1771" i="1" spc="207" baseline="-12698" dirty="0">
                <a:latin typeface="Calibri"/>
                <a:cs typeface="Calibri"/>
              </a:rPr>
              <a:t>j</a:t>
            </a:r>
            <a:r>
              <a:rPr sz="1771" i="1" spc="-162" baseline="-12698" dirty="0">
                <a:latin typeface="Calibri"/>
                <a:cs typeface="Calibri"/>
              </a:rPr>
              <a:t> </a:t>
            </a:r>
            <a:r>
              <a:rPr sz="1686" dirty="0">
                <a:latin typeface="SimSun-ExtB"/>
                <a:cs typeface="SimSun-ExtB"/>
              </a:rPr>
              <a:t>}</a:t>
            </a:r>
            <a:r>
              <a:rPr sz="1686" spc="-449" dirty="0">
                <a:latin typeface="SimSun-ExtB"/>
                <a:cs typeface="SimSun-ExtB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and</a:t>
            </a:r>
            <a:r>
              <a:rPr sz="1686" spc="-115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enforce </a:t>
            </a:r>
            <a:r>
              <a:rPr sz="1686" spc="-44" dirty="0">
                <a:latin typeface="Trebuchet MS"/>
                <a:cs typeface="Trebuchet MS"/>
              </a:rPr>
              <a:t>arc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consistency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on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all</a:t>
            </a:r>
            <a:r>
              <a:rPr sz="1686" spc="-40" dirty="0">
                <a:latin typeface="Trebuchet MS"/>
                <a:cs typeface="Trebuchet MS"/>
              </a:rPr>
              <a:t> neighbors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i="1" spc="343" dirty="0">
                <a:latin typeface="Trebuchet MS"/>
                <a:cs typeface="Trebuchet MS"/>
              </a:rPr>
              <a:t>X</a:t>
            </a:r>
            <a:r>
              <a:rPr sz="1771" i="1" spc="516" baseline="-12698" dirty="0">
                <a:latin typeface="Calibri"/>
                <a:cs typeface="Calibri"/>
              </a:rPr>
              <a:t>i</a:t>
            </a:r>
            <a:r>
              <a:rPr sz="1771" i="1" spc="409" baseline="-12698" dirty="0">
                <a:latin typeface="Calibri"/>
                <a:cs typeface="Calibri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with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64" dirty="0">
                <a:latin typeface="Trebuchet MS"/>
                <a:cs typeface="Trebuchet MS"/>
              </a:rPr>
              <a:t>respect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i="1" spc="364" dirty="0">
                <a:latin typeface="Trebuchet MS"/>
                <a:cs typeface="Trebuchet MS"/>
              </a:rPr>
              <a:t>X</a:t>
            </a:r>
            <a:r>
              <a:rPr sz="1771" i="1" spc="546" baseline="-12698" dirty="0">
                <a:latin typeface="Calibri"/>
                <a:cs typeface="Calibri"/>
              </a:rPr>
              <a:t>j</a:t>
            </a:r>
            <a:endParaRPr sz="1771" baseline="-12698" dirty="0">
              <a:latin typeface="Calibri"/>
              <a:cs typeface="Calibri"/>
            </a:endParaRPr>
          </a:p>
          <a:p>
            <a:pPr marL="51397">
              <a:spcBef>
                <a:spcPts val="1622"/>
              </a:spcBef>
            </a:pPr>
            <a:r>
              <a:rPr sz="1686" dirty="0">
                <a:solidFill>
                  <a:srgbClr val="0000A0"/>
                </a:solidFill>
                <a:latin typeface="Trebuchet MS"/>
                <a:cs typeface="Trebuchet MS"/>
              </a:rPr>
              <a:t>AC-3</a:t>
            </a:r>
            <a:r>
              <a:rPr sz="1686" dirty="0">
                <a:latin typeface="Trebuchet MS"/>
                <a:cs typeface="Trebuchet MS"/>
              </a:rPr>
              <a:t>:</a:t>
            </a:r>
            <a:r>
              <a:rPr sz="1686" spc="135" dirty="0">
                <a:latin typeface="Trebuchet MS"/>
                <a:cs typeface="Trebuchet MS"/>
              </a:rPr>
              <a:t> </a:t>
            </a:r>
            <a:r>
              <a:rPr sz="1686" spc="-81" dirty="0">
                <a:latin typeface="Trebuchet MS"/>
                <a:cs typeface="Trebuchet MS"/>
              </a:rPr>
              <a:t>repeatedly</a:t>
            </a:r>
            <a:r>
              <a:rPr sz="1686" spc="-24" dirty="0">
                <a:latin typeface="Trebuchet MS"/>
                <a:cs typeface="Trebuchet MS"/>
              </a:rPr>
              <a:t> </a:t>
            </a:r>
            <a:r>
              <a:rPr sz="1686" spc="-94" dirty="0">
                <a:latin typeface="Trebuchet MS"/>
                <a:cs typeface="Trebuchet MS"/>
              </a:rPr>
              <a:t>enforce</a:t>
            </a:r>
            <a:r>
              <a:rPr sz="1686" spc="-24" dirty="0">
                <a:latin typeface="Trebuchet MS"/>
                <a:cs typeface="Trebuchet MS"/>
              </a:rPr>
              <a:t> </a:t>
            </a:r>
            <a:r>
              <a:rPr sz="1686" spc="-44" dirty="0">
                <a:latin typeface="Trebuchet MS"/>
                <a:cs typeface="Trebuchet MS"/>
              </a:rPr>
              <a:t>arc</a:t>
            </a:r>
            <a:r>
              <a:rPr sz="1686" spc="-24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consistency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on</a:t>
            </a:r>
            <a:r>
              <a:rPr sz="1686" spc="-27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all</a:t>
            </a:r>
            <a:r>
              <a:rPr sz="1686" spc="-24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variables</a:t>
            </a:r>
            <a:endParaRPr sz="1686" dirty="0">
              <a:latin typeface="Trebuchet MS"/>
              <a:cs typeface="Trebuchet MS"/>
            </a:endParaRPr>
          </a:p>
          <a:p>
            <a:pPr marL="1036076">
              <a:spcBef>
                <a:spcPts val="1818"/>
              </a:spcBef>
              <a:tabLst>
                <a:tab pos="2076006" algn="l"/>
              </a:tabLst>
            </a:pPr>
            <a:r>
              <a:rPr sz="1518" b="1" spc="-7" dirty="0">
                <a:solidFill>
                  <a:srgbClr val="0000FF"/>
                </a:solidFill>
                <a:latin typeface="Trebuchet MS"/>
                <a:cs typeface="Trebuchet MS"/>
              </a:rPr>
              <a:t>Algorithm:</a:t>
            </a:r>
            <a:r>
              <a:rPr sz="1518" b="1" dirty="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sz="1518" b="1" spc="61" dirty="0">
                <a:solidFill>
                  <a:srgbClr val="0000FF"/>
                </a:solidFill>
                <a:latin typeface="Trebuchet MS"/>
                <a:cs typeface="Trebuchet MS"/>
              </a:rPr>
              <a:t>AC-</a:t>
            </a:r>
            <a:r>
              <a:rPr sz="1518" b="1" spc="10" dirty="0">
                <a:solidFill>
                  <a:srgbClr val="0000FF"/>
                </a:solidFill>
                <a:latin typeface="Trebuchet MS"/>
                <a:cs typeface="Trebuchet MS"/>
              </a:rPr>
              <a:t>3</a:t>
            </a:r>
            <a:endParaRPr sz="1518" dirty="0">
              <a:latin typeface="Trebuchet MS"/>
              <a:cs typeface="Trebuchet MS"/>
            </a:endParaRPr>
          </a:p>
          <a:p>
            <a:pPr marL="615477">
              <a:spcBef>
                <a:spcPts val="1514"/>
              </a:spcBef>
            </a:pPr>
            <a:r>
              <a:rPr sz="1518" dirty="0">
                <a:latin typeface="Trebuchet MS"/>
                <a:cs typeface="Trebuchet MS"/>
              </a:rPr>
              <a:t>Add</a:t>
            </a:r>
            <a:r>
              <a:rPr sz="1518" spc="34" dirty="0">
                <a:latin typeface="Trebuchet MS"/>
                <a:cs typeface="Trebuchet MS"/>
              </a:rPr>
              <a:t> </a:t>
            </a:r>
            <a:r>
              <a:rPr sz="1518" i="1" spc="337" dirty="0">
                <a:latin typeface="Trebuchet MS"/>
                <a:cs typeface="Trebuchet MS"/>
              </a:rPr>
              <a:t>X</a:t>
            </a:r>
            <a:r>
              <a:rPr sz="1619" i="1" spc="506" baseline="-12152" dirty="0">
                <a:latin typeface="Calibri"/>
                <a:cs typeface="Calibri"/>
              </a:rPr>
              <a:t>j</a:t>
            </a:r>
            <a:r>
              <a:rPr sz="1619" i="1" spc="101" baseline="-12152" dirty="0">
                <a:latin typeface="Calibri"/>
                <a:cs typeface="Calibri"/>
              </a:rPr>
              <a:t>  </a:t>
            </a:r>
            <a:r>
              <a:rPr sz="1518" dirty="0">
                <a:latin typeface="Trebuchet MS"/>
                <a:cs typeface="Trebuchet MS"/>
              </a:rPr>
              <a:t>to</a:t>
            </a:r>
            <a:r>
              <a:rPr sz="1518" spc="34" dirty="0">
                <a:latin typeface="Trebuchet MS"/>
                <a:cs typeface="Trebuchet MS"/>
              </a:rPr>
              <a:t> </a:t>
            </a:r>
            <a:r>
              <a:rPr sz="1518" spc="-13" dirty="0">
                <a:latin typeface="Trebuchet MS"/>
                <a:cs typeface="Trebuchet MS"/>
              </a:rPr>
              <a:t>set.</a:t>
            </a:r>
            <a:endParaRPr sz="1518" dirty="0">
              <a:latin typeface="Trebuchet MS"/>
              <a:cs typeface="Trebuchet MS"/>
            </a:endParaRPr>
          </a:p>
          <a:p>
            <a:pPr marL="615477">
              <a:spcBef>
                <a:spcPts val="384"/>
              </a:spcBef>
            </a:pPr>
            <a:r>
              <a:rPr sz="1518" dirty="0">
                <a:latin typeface="Trebuchet MS"/>
                <a:cs typeface="Trebuchet MS"/>
              </a:rPr>
              <a:t>While</a:t>
            </a:r>
            <a:r>
              <a:rPr sz="1518" spc="-67" dirty="0">
                <a:latin typeface="Trebuchet MS"/>
                <a:cs typeface="Trebuchet MS"/>
              </a:rPr>
              <a:t> </a:t>
            </a:r>
            <a:r>
              <a:rPr sz="1518" spc="-30" dirty="0">
                <a:latin typeface="Trebuchet MS"/>
                <a:cs typeface="Trebuchet MS"/>
              </a:rPr>
              <a:t>set</a:t>
            </a:r>
            <a:r>
              <a:rPr sz="1518" spc="-64" dirty="0">
                <a:latin typeface="Trebuchet MS"/>
                <a:cs typeface="Trebuchet MS"/>
              </a:rPr>
              <a:t> </a:t>
            </a:r>
            <a:r>
              <a:rPr sz="1518" dirty="0">
                <a:latin typeface="Trebuchet MS"/>
                <a:cs typeface="Trebuchet MS"/>
              </a:rPr>
              <a:t>is</a:t>
            </a:r>
            <a:r>
              <a:rPr sz="1518" spc="-67" dirty="0">
                <a:latin typeface="Trebuchet MS"/>
                <a:cs typeface="Trebuchet MS"/>
              </a:rPr>
              <a:t> </a:t>
            </a:r>
            <a:r>
              <a:rPr sz="1518" spc="-57" dirty="0">
                <a:latin typeface="Trebuchet MS"/>
                <a:cs typeface="Trebuchet MS"/>
              </a:rPr>
              <a:t>non-</a:t>
            </a:r>
            <a:r>
              <a:rPr sz="1518" spc="-7" dirty="0">
                <a:latin typeface="Trebuchet MS"/>
                <a:cs typeface="Trebuchet MS"/>
              </a:rPr>
              <a:t>empty:</a:t>
            </a:r>
            <a:endParaRPr sz="1518" dirty="0">
              <a:latin typeface="Trebuchet MS"/>
              <a:cs typeface="Trebuchet MS"/>
            </a:endParaRPr>
          </a:p>
          <a:p>
            <a:pPr marL="1104177" indent="-201305">
              <a:spcBef>
                <a:spcPts val="381"/>
              </a:spcBef>
              <a:buFont typeface="SimSun-ExtB"/>
              <a:buChar char="•"/>
              <a:tabLst>
                <a:tab pos="1104177" algn="l"/>
              </a:tabLst>
            </a:pPr>
            <a:r>
              <a:rPr sz="1518" spc="-30" dirty="0">
                <a:latin typeface="Trebuchet MS"/>
                <a:cs typeface="Trebuchet MS"/>
              </a:rPr>
              <a:t>Remove</a:t>
            </a:r>
            <a:r>
              <a:rPr sz="1518" spc="-40" dirty="0">
                <a:latin typeface="Trebuchet MS"/>
                <a:cs typeface="Trebuchet MS"/>
              </a:rPr>
              <a:t> </a:t>
            </a:r>
            <a:r>
              <a:rPr sz="1518" dirty="0">
                <a:latin typeface="Trebuchet MS"/>
                <a:cs typeface="Trebuchet MS"/>
              </a:rPr>
              <a:t>any</a:t>
            </a:r>
            <a:r>
              <a:rPr sz="1518" spc="-40" dirty="0">
                <a:latin typeface="Trebuchet MS"/>
                <a:cs typeface="Trebuchet MS"/>
              </a:rPr>
              <a:t> </a:t>
            </a:r>
            <a:r>
              <a:rPr sz="1518" i="1" spc="293" dirty="0">
                <a:latin typeface="Trebuchet MS"/>
                <a:cs typeface="Trebuchet MS"/>
              </a:rPr>
              <a:t>X</a:t>
            </a:r>
            <a:r>
              <a:rPr sz="1619" i="1" spc="440" baseline="-12152" dirty="0">
                <a:latin typeface="Calibri"/>
                <a:cs typeface="Calibri"/>
              </a:rPr>
              <a:t>k</a:t>
            </a:r>
            <a:r>
              <a:rPr sz="1619" i="1" spc="384" baseline="-12152" dirty="0">
                <a:latin typeface="Calibri"/>
                <a:cs typeface="Calibri"/>
              </a:rPr>
              <a:t> </a:t>
            </a:r>
            <a:r>
              <a:rPr sz="1518" spc="-34" dirty="0">
                <a:latin typeface="Trebuchet MS"/>
                <a:cs typeface="Trebuchet MS"/>
              </a:rPr>
              <a:t>from</a:t>
            </a:r>
            <a:r>
              <a:rPr sz="1518" spc="-40" dirty="0">
                <a:latin typeface="Trebuchet MS"/>
                <a:cs typeface="Trebuchet MS"/>
              </a:rPr>
              <a:t> </a:t>
            </a:r>
            <a:r>
              <a:rPr sz="1518" spc="-13" dirty="0">
                <a:latin typeface="Trebuchet MS"/>
                <a:cs typeface="Trebuchet MS"/>
              </a:rPr>
              <a:t>set.</a:t>
            </a:r>
            <a:endParaRPr sz="1518" dirty="0">
              <a:latin typeface="Trebuchet MS"/>
              <a:cs typeface="Trebuchet MS"/>
            </a:endParaRPr>
          </a:p>
          <a:p>
            <a:pPr marL="1104177" indent="-201305">
              <a:spcBef>
                <a:spcPts val="384"/>
              </a:spcBef>
              <a:buFont typeface="SimSun-ExtB"/>
              <a:buChar char="•"/>
              <a:tabLst>
                <a:tab pos="1104177" algn="l"/>
              </a:tabLst>
            </a:pPr>
            <a:r>
              <a:rPr sz="1518" dirty="0">
                <a:latin typeface="Trebuchet MS"/>
                <a:cs typeface="Trebuchet MS"/>
              </a:rPr>
              <a:t>For</a:t>
            </a:r>
            <a:r>
              <a:rPr sz="1518" spc="-47" dirty="0">
                <a:latin typeface="Trebuchet MS"/>
                <a:cs typeface="Trebuchet MS"/>
              </a:rPr>
              <a:t> </a:t>
            </a:r>
            <a:r>
              <a:rPr sz="1518" spc="-34" dirty="0">
                <a:latin typeface="Trebuchet MS"/>
                <a:cs typeface="Trebuchet MS"/>
              </a:rPr>
              <a:t>all</a:t>
            </a:r>
            <a:r>
              <a:rPr sz="1518" spc="-47" dirty="0">
                <a:latin typeface="Trebuchet MS"/>
                <a:cs typeface="Trebuchet MS"/>
              </a:rPr>
              <a:t> </a:t>
            </a:r>
            <a:r>
              <a:rPr sz="1518" spc="-37" dirty="0">
                <a:latin typeface="Trebuchet MS"/>
                <a:cs typeface="Trebuchet MS"/>
              </a:rPr>
              <a:t>neighbors</a:t>
            </a:r>
            <a:r>
              <a:rPr sz="1518" spc="-51" dirty="0">
                <a:latin typeface="Trebuchet MS"/>
                <a:cs typeface="Trebuchet MS"/>
              </a:rPr>
              <a:t> </a:t>
            </a:r>
            <a:r>
              <a:rPr sz="1518" i="1" spc="287" dirty="0">
                <a:latin typeface="Trebuchet MS"/>
                <a:cs typeface="Trebuchet MS"/>
              </a:rPr>
              <a:t>X</a:t>
            </a:r>
            <a:r>
              <a:rPr sz="1619" i="1" spc="430" baseline="-12152" dirty="0">
                <a:latin typeface="Calibri"/>
                <a:cs typeface="Calibri"/>
              </a:rPr>
              <a:t>l</a:t>
            </a:r>
            <a:r>
              <a:rPr sz="1619" i="1" spc="343" baseline="-12152" dirty="0">
                <a:latin typeface="Calibri"/>
                <a:cs typeface="Calibri"/>
              </a:rPr>
              <a:t> </a:t>
            </a:r>
            <a:r>
              <a:rPr sz="1518" dirty="0">
                <a:latin typeface="Trebuchet MS"/>
                <a:cs typeface="Trebuchet MS"/>
              </a:rPr>
              <a:t>of</a:t>
            </a:r>
            <a:r>
              <a:rPr sz="1518" spc="-51" dirty="0">
                <a:latin typeface="Trebuchet MS"/>
                <a:cs typeface="Trebuchet MS"/>
              </a:rPr>
              <a:t> </a:t>
            </a:r>
            <a:r>
              <a:rPr sz="1518" i="1" spc="169" dirty="0">
                <a:latin typeface="Trebuchet MS"/>
                <a:cs typeface="Trebuchet MS"/>
              </a:rPr>
              <a:t>X</a:t>
            </a:r>
            <a:r>
              <a:rPr sz="1619" i="1" spc="253" baseline="-12152" dirty="0">
                <a:latin typeface="Calibri"/>
                <a:cs typeface="Calibri"/>
              </a:rPr>
              <a:t>k</a:t>
            </a:r>
            <a:r>
              <a:rPr sz="1518" spc="169" dirty="0">
                <a:latin typeface="Trebuchet MS"/>
                <a:cs typeface="Trebuchet MS"/>
              </a:rPr>
              <a:t>:</a:t>
            </a:r>
            <a:endParaRPr sz="1518" dirty="0">
              <a:latin typeface="Trebuchet MS"/>
              <a:cs typeface="Trebuchet MS"/>
            </a:endParaRPr>
          </a:p>
          <a:p>
            <a:pPr marL="1412986" lvl="1" indent="-201305">
              <a:spcBef>
                <a:spcPts val="384"/>
              </a:spcBef>
              <a:buFont typeface="SimSun-ExtB"/>
              <a:buChar char="•"/>
              <a:tabLst>
                <a:tab pos="1412986" algn="l"/>
              </a:tabLst>
            </a:pPr>
            <a:r>
              <a:rPr sz="1518" spc="-47" dirty="0">
                <a:latin typeface="Trebuchet MS"/>
                <a:cs typeface="Trebuchet MS"/>
              </a:rPr>
              <a:t>Enforce</a:t>
            </a:r>
            <a:r>
              <a:rPr sz="1518" spc="-40" dirty="0">
                <a:latin typeface="Trebuchet MS"/>
                <a:cs typeface="Trebuchet MS"/>
              </a:rPr>
              <a:t> </a:t>
            </a:r>
            <a:r>
              <a:rPr sz="1518" spc="-37" dirty="0">
                <a:latin typeface="Trebuchet MS"/>
                <a:cs typeface="Trebuchet MS"/>
              </a:rPr>
              <a:t>arc</a:t>
            </a:r>
            <a:r>
              <a:rPr sz="1518" spc="-40" dirty="0">
                <a:latin typeface="Trebuchet MS"/>
                <a:cs typeface="Trebuchet MS"/>
              </a:rPr>
              <a:t> </a:t>
            </a:r>
            <a:r>
              <a:rPr sz="1518" spc="-47" dirty="0">
                <a:latin typeface="Trebuchet MS"/>
                <a:cs typeface="Trebuchet MS"/>
              </a:rPr>
              <a:t>consistency</a:t>
            </a:r>
            <a:r>
              <a:rPr sz="1518" spc="-37" dirty="0">
                <a:latin typeface="Trebuchet MS"/>
                <a:cs typeface="Trebuchet MS"/>
              </a:rPr>
              <a:t> </a:t>
            </a:r>
            <a:r>
              <a:rPr sz="1518" dirty="0">
                <a:latin typeface="Trebuchet MS"/>
                <a:cs typeface="Trebuchet MS"/>
              </a:rPr>
              <a:t>on</a:t>
            </a:r>
            <a:r>
              <a:rPr sz="1518" spc="-30" dirty="0">
                <a:latin typeface="Trebuchet MS"/>
                <a:cs typeface="Trebuchet MS"/>
              </a:rPr>
              <a:t> </a:t>
            </a:r>
            <a:r>
              <a:rPr sz="1518" i="1" spc="287" dirty="0">
                <a:latin typeface="Trebuchet MS"/>
                <a:cs typeface="Trebuchet MS"/>
              </a:rPr>
              <a:t>X</a:t>
            </a:r>
            <a:r>
              <a:rPr sz="1619" i="1" spc="430" baseline="-12152" dirty="0">
                <a:latin typeface="Calibri"/>
                <a:cs typeface="Calibri"/>
              </a:rPr>
              <a:t>l</a:t>
            </a:r>
            <a:r>
              <a:rPr sz="1619" i="1" spc="359" baseline="-12152" dirty="0">
                <a:latin typeface="Calibri"/>
                <a:cs typeface="Calibri"/>
              </a:rPr>
              <a:t> </a:t>
            </a:r>
            <a:r>
              <a:rPr sz="1518" spc="-64" dirty="0">
                <a:latin typeface="Trebuchet MS"/>
                <a:cs typeface="Trebuchet MS"/>
              </a:rPr>
              <a:t>w.r.t.</a:t>
            </a:r>
            <a:r>
              <a:rPr sz="1518" spc="101" dirty="0">
                <a:latin typeface="Trebuchet MS"/>
                <a:cs typeface="Trebuchet MS"/>
              </a:rPr>
              <a:t> </a:t>
            </a:r>
            <a:r>
              <a:rPr sz="1518" i="1" spc="169" dirty="0">
                <a:latin typeface="Trebuchet MS"/>
                <a:cs typeface="Trebuchet MS"/>
              </a:rPr>
              <a:t>X</a:t>
            </a:r>
            <a:r>
              <a:rPr sz="1619" i="1" spc="253" baseline="-12152" dirty="0">
                <a:latin typeface="Calibri"/>
                <a:cs typeface="Calibri"/>
              </a:rPr>
              <a:t>k</a:t>
            </a:r>
            <a:r>
              <a:rPr sz="1518" spc="169" dirty="0">
                <a:latin typeface="Trebuchet MS"/>
                <a:cs typeface="Trebuchet MS"/>
              </a:rPr>
              <a:t>.</a:t>
            </a:r>
            <a:endParaRPr sz="1518" dirty="0">
              <a:latin typeface="Trebuchet MS"/>
              <a:cs typeface="Trebuchet MS"/>
            </a:endParaRPr>
          </a:p>
          <a:p>
            <a:pPr marL="1412986" lvl="1" indent="-201305">
              <a:spcBef>
                <a:spcPts val="384"/>
              </a:spcBef>
              <a:buFont typeface="SimSun-ExtB"/>
              <a:buChar char="•"/>
              <a:tabLst>
                <a:tab pos="1412986" algn="l"/>
              </a:tabLst>
            </a:pPr>
            <a:r>
              <a:rPr sz="1518" dirty="0">
                <a:latin typeface="Trebuchet MS"/>
                <a:cs typeface="Trebuchet MS"/>
              </a:rPr>
              <a:t>If</a:t>
            </a:r>
            <a:r>
              <a:rPr sz="1518" spc="-7" dirty="0">
                <a:latin typeface="Trebuchet MS"/>
                <a:cs typeface="Trebuchet MS"/>
              </a:rPr>
              <a:t> </a:t>
            </a:r>
            <a:r>
              <a:rPr sz="1518" dirty="0">
                <a:latin typeface="Trebuchet MS"/>
                <a:cs typeface="Trebuchet MS"/>
              </a:rPr>
              <a:t>Domain</a:t>
            </a:r>
            <a:r>
              <a:rPr sz="1619" i="1" baseline="-12152" dirty="0">
                <a:latin typeface="Calibri"/>
                <a:cs typeface="Calibri"/>
              </a:rPr>
              <a:t>l</a:t>
            </a:r>
            <a:r>
              <a:rPr sz="1619" i="1" spc="434" baseline="-12152" dirty="0">
                <a:latin typeface="Calibri"/>
                <a:cs typeface="Calibri"/>
              </a:rPr>
              <a:t> </a:t>
            </a:r>
            <a:r>
              <a:rPr sz="1518" spc="-61" dirty="0">
                <a:latin typeface="Trebuchet MS"/>
                <a:cs typeface="Trebuchet MS"/>
              </a:rPr>
              <a:t>changed,</a:t>
            </a:r>
            <a:r>
              <a:rPr sz="1518" spc="3" dirty="0">
                <a:latin typeface="Trebuchet MS"/>
                <a:cs typeface="Trebuchet MS"/>
              </a:rPr>
              <a:t> </a:t>
            </a:r>
            <a:r>
              <a:rPr sz="1518" spc="-7" dirty="0">
                <a:latin typeface="Trebuchet MS"/>
                <a:cs typeface="Trebuchet MS"/>
              </a:rPr>
              <a:t>add</a:t>
            </a:r>
            <a:r>
              <a:rPr sz="1518" dirty="0">
                <a:latin typeface="Trebuchet MS"/>
                <a:cs typeface="Trebuchet MS"/>
              </a:rPr>
              <a:t> </a:t>
            </a:r>
            <a:r>
              <a:rPr sz="1518" i="1" spc="287" dirty="0">
                <a:latin typeface="Trebuchet MS"/>
                <a:cs typeface="Trebuchet MS"/>
              </a:rPr>
              <a:t>X</a:t>
            </a:r>
            <a:r>
              <a:rPr sz="1619" i="1" spc="430" baseline="-12152" dirty="0">
                <a:latin typeface="Calibri"/>
                <a:cs typeface="Calibri"/>
              </a:rPr>
              <a:t>l</a:t>
            </a:r>
            <a:r>
              <a:rPr sz="1619" i="1" spc="434" baseline="-12152" dirty="0">
                <a:latin typeface="Calibri"/>
                <a:cs typeface="Calibri"/>
              </a:rPr>
              <a:t> </a:t>
            </a:r>
            <a:r>
              <a:rPr sz="1518" dirty="0">
                <a:latin typeface="Trebuchet MS"/>
                <a:cs typeface="Trebuchet MS"/>
              </a:rPr>
              <a:t>to</a:t>
            </a:r>
            <a:r>
              <a:rPr sz="1518" spc="3" dirty="0">
                <a:latin typeface="Trebuchet MS"/>
                <a:cs typeface="Trebuchet MS"/>
              </a:rPr>
              <a:t> </a:t>
            </a:r>
            <a:r>
              <a:rPr sz="1518" spc="-13" dirty="0">
                <a:latin typeface="Trebuchet MS"/>
                <a:cs typeface="Trebuchet MS"/>
              </a:rPr>
              <a:t>set.</a:t>
            </a:r>
            <a:endParaRPr sz="1518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83707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726C-700D-0580-AE56-24B09ACE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7" dirty="0"/>
              <a:t>Limitations</a:t>
            </a:r>
            <a:r>
              <a:rPr lang="en-US" spc="-74" dirty="0"/>
              <a:t> </a:t>
            </a:r>
            <a:r>
              <a:rPr lang="en-US" dirty="0"/>
              <a:t>of</a:t>
            </a:r>
            <a:r>
              <a:rPr lang="en-US" spc="-71" dirty="0"/>
              <a:t> </a:t>
            </a:r>
            <a:r>
              <a:rPr lang="en-US" dirty="0"/>
              <a:t>AC-</a:t>
            </a:r>
            <a:r>
              <a:rPr lang="en-US" spc="-34" dirty="0"/>
              <a:t>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DF32-362F-7671-8193-95455EFF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E4136-ED3E-AE07-5551-6984C856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4A9F4701-7128-DCA0-14FF-C3C112C4B906}"/>
              </a:ext>
            </a:extLst>
          </p:cNvPr>
          <p:cNvGrpSpPr/>
          <p:nvPr/>
        </p:nvGrpSpPr>
        <p:grpSpPr>
          <a:xfrm>
            <a:off x="4014969" y="2193343"/>
            <a:ext cx="1110129" cy="1101563"/>
            <a:chOff x="4254125" y="2997935"/>
            <a:chExt cx="1645920" cy="163322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18BFC49B-97B2-A44A-8651-50F087226C6D}"/>
                </a:ext>
              </a:extLst>
            </p:cNvPr>
            <p:cNvSpPr/>
            <p:nvPr/>
          </p:nvSpPr>
          <p:spPr>
            <a:xfrm>
              <a:off x="4269383" y="3000478"/>
              <a:ext cx="1628139" cy="1628139"/>
            </a:xfrm>
            <a:custGeom>
              <a:avLst/>
              <a:gdLst/>
              <a:ahLst/>
              <a:cxnLst/>
              <a:rect l="l" t="t" r="r" b="b"/>
              <a:pathLst>
                <a:path w="1628139" h="1628139">
                  <a:moveTo>
                    <a:pt x="610346" y="813794"/>
                  </a:moveTo>
                  <a:lnTo>
                    <a:pt x="606543" y="765766"/>
                  </a:lnTo>
                  <a:lnTo>
                    <a:pt x="595363" y="719354"/>
                  </a:lnTo>
                  <a:lnTo>
                    <a:pt x="577146" y="675378"/>
                  </a:lnTo>
                  <a:lnTo>
                    <a:pt x="552230" y="634656"/>
                  </a:lnTo>
                  <a:lnTo>
                    <a:pt x="520958" y="598009"/>
                  </a:lnTo>
                  <a:lnTo>
                    <a:pt x="484311" y="566737"/>
                  </a:lnTo>
                  <a:lnTo>
                    <a:pt x="443589" y="541822"/>
                  </a:lnTo>
                  <a:lnTo>
                    <a:pt x="399613" y="523604"/>
                  </a:lnTo>
                  <a:lnTo>
                    <a:pt x="353201" y="512424"/>
                  </a:lnTo>
                  <a:lnTo>
                    <a:pt x="305173" y="508621"/>
                  </a:lnTo>
                  <a:lnTo>
                    <a:pt x="257144" y="512424"/>
                  </a:lnTo>
                  <a:lnTo>
                    <a:pt x="210732" y="523604"/>
                  </a:lnTo>
                  <a:lnTo>
                    <a:pt x="166756" y="541822"/>
                  </a:lnTo>
                  <a:lnTo>
                    <a:pt x="126034" y="566737"/>
                  </a:lnTo>
                  <a:lnTo>
                    <a:pt x="89387" y="598009"/>
                  </a:lnTo>
                  <a:lnTo>
                    <a:pt x="58115" y="634656"/>
                  </a:lnTo>
                  <a:lnTo>
                    <a:pt x="33200" y="675378"/>
                  </a:lnTo>
                  <a:lnTo>
                    <a:pt x="14982" y="719354"/>
                  </a:lnTo>
                  <a:lnTo>
                    <a:pt x="3802" y="765766"/>
                  </a:lnTo>
                  <a:lnTo>
                    <a:pt x="0" y="813794"/>
                  </a:lnTo>
                  <a:lnTo>
                    <a:pt x="3802" y="861823"/>
                  </a:lnTo>
                  <a:lnTo>
                    <a:pt x="14982" y="908235"/>
                  </a:lnTo>
                  <a:lnTo>
                    <a:pt x="33200" y="952211"/>
                  </a:lnTo>
                  <a:lnTo>
                    <a:pt x="58115" y="992933"/>
                  </a:lnTo>
                  <a:lnTo>
                    <a:pt x="89387" y="1029580"/>
                  </a:lnTo>
                  <a:lnTo>
                    <a:pt x="126034" y="1060852"/>
                  </a:lnTo>
                  <a:lnTo>
                    <a:pt x="166756" y="1085767"/>
                  </a:lnTo>
                  <a:lnTo>
                    <a:pt x="210732" y="1103985"/>
                  </a:lnTo>
                  <a:lnTo>
                    <a:pt x="257144" y="1115165"/>
                  </a:lnTo>
                  <a:lnTo>
                    <a:pt x="305173" y="1118968"/>
                  </a:lnTo>
                  <a:lnTo>
                    <a:pt x="353201" y="1115165"/>
                  </a:lnTo>
                  <a:lnTo>
                    <a:pt x="399613" y="1103985"/>
                  </a:lnTo>
                  <a:lnTo>
                    <a:pt x="443589" y="1085767"/>
                  </a:lnTo>
                  <a:lnTo>
                    <a:pt x="484311" y="1060852"/>
                  </a:lnTo>
                  <a:lnTo>
                    <a:pt x="520958" y="1029580"/>
                  </a:lnTo>
                  <a:lnTo>
                    <a:pt x="552230" y="992933"/>
                  </a:lnTo>
                  <a:lnTo>
                    <a:pt x="577146" y="952211"/>
                  </a:lnTo>
                  <a:lnTo>
                    <a:pt x="595363" y="908235"/>
                  </a:lnTo>
                  <a:lnTo>
                    <a:pt x="606543" y="861823"/>
                  </a:lnTo>
                  <a:lnTo>
                    <a:pt x="610346" y="813794"/>
                  </a:lnTo>
                  <a:close/>
                </a:path>
                <a:path w="1628139" h="1628139">
                  <a:moveTo>
                    <a:pt x="1627589" y="305173"/>
                  </a:moveTo>
                  <a:lnTo>
                    <a:pt x="1623787" y="257144"/>
                  </a:lnTo>
                  <a:lnTo>
                    <a:pt x="1612607" y="210732"/>
                  </a:lnTo>
                  <a:lnTo>
                    <a:pt x="1594389" y="166756"/>
                  </a:lnTo>
                  <a:lnTo>
                    <a:pt x="1569474" y="126035"/>
                  </a:lnTo>
                  <a:lnTo>
                    <a:pt x="1538202" y="89387"/>
                  </a:lnTo>
                  <a:lnTo>
                    <a:pt x="1501554" y="58115"/>
                  </a:lnTo>
                  <a:lnTo>
                    <a:pt x="1460833" y="33200"/>
                  </a:lnTo>
                  <a:lnTo>
                    <a:pt x="1416857" y="14982"/>
                  </a:lnTo>
                  <a:lnTo>
                    <a:pt x="1370445" y="3802"/>
                  </a:lnTo>
                  <a:lnTo>
                    <a:pt x="1322416" y="0"/>
                  </a:lnTo>
                  <a:lnTo>
                    <a:pt x="1274387" y="3802"/>
                  </a:lnTo>
                  <a:lnTo>
                    <a:pt x="1227975" y="14982"/>
                  </a:lnTo>
                  <a:lnTo>
                    <a:pt x="1183999" y="33200"/>
                  </a:lnTo>
                  <a:lnTo>
                    <a:pt x="1143278" y="58115"/>
                  </a:lnTo>
                  <a:lnTo>
                    <a:pt x="1106631" y="89387"/>
                  </a:lnTo>
                  <a:lnTo>
                    <a:pt x="1075358" y="126035"/>
                  </a:lnTo>
                  <a:lnTo>
                    <a:pt x="1050443" y="166756"/>
                  </a:lnTo>
                  <a:lnTo>
                    <a:pt x="1032226" y="210732"/>
                  </a:lnTo>
                  <a:lnTo>
                    <a:pt x="1021045" y="257144"/>
                  </a:lnTo>
                  <a:lnTo>
                    <a:pt x="1017243" y="305173"/>
                  </a:lnTo>
                  <a:lnTo>
                    <a:pt x="1021045" y="353201"/>
                  </a:lnTo>
                  <a:lnTo>
                    <a:pt x="1032226" y="399613"/>
                  </a:lnTo>
                  <a:lnTo>
                    <a:pt x="1050443" y="443590"/>
                  </a:lnTo>
                  <a:lnTo>
                    <a:pt x="1075358" y="484311"/>
                  </a:lnTo>
                  <a:lnTo>
                    <a:pt x="1106631" y="520958"/>
                  </a:lnTo>
                  <a:lnTo>
                    <a:pt x="1143278" y="552231"/>
                  </a:lnTo>
                  <a:lnTo>
                    <a:pt x="1183999" y="577146"/>
                  </a:lnTo>
                  <a:lnTo>
                    <a:pt x="1227975" y="595363"/>
                  </a:lnTo>
                  <a:lnTo>
                    <a:pt x="1274387" y="606543"/>
                  </a:lnTo>
                  <a:lnTo>
                    <a:pt x="1322416" y="610346"/>
                  </a:lnTo>
                  <a:lnTo>
                    <a:pt x="1370445" y="606543"/>
                  </a:lnTo>
                  <a:lnTo>
                    <a:pt x="1416857" y="595363"/>
                  </a:lnTo>
                  <a:lnTo>
                    <a:pt x="1460833" y="577146"/>
                  </a:lnTo>
                  <a:lnTo>
                    <a:pt x="1501554" y="552231"/>
                  </a:lnTo>
                  <a:lnTo>
                    <a:pt x="1538202" y="520958"/>
                  </a:lnTo>
                  <a:lnTo>
                    <a:pt x="1569474" y="484311"/>
                  </a:lnTo>
                  <a:lnTo>
                    <a:pt x="1594389" y="443590"/>
                  </a:lnTo>
                  <a:lnTo>
                    <a:pt x="1612607" y="399613"/>
                  </a:lnTo>
                  <a:lnTo>
                    <a:pt x="1623787" y="353201"/>
                  </a:lnTo>
                  <a:lnTo>
                    <a:pt x="1627589" y="305173"/>
                  </a:lnTo>
                  <a:close/>
                </a:path>
                <a:path w="1628139" h="1628139">
                  <a:moveTo>
                    <a:pt x="1627589" y="1322416"/>
                  </a:moveTo>
                  <a:lnTo>
                    <a:pt x="1623787" y="1274388"/>
                  </a:lnTo>
                  <a:lnTo>
                    <a:pt x="1612607" y="1227976"/>
                  </a:lnTo>
                  <a:lnTo>
                    <a:pt x="1594389" y="1184000"/>
                  </a:lnTo>
                  <a:lnTo>
                    <a:pt x="1569474" y="1143278"/>
                  </a:lnTo>
                  <a:lnTo>
                    <a:pt x="1538202" y="1106631"/>
                  </a:lnTo>
                  <a:lnTo>
                    <a:pt x="1501554" y="1075359"/>
                  </a:lnTo>
                  <a:lnTo>
                    <a:pt x="1460833" y="1050443"/>
                  </a:lnTo>
                  <a:lnTo>
                    <a:pt x="1416857" y="1032226"/>
                  </a:lnTo>
                  <a:lnTo>
                    <a:pt x="1370445" y="1021046"/>
                  </a:lnTo>
                  <a:lnTo>
                    <a:pt x="1322416" y="1017243"/>
                  </a:lnTo>
                  <a:lnTo>
                    <a:pt x="1274387" y="1021046"/>
                  </a:lnTo>
                  <a:lnTo>
                    <a:pt x="1227975" y="1032226"/>
                  </a:lnTo>
                  <a:lnTo>
                    <a:pt x="1183999" y="1050443"/>
                  </a:lnTo>
                  <a:lnTo>
                    <a:pt x="1143278" y="1075359"/>
                  </a:lnTo>
                  <a:lnTo>
                    <a:pt x="1106631" y="1106631"/>
                  </a:lnTo>
                  <a:lnTo>
                    <a:pt x="1075358" y="1143278"/>
                  </a:lnTo>
                  <a:lnTo>
                    <a:pt x="1050443" y="1184000"/>
                  </a:lnTo>
                  <a:lnTo>
                    <a:pt x="1032226" y="1227976"/>
                  </a:lnTo>
                  <a:lnTo>
                    <a:pt x="1021045" y="1274388"/>
                  </a:lnTo>
                  <a:lnTo>
                    <a:pt x="1017243" y="1322416"/>
                  </a:lnTo>
                  <a:lnTo>
                    <a:pt x="1021045" y="1370445"/>
                  </a:lnTo>
                  <a:lnTo>
                    <a:pt x="1032226" y="1416857"/>
                  </a:lnTo>
                  <a:lnTo>
                    <a:pt x="1050443" y="1460833"/>
                  </a:lnTo>
                  <a:lnTo>
                    <a:pt x="1075358" y="1501554"/>
                  </a:lnTo>
                  <a:lnTo>
                    <a:pt x="1106631" y="1538202"/>
                  </a:lnTo>
                  <a:lnTo>
                    <a:pt x="1143278" y="1569474"/>
                  </a:lnTo>
                  <a:lnTo>
                    <a:pt x="1183999" y="1594389"/>
                  </a:lnTo>
                  <a:lnTo>
                    <a:pt x="1227975" y="1612607"/>
                  </a:lnTo>
                  <a:lnTo>
                    <a:pt x="1274387" y="1623787"/>
                  </a:lnTo>
                  <a:lnTo>
                    <a:pt x="1322416" y="1627590"/>
                  </a:lnTo>
                  <a:lnTo>
                    <a:pt x="1370445" y="1623787"/>
                  </a:lnTo>
                  <a:lnTo>
                    <a:pt x="1416857" y="1612607"/>
                  </a:lnTo>
                  <a:lnTo>
                    <a:pt x="1460833" y="1594389"/>
                  </a:lnTo>
                  <a:lnTo>
                    <a:pt x="1501554" y="1569474"/>
                  </a:lnTo>
                  <a:lnTo>
                    <a:pt x="1538202" y="1538202"/>
                  </a:lnTo>
                  <a:lnTo>
                    <a:pt x="1569474" y="1501554"/>
                  </a:lnTo>
                  <a:lnTo>
                    <a:pt x="1594389" y="1460833"/>
                  </a:lnTo>
                  <a:lnTo>
                    <a:pt x="1612607" y="1416857"/>
                  </a:lnTo>
                  <a:lnTo>
                    <a:pt x="1623787" y="1370445"/>
                  </a:lnTo>
                  <a:lnTo>
                    <a:pt x="1627589" y="1322416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BEB3DFB2-21CC-CF81-1597-60537D369060}"/>
                </a:ext>
              </a:extLst>
            </p:cNvPr>
            <p:cNvSpPr/>
            <p:nvPr/>
          </p:nvSpPr>
          <p:spPr>
            <a:xfrm>
              <a:off x="4847509" y="3442126"/>
              <a:ext cx="471805" cy="236220"/>
            </a:xfrm>
            <a:custGeom>
              <a:avLst/>
              <a:gdLst/>
              <a:ahLst/>
              <a:cxnLst/>
              <a:rect l="l" t="t" r="r" b="b"/>
              <a:pathLst>
                <a:path w="471804" h="236220">
                  <a:moveTo>
                    <a:pt x="0" y="235670"/>
                  </a:moveTo>
                  <a:lnTo>
                    <a:pt x="471338" y="0"/>
                  </a:lnTo>
                </a:path>
              </a:pathLst>
            </a:custGeom>
            <a:ln w="2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0C7E9FFE-99F5-F407-109D-1AE46260E772}"/>
                </a:ext>
              </a:extLst>
            </p:cNvPr>
            <p:cNvSpPr/>
            <p:nvPr/>
          </p:nvSpPr>
          <p:spPr>
            <a:xfrm>
              <a:off x="5032316" y="3509099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5" h="102235">
                  <a:moveTo>
                    <a:pt x="101724" y="0"/>
                  </a:moveTo>
                  <a:lnTo>
                    <a:pt x="0" y="0"/>
                  </a:lnTo>
                  <a:lnTo>
                    <a:pt x="0" y="101724"/>
                  </a:lnTo>
                  <a:lnTo>
                    <a:pt x="101724" y="101724"/>
                  </a:lnTo>
                  <a:lnTo>
                    <a:pt x="101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C0C2F78B-D02F-4D72-ACFB-147B5FAD035D}"/>
                </a:ext>
              </a:extLst>
            </p:cNvPr>
            <p:cNvSpPr/>
            <p:nvPr/>
          </p:nvSpPr>
          <p:spPr>
            <a:xfrm>
              <a:off x="5032316" y="3509099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5" h="102235">
                  <a:moveTo>
                    <a:pt x="0" y="0"/>
                  </a:moveTo>
                  <a:lnTo>
                    <a:pt x="0" y="101724"/>
                  </a:lnTo>
                  <a:lnTo>
                    <a:pt x="101724" y="101724"/>
                  </a:lnTo>
                  <a:lnTo>
                    <a:pt x="101724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3DF7A1AA-5707-A94B-66C7-DE26CF674C34}"/>
                </a:ext>
              </a:extLst>
            </p:cNvPr>
            <p:cNvSpPr/>
            <p:nvPr/>
          </p:nvSpPr>
          <p:spPr>
            <a:xfrm>
              <a:off x="4847509" y="3950750"/>
              <a:ext cx="471805" cy="236220"/>
            </a:xfrm>
            <a:custGeom>
              <a:avLst/>
              <a:gdLst/>
              <a:ahLst/>
              <a:cxnLst/>
              <a:rect l="l" t="t" r="r" b="b"/>
              <a:pathLst>
                <a:path w="471804" h="236220">
                  <a:moveTo>
                    <a:pt x="0" y="0"/>
                  </a:moveTo>
                  <a:lnTo>
                    <a:pt x="471338" y="235668"/>
                  </a:lnTo>
                </a:path>
              </a:pathLst>
            </a:custGeom>
            <a:ln w="2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F8212639-BF3B-1CA2-7489-2C37BA39AE8B}"/>
                </a:ext>
              </a:extLst>
            </p:cNvPr>
            <p:cNvSpPr/>
            <p:nvPr/>
          </p:nvSpPr>
          <p:spPr>
            <a:xfrm>
              <a:off x="5032316" y="4017722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5" h="102235">
                  <a:moveTo>
                    <a:pt x="101724" y="0"/>
                  </a:moveTo>
                  <a:lnTo>
                    <a:pt x="0" y="0"/>
                  </a:lnTo>
                  <a:lnTo>
                    <a:pt x="0" y="101724"/>
                  </a:lnTo>
                  <a:lnTo>
                    <a:pt x="101724" y="101724"/>
                  </a:lnTo>
                  <a:lnTo>
                    <a:pt x="101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18223501-2637-1016-6818-6D6945CD28B0}"/>
                </a:ext>
              </a:extLst>
            </p:cNvPr>
            <p:cNvSpPr/>
            <p:nvPr/>
          </p:nvSpPr>
          <p:spPr>
            <a:xfrm>
              <a:off x="5032316" y="4017722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5" h="102235">
                  <a:moveTo>
                    <a:pt x="0" y="0"/>
                  </a:moveTo>
                  <a:lnTo>
                    <a:pt x="0" y="101724"/>
                  </a:lnTo>
                  <a:lnTo>
                    <a:pt x="101724" y="101724"/>
                  </a:lnTo>
                  <a:lnTo>
                    <a:pt x="101724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DEEA5DC5-3D81-01EC-1CCE-968B07E88DDB}"/>
                </a:ext>
              </a:extLst>
            </p:cNvPr>
            <p:cNvSpPr/>
            <p:nvPr/>
          </p:nvSpPr>
          <p:spPr>
            <a:xfrm>
              <a:off x="5591800" y="3610826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254309"/>
                  </a:moveTo>
                  <a:lnTo>
                    <a:pt x="0" y="406894"/>
                  </a:lnTo>
                </a:path>
                <a:path h="407035">
                  <a:moveTo>
                    <a:pt x="0" y="0"/>
                  </a:moveTo>
                  <a:lnTo>
                    <a:pt x="0" y="152584"/>
                  </a:lnTo>
                </a:path>
              </a:pathLst>
            </a:custGeom>
            <a:ln w="20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6C5C10CD-C919-7E7C-29BE-4DA91324420C}"/>
                </a:ext>
              </a:extLst>
            </p:cNvPr>
            <p:cNvSpPr/>
            <p:nvPr/>
          </p:nvSpPr>
          <p:spPr>
            <a:xfrm>
              <a:off x="4256668" y="3234444"/>
              <a:ext cx="636270" cy="219075"/>
            </a:xfrm>
            <a:custGeom>
              <a:avLst/>
              <a:gdLst/>
              <a:ahLst/>
              <a:cxnLst/>
              <a:rect l="l" t="t" r="r" b="b"/>
              <a:pathLst>
                <a:path w="636270" h="219075">
                  <a:moveTo>
                    <a:pt x="0" y="0"/>
                  </a:moveTo>
                  <a:lnTo>
                    <a:pt x="0" y="218707"/>
                  </a:lnTo>
                  <a:lnTo>
                    <a:pt x="635777" y="218707"/>
                  </a:lnTo>
                  <a:lnTo>
                    <a:pt x="635777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>
            <a:extLst>
              <a:ext uri="{FF2B5EF4-FFF2-40B4-BE49-F238E27FC236}">
                <a16:creationId xmlns:a16="http://schemas.microsoft.com/office/drawing/2014/main" id="{EB90121B-2ABD-AEC9-122E-29DACDC7818A}"/>
              </a:ext>
            </a:extLst>
          </p:cNvPr>
          <p:cNvSpPr/>
          <p:nvPr/>
        </p:nvSpPr>
        <p:spPr>
          <a:xfrm>
            <a:off x="4882891" y="2709636"/>
            <a:ext cx="68955" cy="6895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0"/>
                </a:moveTo>
                <a:lnTo>
                  <a:pt x="0" y="101724"/>
                </a:lnTo>
                <a:lnTo>
                  <a:pt x="101724" y="101724"/>
                </a:lnTo>
                <a:lnTo>
                  <a:pt x="101724" y="0"/>
                </a:lnTo>
                <a:lnTo>
                  <a:pt x="0" y="0"/>
                </a:lnTo>
                <a:close/>
              </a:path>
            </a:pathLst>
          </a:custGeom>
          <a:ln w="5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2E6AD005-A1E1-2456-A4A6-F21C4D8BAB24}"/>
              </a:ext>
            </a:extLst>
          </p:cNvPr>
          <p:cNvGrpSpPr/>
          <p:nvPr/>
        </p:nvGrpSpPr>
        <p:grpSpPr>
          <a:xfrm>
            <a:off x="4020116" y="2356293"/>
            <a:ext cx="140908" cy="140908"/>
            <a:chOff x="4261754" y="3239530"/>
            <a:chExt cx="208915" cy="208915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A1230A33-949E-A0AD-FBDB-D9F9D376FEF1}"/>
                </a:ext>
              </a:extLst>
            </p:cNvPr>
            <p:cNvSpPr/>
            <p:nvPr/>
          </p:nvSpPr>
          <p:spPr>
            <a:xfrm>
              <a:off x="4264297" y="3242073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203448" y="0"/>
                  </a:moveTo>
                  <a:lnTo>
                    <a:pt x="0" y="0"/>
                  </a:ln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86D41E32-B5FD-3DDA-85BC-43B5BA57DE04}"/>
                </a:ext>
              </a:extLst>
            </p:cNvPr>
            <p:cNvSpPr/>
            <p:nvPr/>
          </p:nvSpPr>
          <p:spPr>
            <a:xfrm>
              <a:off x="4264297" y="3242073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0" y="0"/>
                  </a:move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17">
            <a:extLst>
              <a:ext uri="{FF2B5EF4-FFF2-40B4-BE49-F238E27FC236}">
                <a16:creationId xmlns:a16="http://schemas.microsoft.com/office/drawing/2014/main" id="{59580E6B-7061-670A-E3D0-555193731254}"/>
              </a:ext>
            </a:extLst>
          </p:cNvPr>
          <p:cNvGrpSpPr/>
          <p:nvPr/>
        </p:nvGrpSpPr>
        <p:grpSpPr>
          <a:xfrm>
            <a:off x="4301418" y="2356293"/>
            <a:ext cx="140908" cy="140908"/>
            <a:chOff x="4678824" y="3239530"/>
            <a:chExt cx="208915" cy="208915"/>
          </a:xfrm>
        </p:grpSpPr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4529B6B2-F4D6-9006-E237-AC3CEF20F2B6}"/>
                </a:ext>
              </a:extLst>
            </p:cNvPr>
            <p:cNvSpPr/>
            <p:nvPr/>
          </p:nvSpPr>
          <p:spPr>
            <a:xfrm>
              <a:off x="4681367" y="3242073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203448" y="0"/>
                  </a:moveTo>
                  <a:lnTo>
                    <a:pt x="0" y="0"/>
                  </a:ln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FCCDA798-6EC9-E48C-0B27-9894E3A79FE3}"/>
                </a:ext>
              </a:extLst>
            </p:cNvPr>
            <p:cNvSpPr/>
            <p:nvPr/>
          </p:nvSpPr>
          <p:spPr>
            <a:xfrm>
              <a:off x="4681367" y="3242073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0" y="0"/>
                  </a:move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0">
            <a:extLst>
              <a:ext uri="{FF2B5EF4-FFF2-40B4-BE49-F238E27FC236}">
                <a16:creationId xmlns:a16="http://schemas.microsoft.com/office/drawing/2014/main" id="{447B8191-9323-197F-B377-578645F5A795}"/>
              </a:ext>
            </a:extLst>
          </p:cNvPr>
          <p:cNvGrpSpPr/>
          <p:nvPr/>
        </p:nvGrpSpPr>
        <p:grpSpPr>
          <a:xfrm>
            <a:off x="4701073" y="2008094"/>
            <a:ext cx="432573" cy="151186"/>
            <a:chOff x="5271368" y="2723279"/>
            <a:chExt cx="641350" cy="224154"/>
          </a:xfrm>
        </p:grpSpPr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D20A6B13-711A-ABBB-BCAA-1B1FA77FF1CF}"/>
                </a:ext>
              </a:extLst>
            </p:cNvPr>
            <p:cNvSpPr/>
            <p:nvPr/>
          </p:nvSpPr>
          <p:spPr>
            <a:xfrm>
              <a:off x="5273912" y="2725822"/>
              <a:ext cx="636270" cy="219075"/>
            </a:xfrm>
            <a:custGeom>
              <a:avLst/>
              <a:gdLst/>
              <a:ahLst/>
              <a:cxnLst/>
              <a:rect l="l" t="t" r="r" b="b"/>
              <a:pathLst>
                <a:path w="636270" h="219075">
                  <a:moveTo>
                    <a:pt x="0" y="0"/>
                  </a:moveTo>
                  <a:lnTo>
                    <a:pt x="0" y="218707"/>
                  </a:lnTo>
                  <a:lnTo>
                    <a:pt x="635777" y="218707"/>
                  </a:lnTo>
                  <a:lnTo>
                    <a:pt x="635777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447DD162-5272-0501-124B-AE5CE3F7549D}"/>
                </a:ext>
              </a:extLst>
            </p:cNvPr>
            <p:cNvSpPr/>
            <p:nvPr/>
          </p:nvSpPr>
          <p:spPr>
            <a:xfrm>
              <a:off x="5281541" y="2733452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203448" y="0"/>
                  </a:moveTo>
                  <a:lnTo>
                    <a:pt x="0" y="0"/>
                  </a:ln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56D770F1-8F93-6306-416B-3BD7905D2722}"/>
                </a:ext>
              </a:extLst>
            </p:cNvPr>
            <p:cNvSpPr/>
            <p:nvPr/>
          </p:nvSpPr>
          <p:spPr>
            <a:xfrm>
              <a:off x="5281541" y="2733452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0" y="0"/>
                  </a:move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122D7EB8-7B34-9ACA-5679-C17F4F944B31}"/>
                </a:ext>
              </a:extLst>
            </p:cNvPr>
            <p:cNvSpPr/>
            <p:nvPr/>
          </p:nvSpPr>
          <p:spPr>
            <a:xfrm>
              <a:off x="5698611" y="2733452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203448" y="0"/>
                  </a:moveTo>
                  <a:lnTo>
                    <a:pt x="0" y="0"/>
                  </a:ln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B1EE8DA3-51F5-272C-EB14-A9F4500B5925}"/>
                </a:ext>
              </a:extLst>
            </p:cNvPr>
            <p:cNvSpPr/>
            <p:nvPr/>
          </p:nvSpPr>
          <p:spPr>
            <a:xfrm>
              <a:off x="5698611" y="2733452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0" y="0"/>
                  </a:move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6">
            <a:extLst>
              <a:ext uri="{FF2B5EF4-FFF2-40B4-BE49-F238E27FC236}">
                <a16:creationId xmlns:a16="http://schemas.microsoft.com/office/drawing/2014/main" id="{320EF179-27DD-EDDF-C9DB-0E8917BF7AEB}"/>
              </a:ext>
            </a:extLst>
          </p:cNvPr>
          <p:cNvGrpSpPr/>
          <p:nvPr/>
        </p:nvGrpSpPr>
        <p:grpSpPr>
          <a:xfrm>
            <a:off x="4701073" y="3328844"/>
            <a:ext cx="432573" cy="151186"/>
            <a:chOff x="5271368" y="4681473"/>
            <a:chExt cx="641350" cy="224154"/>
          </a:xfrm>
        </p:grpSpPr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55A2BCFD-A7B2-D8B0-BF74-CB4B51B00CC2}"/>
                </a:ext>
              </a:extLst>
            </p:cNvPr>
            <p:cNvSpPr/>
            <p:nvPr/>
          </p:nvSpPr>
          <p:spPr>
            <a:xfrm>
              <a:off x="5273912" y="4684017"/>
              <a:ext cx="636270" cy="219075"/>
            </a:xfrm>
            <a:custGeom>
              <a:avLst/>
              <a:gdLst/>
              <a:ahLst/>
              <a:cxnLst/>
              <a:rect l="l" t="t" r="r" b="b"/>
              <a:pathLst>
                <a:path w="636270" h="219075">
                  <a:moveTo>
                    <a:pt x="0" y="0"/>
                  </a:moveTo>
                  <a:lnTo>
                    <a:pt x="0" y="218707"/>
                  </a:lnTo>
                  <a:lnTo>
                    <a:pt x="635777" y="218707"/>
                  </a:lnTo>
                  <a:lnTo>
                    <a:pt x="635777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F5971E19-9ABD-BA7A-F4D7-BC18AD1F2CCC}"/>
                </a:ext>
              </a:extLst>
            </p:cNvPr>
            <p:cNvSpPr/>
            <p:nvPr/>
          </p:nvSpPr>
          <p:spPr>
            <a:xfrm>
              <a:off x="5281541" y="4691646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203448" y="0"/>
                  </a:moveTo>
                  <a:lnTo>
                    <a:pt x="0" y="0"/>
                  </a:ln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7620D1FB-954E-86A7-5BDD-57EC3C9C0364}"/>
                </a:ext>
              </a:extLst>
            </p:cNvPr>
            <p:cNvSpPr/>
            <p:nvPr/>
          </p:nvSpPr>
          <p:spPr>
            <a:xfrm>
              <a:off x="5281541" y="4691646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0" y="0"/>
                  </a:move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21831747-5692-652B-3637-D1CDC15C4B12}"/>
                </a:ext>
              </a:extLst>
            </p:cNvPr>
            <p:cNvSpPr/>
            <p:nvPr/>
          </p:nvSpPr>
          <p:spPr>
            <a:xfrm>
              <a:off x="5698611" y="4691646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203448" y="0"/>
                  </a:moveTo>
                  <a:lnTo>
                    <a:pt x="0" y="0"/>
                  </a:ln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3BF5ED31-B075-F4E0-AD12-B20E85B24D29}"/>
                </a:ext>
              </a:extLst>
            </p:cNvPr>
            <p:cNvSpPr/>
            <p:nvPr/>
          </p:nvSpPr>
          <p:spPr>
            <a:xfrm>
              <a:off x="5698611" y="4691646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0" y="0"/>
                  </a:moveTo>
                  <a:lnTo>
                    <a:pt x="0" y="203448"/>
                  </a:lnTo>
                  <a:lnTo>
                    <a:pt x="203448" y="203448"/>
                  </a:lnTo>
                  <a:lnTo>
                    <a:pt x="203448" y="0"/>
                  </a:lnTo>
                  <a:lnTo>
                    <a:pt x="0" y="0"/>
                  </a:lnTo>
                  <a:close/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2">
            <a:extLst>
              <a:ext uri="{FF2B5EF4-FFF2-40B4-BE49-F238E27FC236}">
                <a16:creationId xmlns:a16="http://schemas.microsoft.com/office/drawing/2014/main" id="{C6634455-76CD-3F78-C772-8D3EBE800540}"/>
              </a:ext>
            </a:extLst>
          </p:cNvPr>
          <p:cNvSpPr txBox="1"/>
          <p:nvPr/>
        </p:nvSpPr>
        <p:spPr>
          <a:xfrm>
            <a:off x="1632834" y="1066309"/>
            <a:ext cx="6192223" cy="3632716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225290" indent="-222720">
              <a:spcBef>
                <a:spcPts val="94"/>
              </a:spcBef>
              <a:buFont typeface="SimSun-ExtB"/>
              <a:buChar char="•"/>
              <a:tabLst>
                <a:tab pos="225290" algn="l"/>
              </a:tabLst>
            </a:pPr>
            <a:r>
              <a:rPr sz="1686" spc="-105" dirty="0">
                <a:latin typeface="Trebuchet MS"/>
                <a:cs typeface="Trebuchet MS"/>
              </a:rPr>
              <a:t>Ideally,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94" dirty="0">
                <a:latin typeface="Trebuchet MS"/>
                <a:cs typeface="Trebuchet MS"/>
              </a:rPr>
              <a:t>if</a:t>
            </a:r>
            <a:r>
              <a:rPr sz="1686" spc="-91" dirty="0">
                <a:latin typeface="Trebuchet MS"/>
                <a:cs typeface="Trebuchet MS"/>
              </a:rPr>
              <a:t> </a:t>
            </a:r>
            <a:r>
              <a:rPr sz="1686" spc="-51" dirty="0">
                <a:latin typeface="Trebuchet MS"/>
                <a:cs typeface="Trebuchet MS"/>
              </a:rPr>
              <a:t>no</a:t>
            </a:r>
            <a:r>
              <a:rPr sz="1686" spc="-88" dirty="0">
                <a:latin typeface="Trebuchet MS"/>
                <a:cs typeface="Trebuchet MS"/>
              </a:rPr>
              <a:t> </a:t>
            </a:r>
            <a:r>
              <a:rPr sz="1686" spc="-64" dirty="0">
                <a:latin typeface="Trebuchet MS"/>
                <a:cs typeface="Trebuchet MS"/>
              </a:rPr>
              <a:t>solutions,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AC-3</a:t>
            </a:r>
            <a:r>
              <a:rPr sz="1686" spc="-88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would</a:t>
            </a:r>
            <a:r>
              <a:rPr sz="1686" spc="-88" dirty="0">
                <a:latin typeface="Trebuchet MS"/>
                <a:cs typeface="Trebuchet MS"/>
              </a:rPr>
              <a:t> </a:t>
            </a:r>
            <a:r>
              <a:rPr sz="1686" spc="-98" dirty="0">
                <a:latin typeface="Trebuchet MS"/>
                <a:cs typeface="Trebuchet MS"/>
              </a:rPr>
              <a:t>remove</a:t>
            </a:r>
            <a:r>
              <a:rPr sz="1686" spc="-88" dirty="0">
                <a:latin typeface="Trebuchet MS"/>
                <a:cs typeface="Trebuchet MS"/>
              </a:rPr>
              <a:t> all</a:t>
            </a:r>
            <a:r>
              <a:rPr sz="1686" spc="-84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values</a:t>
            </a:r>
            <a:r>
              <a:rPr sz="1686" spc="-88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from</a:t>
            </a:r>
            <a:r>
              <a:rPr sz="1686" spc="-84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a</a:t>
            </a:r>
            <a:r>
              <a:rPr sz="1686" spc="-91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domain</a:t>
            </a:r>
            <a:endParaRPr sz="1686">
              <a:latin typeface="Trebuchet MS"/>
              <a:cs typeface="Trebuchet MS"/>
            </a:endParaRPr>
          </a:p>
          <a:p>
            <a:pPr marL="225290" indent="-222720">
              <a:spcBef>
                <a:spcPts val="1686"/>
              </a:spcBef>
              <a:buFont typeface="SimSun-ExtB"/>
              <a:buChar char="•"/>
              <a:tabLst>
                <a:tab pos="225290" algn="l"/>
              </a:tabLst>
            </a:pPr>
            <a:r>
              <a:rPr sz="1686" dirty="0">
                <a:latin typeface="Trebuchet MS"/>
                <a:cs typeface="Trebuchet MS"/>
              </a:rPr>
              <a:t>AC-3</a:t>
            </a:r>
            <a:r>
              <a:rPr sz="1686" spc="10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isn’t</a:t>
            </a:r>
            <a:r>
              <a:rPr sz="1686" spc="13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always</a:t>
            </a:r>
            <a:r>
              <a:rPr sz="1686" spc="13" dirty="0">
                <a:latin typeface="Trebuchet MS"/>
                <a:cs typeface="Trebuchet MS"/>
              </a:rPr>
              <a:t> </a:t>
            </a:r>
            <a:r>
              <a:rPr sz="1686" spc="-44" dirty="0">
                <a:latin typeface="Trebuchet MS"/>
                <a:cs typeface="Trebuchet MS"/>
              </a:rPr>
              <a:t>effective:</a:t>
            </a:r>
            <a:endParaRPr sz="1686">
              <a:latin typeface="Trebuchet MS"/>
              <a:cs typeface="Trebuchet MS"/>
            </a:endParaRPr>
          </a:p>
          <a:p>
            <a:pPr>
              <a:spcBef>
                <a:spcPts val="1821"/>
              </a:spcBef>
              <a:buFont typeface="SimSun-ExtB"/>
              <a:buChar char="•"/>
            </a:pPr>
            <a:endParaRPr sz="1686">
              <a:latin typeface="Trebuchet MS"/>
              <a:cs typeface="Trebuchet MS"/>
            </a:endParaRPr>
          </a:p>
          <a:p>
            <a:pPr marL="376482" algn="ctr"/>
            <a:r>
              <a:rPr sz="1349" spc="105" dirty="0">
                <a:latin typeface="Trebuchet MS"/>
                <a:cs typeface="Trebuchet MS"/>
              </a:rPr>
              <a:t>NT</a:t>
            </a:r>
            <a:endParaRPr sz="1349">
              <a:latin typeface="Trebuchet MS"/>
              <a:cs typeface="Trebuchet MS"/>
            </a:endParaRPr>
          </a:p>
          <a:p>
            <a:pPr marR="990247" algn="ctr">
              <a:spcBef>
                <a:spcPts val="1083"/>
              </a:spcBef>
            </a:pPr>
            <a:r>
              <a:rPr sz="1349" spc="54" dirty="0">
                <a:latin typeface="Trebuchet MS"/>
                <a:cs typeface="Trebuchet MS"/>
              </a:rPr>
              <a:t>WA</a:t>
            </a:r>
            <a:endParaRPr sz="1349">
              <a:latin typeface="Trebuchet MS"/>
              <a:cs typeface="Trebuchet MS"/>
            </a:endParaRPr>
          </a:p>
          <a:p>
            <a:pPr marL="376482" algn="ctr">
              <a:spcBef>
                <a:spcPts val="1083"/>
              </a:spcBef>
            </a:pPr>
            <a:r>
              <a:rPr sz="1349" spc="98" dirty="0">
                <a:latin typeface="Trebuchet MS"/>
                <a:cs typeface="Trebuchet MS"/>
              </a:rPr>
              <a:t>SA</a:t>
            </a:r>
            <a:endParaRPr sz="1349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49">
              <a:latin typeface="Trebuchet MS"/>
              <a:cs typeface="Trebuchet MS"/>
            </a:endParaRPr>
          </a:p>
          <a:p>
            <a:pPr>
              <a:spcBef>
                <a:spcPts val="600"/>
              </a:spcBef>
            </a:pPr>
            <a:endParaRPr sz="1349">
              <a:latin typeface="Trebuchet MS"/>
              <a:cs typeface="Trebuchet MS"/>
            </a:endParaRPr>
          </a:p>
          <a:p>
            <a:pPr marL="225290" indent="-222720">
              <a:buFont typeface="SimSun-ExtB"/>
              <a:buChar char="•"/>
              <a:tabLst>
                <a:tab pos="225290" algn="l"/>
              </a:tabLst>
            </a:pPr>
            <a:r>
              <a:rPr sz="1686" spc="37" dirty="0">
                <a:latin typeface="Trebuchet MS"/>
                <a:cs typeface="Trebuchet MS"/>
              </a:rPr>
              <a:t>No</a:t>
            </a:r>
            <a:r>
              <a:rPr sz="1686" spc="-13" dirty="0">
                <a:latin typeface="Trebuchet MS"/>
                <a:cs typeface="Trebuchet MS"/>
              </a:rPr>
              <a:t> </a:t>
            </a:r>
            <a:r>
              <a:rPr sz="1686" spc="-47" dirty="0">
                <a:latin typeface="Trebuchet MS"/>
                <a:cs typeface="Trebuchet MS"/>
              </a:rPr>
              <a:t>consistent</a:t>
            </a:r>
            <a:r>
              <a:rPr sz="1686" spc="-10" dirty="0">
                <a:latin typeface="Trebuchet MS"/>
                <a:cs typeface="Trebuchet MS"/>
              </a:rPr>
              <a:t> </a:t>
            </a:r>
            <a:r>
              <a:rPr sz="1686" spc="-47" dirty="0">
                <a:latin typeface="Trebuchet MS"/>
                <a:cs typeface="Trebuchet MS"/>
              </a:rPr>
              <a:t>assignments,</a:t>
            </a:r>
            <a:r>
              <a:rPr sz="1686" spc="-1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but</a:t>
            </a:r>
            <a:r>
              <a:rPr sz="1686" spc="-13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AC-3</a:t>
            </a:r>
            <a:r>
              <a:rPr sz="1686" spc="-10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doesn’t</a:t>
            </a:r>
            <a:r>
              <a:rPr sz="1686" spc="-13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detect</a:t>
            </a:r>
            <a:r>
              <a:rPr sz="1686" spc="-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</a:t>
            </a:r>
            <a:r>
              <a:rPr sz="1686" spc="-13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problem!</a:t>
            </a:r>
            <a:endParaRPr sz="1686">
              <a:latin typeface="Trebuchet MS"/>
              <a:cs typeface="Trebuchet MS"/>
            </a:endParaRPr>
          </a:p>
          <a:p>
            <a:pPr marL="225290" indent="-222720">
              <a:spcBef>
                <a:spcPts val="1686"/>
              </a:spcBef>
              <a:buClr>
                <a:srgbClr val="000000"/>
              </a:buClr>
              <a:buFont typeface="SimSun-ExtB"/>
              <a:buChar char="•"/>
              <a:tabLst>
                <a:tab pos="225290" algn="l"/>
              </a:tabLst>
            </a:pPr>
            <a:r>
              <a:rPr sz="1686" spc="-40" dirty="0">
                <a:solidFill>
                  <a:srgbClr val="0000A0"/>
                </a:solidFill>
                <a:latin typeface="Trebuchet MS"/>
                <a:cs typeface="Trebuchet MS"/>
              </a:rPr>
              <a:t>Intuition</a:t>
            </a:r>
            <a:r>
              <a:rPr sz="1686" spc="-40" dirty="0">
                <a:latin typeface="Trebuchet MS"/>
                <a:cs typeface="Trebuchet MS"/>
              </a:rPr>
              <a:t>:</a:t>
            </a:r>
            <a:r>
              <a:rPr sz="1686" spc="105" dirty="0">
                <a:latin typeface="Trebuchet MS"/>
                <a:cs typeface="Trebuchet MS"/>
              </a:rPr>
              <a:t> </a:t>
            </a:r>
            <a:r>
              <a:rPr sz="1686" spc="-94" dirty="0">
                <a:latin typeface="Trebuchet MS"/>
                <a:cs typeface="Trebuchet MS"/>
              </a:rPr>
              <a:t>if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159" dirty="0">
                <a:latin typeface="Trebuchet MS"/>
                <a:cs typeface="Trebuchet MS"/>
              </a:rPr>
              <a:t>we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47" dirty="0">
                <a:latin typeface="Trebuchet MS"/>
                <a:cs typeface="Trebuchet MS"/>
              </a:rPr>
              <a:t>look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locally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at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88" dirty="0">
                <a:latin typeface="Trebuchet MS"/>
                <a:cs typeface="Trebuchet MS"/>
              </a:rPr>
              <a:t>the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graph,</a:t>
            </a:r>
            <a:r>
              <a:rPr sz="1686" spc="-64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nothing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blatantly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wrong...</a:t>
            </a:r>
            <a:endParaRPr sz="1686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56171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9D25-AD1B-F59D-3290-225524BA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1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0FA0-D4B1-2835-61E6-464DEC75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290" indent="-222720">
              <a:spcBef>
                <a:spcPts val="94"/>
              </a:spcBef>
              <a:buClr>
                <a:srgbClr val="000000"/>
              </a:buClr>
              <a:buFont typeface="SimSun-ExtB"/>
              <a:buChar char="•"/>
              <a:tabLst>
                <a:tab pos="225290" algn="l"/>
              </a:tabLst>
            </a:pPr>
            <a:r>
              <a:rPr lang="en-US" sz="1800" dirty="0">
                <a:solidFill>
                  <a:srgbClr val="0000A0"/>
                </a:solidFill>
                <a:latin typeface="Trebuchet MS"/>
                <a:cs typeface="Trebuchet MS"/>
              </a:rPr>
              <a:t>Basic</a:t>
            </a:r>
            <a:r>
              <a:rPr lang="en-US" sz="1800" spc="-5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67" dirty="0">
                <a:solidFill>
                  <a:srgbClr val="0000A0"/>
                </a:solidFill>
                <a:latin typeface="Trebuchet MS"/>
                <a:cs typeface="Trebuchet MS"/>
              </a:rPr>
              <a:t>template</a:t>
            </a:r>
            <a:r>
              <a:rPr lang="en-US" sz="1800" spc="-67" dirty="0">
                <a:latin typeface="Trebuchet MS"/>
                <a:cs typeface="Trebuchet MS"/>
              </a:rPr>
              <a:t>:</a:t>
            </a:r>
            <a:r>
              <a:rPr lang="en-US" sz="1800" spc="98" dirty="0">
                <a:latin typeface="Trebuchet MS"/>
                <a:cs typeface="Trebuchet MS"/>
              </a:rPr>
              <a:t> </a:t>
            </a:r>
            <a:r>
              <a:rPr lang="en-US" sz="1800" spc="-37" dirty="0">
                <a:latin typeface="Trebuchet MS"/>
                <a:cs typeface="Trebuchet MS"/>
              </a:rPr>
              <a:t>backtracking</a:t>
            </a:r>
            <a:r>
              <a:rPr lang="en-US" sz="1800" spc="-54" dirty="0">
                <a:latin typeface="Trebuchet MS"/>
                <a:cs typeface="Trebuchet MS"/>
              </a:rPr>
              <a:t> </a:t>
            </a:r>
            <a:r>
              <a:rPr lang="en-US" sz="1800" spc="-67" dirty="0">
                <a:latin typeface="Trebuchet MS"/>
                <a:cs typeface="Trebuchet MS"/>
              </a:rPr>
              <a:t>search</a:t>
            </a:r>
            <a:r>
              <a:rPr lang="en-US" sz="1800" spc="-54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on</a:t>
            </a:r>
            <a:r>
              <a:rPr lang="en-US" sz="1800" spc="-54" dirty="0">
                <a:latin typeface="Trebuchet MS"/>
                <a:cs typeface="Trebuchet MS"/>
              </a:rPr>
              <a:t> </a:t>
            </a:r>
            <a:r>
              <a:rPr lang="en-US" sz="1800" spc="-61" dirty="0">
                <a:latin typeface="Trebuchet MS"/>
                <a:cs typeface="Trebuchet MS"/>
              </a:rPr>
              <a:t>partial</a:t>
            </a:r>
            <a:r>
              <a:rPr lang="en-US" sz="1800" spc="-54" dirty="0">
                <a:latin typeface="Trebuchet MS"/>
                <a:cs typeface="Trebuchet MS"/>
              </a:rPr>
              <a:t> </a:t>
            </a:r>
            <a:r>
              <a:rPr lang="en-US" sz="1800" spc="-7" dirty="0">
                <a:latin typeface="Trebuchet MS"/>
                <a:cs typeface="Trebuchet MS"/>
              </a:rPr>
              <a:t>assignments</a:t>
            </a:r>
            <a:endParaRPr lang="en-US"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SimSun-ExtB"/>
              <a:buChar char="•"/>
            </a:pPr>
            <a:endParaRPr lang="en-US" sz="1800" dirty="0">
              <a:latin typeface="Trebuchet MS"/>
              <a:cs typeface="Trebuchet MS"/>
            </a:endParaRPr>
          </a:p>
          <a:p>
            <a:pPr>
              <a:spcBef>
                <a:spcPts val="1194"/>
              </a:spcBef>
              <a:buFont typeface="SimSun-ExtB"/>
              <a:buChar char="•"/>
            </a:pPr>
            <a:endParaRPr lang="en-US" sz="1800" dirty="0">
              <a:latin typeface="Trebuchet MS"/>
              <a:cs typeface="Trebuchet MS"/>
            </a:endParaRPr>
          </a:p>
          <a:p>
            <a:pPr marL="224861" marR="3426" indent="-222720" algn="just">
              <a:lnSpc>
                <a:spcPct val="101600"/>
              </a:lnSpc>
              <a:buClr>
                <a:srgbClr val="000000"/>
              </a:buClr>
              <a:buFont typeface="SimSun-ExtB"/>
              <a:buChar char="•"/>
              <a:tabLst>
                <a:tab pos="225718" algn="l"/>
              </a:tabLst>
            </a:pPr>
            <a:r>
              <a:rPr lang="en-US" sz="1800" spc="-27" dirty="0">
                <a:solidFill>
                  <a:srgbClr val="0000A0"/>
                </a:solidFill>
                <a:latin typeface="Trebuchet MS"/>
                <a:cs typeface="Trebuchet MS"/>
              </a:rPr>
              <a:t>Dynamic</a:t>
            </a:r>
            <a:r>
              <a:rPr lang="en-US" sz="1800" spc="-10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z="1800" spc="-57" dirty="0">
                <a:solidFill>
                  <a:srgbClr val="0000A0"/>
                </a:solidFill>
                <a:latin typeface="Trebuchet MS"/>
                <a:cs typeface="Trebuchet MS"/>
              </a:rPr>
              <a:t>ordering</a:t>
            </a:r>
            <a:r>
              <a:rPr lang="en-US" sz="1800" spc="-57" dirty="0">
                <a:latin typeface="Trebuchet MS"/>
                <a:cs typeface="Trebuchet MS"/>
              </a:rPr>
              <a:t>:</a:t>
            </a:r>
            <a:r>
              <a:rPr lang="en-US" sz="1800" spc="94" dirty="0">
                <a:latin typeface="Trebuchet MS"/>
                <a:cs typeface="Trebuchet MS"/>
              </a:rPr>
              <a:t> </a:t>
            </a:r>
            <a:r>
              <a:rPr lang="en-US" sz="1800" spc="-47" dirty="0">
                <a:latin typeface="Trebuchet MS"/>
                <a:cs typeface="Trebuchet MS"/>
              </a:rPr>
              <a:t>most</a:t>
            </a:r>
            <a:r>
              <a:rPr lang="en-US" sz="1800" spc="-74" dirty="0">
                <a:latin typeface="Trebuchet MS"/>
                <a:cs typeface="Trebuchet MS"/>
              </a:rPr>
              <a:t> </a:t>
            </a:r>
            <a:r>
              <a:rPr lang="en-US" sz="1800" spc="-71" dirty="0">
                <a:latin typeface="Trebuchet MS"/>
                <a:cs typeface="Trebuchet MS"/>
              </a:rPr>
              <a:t>constrained</a:t>
            </a:r>
            <a:r>
              <a:rPr lang="en-US" sz="1800" spc="-57" dirty="0">
                <a:latin typeface="Trebuchet MS"/>
                <a:cs typeface="Trebuchet MS"/>
              </a:rPr>
              <a:t> </a:t>
            </a:r>
            <a:r>
              <a:rPr lang="en-US" sz="1800" spc="-94" dirty="0">
                <a:latin typeface="Trebuchet MS"/>
                <a:cs typeface="Trebuchet MS"/>
              </a:rPr>
              <a:t>variable</a:t>
            </a:r>
            <a:r>
              <a:rPr lang="en-US" sz="1800" spc="-30" dirty="0">
                <a:latin typeface="Trebuchet MS"/>
                <a:cs typeface="Trebuchet MS"/>
              </a:rPr>
              <a:t> </a:t>
            </a:r>
            <a:r>
              <a:rPr lang="en-US" sz="1800" spc="-61" dirty="0">
                <a:latin typeface="Trebuchet MS"/>
                <a:cs typeface="Trebuchet MS"/>
              </a:rPr>
              <a:t>(fail</a:t>
            </a:r>
            <a:r>
              <a:rPr lang="en-US" sz="1800" spc="-67" dirty="0">
                <a:latin typeface="Trebuchet MS"/>
                <a:cs typeface="Trebuchet MS"/>
              </a:rPr>
              <a:t> </a:t>
            </a:r>
            <a:r>
              <a:rPr lang="en-US" sz="1800" spc="-91" dirty="0">
                <a:latin typeface="Trebuchet MS"/>
                <a:cs typeface="Trebuchet MS"/>
              </a:rPr>
              <a:t>early),</a:t>
            </a:r>
            <a:r>
              <a:rPr lang="en-US" sz="1800" spc="-34" dirty="0">
                <a:latin typeface="Trebuchet MS"/>
                <a:cs typeface="Trebuchet MS"/>
              </a:rPr>
              <a:t> </a:t>
            </a:r>
            <a:r>
              <a:rPr lang="en-US" sz="1800" spc="-91" dirty="0">
                <a:latin typeface="Trebuchet MS"/>
                <a:cs typeface="Trebuchet MS"/>
              </a:rPr>
              <a:t>least</a:t>
            </a:r>
            <a:r>
              <a:rPr lang="en-US" sz="1800" spc="-37" dirty="0">
                <a:latin typeface="Trebuchet MS"/>
                <a:cs typeface="Trebuchet MS"/>
              </a:rPr>
              <a:t> </a:t>
            </a:r>
            <a:r>
              <a:rPr lang="en-US" sz="1800" spc="-13" dirty="0">
                <a:latin typeface="Trebuchet MS"/>
                <a:cs typeface="Trebuchet MS"/>
              </a:rPr>
              <a:t>con- 	</a:t>
            </a:r>
            <a:r>
              <a:rPr lang="en-US" sz="1800" spc="-57" dirty="0">
                <a:latin typeface="Trebuchet MS"/>
                <a:cs typeface="Trebuchet MS"/>
              </a:rPr>
              <a:t>strained</a:t>
            </a:r>
            <a:r>
              <a:rPr lang="en-US" sz="1800" spc="-51" dirty="0">
                <a:latin typeface="Trebuchet MS"/>
                <a:cs typeface="Trebuchet MS"/>
              </a:rPr>
              <a:t> </a:t>
            </a:r>
            <a:r>
              <a:rPr lang="en-US" sz="1800" spc="-57" dirty="0">
                <a:latin typeface="Trebuchet MS"/>
                <a:cs typeface="Trebuchet MS"/>
              </a:rPr>
              <a:t>value</a:t>
            </a:r>
            <a:r>
              <a:rPr lang="en-US" sz="1800" spc="-51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(try</a:t>
            </a:r>
            <a:r>
              <a:rPr lang="en-US" sz="1800" spc="-51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to</a:t>
            </a:r>
            <a:r>
              <a:rPr lang="en-US" sz="1800" spc="-51" dirty="0">
                <a:latin typeface="Trebuchet MS"/>
                <a:cs typeface="Trebuchet MS"/>
              </a:rPr>
              <a:t> </a:t>
            </a:r>
            <a:r>
              <a:rPr lang="en-US" sz="1800" spc="-7" dirty="0">
                <a:latin typeface="Trebuchet MS"/>
                <a:cs typeface="Trebuchet MS"/>
              </a:rPr>
              <a:t>succeed)</a:t>
            </a:r>
            <a:endParaRPr lang="en-US"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SimSun-ExtB"/>
              <a:buChar char="•"/>
            </a:pPr>
            <a:endParaRPr lang="en-US" sz="1800" dirty="0">
              <a:latin typeface="Trebuchet MS"/>
              <a:cs typeface="Trebuchet MS"/>
            </a:endParaRPr>
          </a:p>
          <a:p>
            <a:pPr>
              <a:spcBef>
                <a:spcPts val="954"/>
              </a:spcBef>
              <a:buFont typeface="SimSun-ExtB"/>
              <a:buChar char="•"/>
            </a:pPr>
            <a:endParaRPr lang="en-US" sz="1800" dirty="0">
              <a:latin typeface="Trebuchet MS"/>
              <a:cs typeface="Trebuchet MS"/>
            </a:endParaRPr>
          </a:p>
          <a:p>
            <a:pPr marL="224861" marR="4283" indent="-222720" algn="just">
              <a:lnSpc>
                <a:spcPct val="101600"/>
              </a:lnSpc>
              <a:buClr>
                <a:srgbClr val="000000"/>
              </a:buClr>
              <a:buFont typeface="SimSun-ExtB"/>
              <a:buChar char="•"/>
              <a:tabLst>
                <a:tab pos="225718" algn="l"/>
              </a:tabLst>
            </a:pPr>
            <a:r>
              <a:rPr lang="en-US" sz="1800" spc="-17" dirty="0">
                <a:solidFill>
                  <a:srgbClr val="0000A0"/>
                </a:solidFill>
                <a:latin typeface="Trebuchet MS"/>
                <a:cs typeface="Trebuchet MS"/>
              </a:rPr>
              <a:t>Lookahead</a:t>
            </a:r>
            <a:r>
              <a:rPr lang="en-US" sz="1800" spc="-17" dirty="0">
                <a:latin typeface="Trebuchet MS"/>
                <a:cs typeface="Trebuchet MS"/>
              </a:rPr>
              <a:t>:</a:t>
            </a:r>
            <a:r>
              <a:rPr lang="en-US" sz="1800" spc="91" dirty="0">
                <a:latin typeface="Trebuchet MS"/>
                <a:cs typeface="Trebuchet MS"/>
              </a:rPr>
              <a:t> </a:t>
            </a:r>
            <a:r>
              <a:rPr lang="en-US" sz="1800" spc="-74" dirty="0">
                <a:latin typeface="Trebuchet MS"/>
                <a:cs typeface="Trebuchet MS"/>
              </a:rPr>
              <a:t>forward</a:t>
            </a:r>
            <a:r>
              <a:rPr lang="en-US" sz="1800" spc="-51" dirty="0">
                <a:latin typeface="Trebuchet MS"/>
                <a:cs typeface="Trebuchet MS"/>
              </a:rPr>
              <a:t> </a:t>
            </a:r>
            <a:r>
              <a:rPr lang="en-US" sz="1800" spc="-37" dirty="0">
                <a:latin typeface="Trebuchet MS"/>
                <a:cs typeface="Trebuchet MS"/>
              </a:rPr>
              <a:t>checking</a:t>
            </a:r>
            <a:r>
              <a:rPr lang="en-US" sz="1800" spc="-64" dirty="0">
                <a:latin typeface="Trebuchet MS"/>
                <a:cs typeface="Trebuchet MS"/>
              </a:rPr>
              <a:t> (enforces </a:t>
            </a:r>
            <a:r>
              <a:rPr lang="en-US" sz="1800" spc="-13" dirty="0">
                <a:latin typeface="Trebuchet MS"/>
                <a:cs typeface="Trebuchet MS"/>
              </a:rPr>
              <a:t>arc</a:t>
            </a:r>
            <a:r>
              <a:rPr lang="en-US" sz="1800" spc="-64" dirty="0">
                <a:latin typeface="Trebuchet MS"/>
                <a:cs typeface="Trebuchet MS"/>
              </a:rPr>
              <a:t> </a:t>
            </a:r>
            <a:r>
              <a:rPr lang="en-US" sz="1800" spc="-47" dirty="0">
                <a:latin typeface="Trebuchet MS"/>
                <a:cs typeface="Trebuchet MS"/>
              </a:rPr>
              <a:t>consistency</a:t>
            </a:r>
            <a:r>
              <a:rPr lang="en-US" sz="1800" spc="-67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on</a:t>
            </a:r>
            <a:r>
              <a:rPr lang="en-US" sz="1800" spc="-64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neigh- 	</a:t>
            </a:r>
            <a:r>
              <a:rPr lang="en-US" sz="1800" spc="-54" dirty="0" err="1">
                <a:latin typeface="Trebuchet MS"/>
                <a:cs typeface="Trebuchet MS"/>
              </a:rPr>
              <a:t>bors</a:t>
            </a:r>
            <a:r>
              <a:rPr lang="en-US" sz="1800" spc="-54" dirty="0">
                <a:latin typeface="Trebuchet MS"/>
                <a:cs typeface="Trebuchet MS"/>
              </a:rPr>
              <a:t>),</a:t>
            </a:r>
            <a:r>
              <a:rPr lang="en-US" sz="1800" spc="-17" dirty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AC-3</a:t>
            </a:r>
            <a:r>
              <a:rPr lang="en-US" sz="1800" spc="-27" dirty="0">
                <a:latin typeface="Trebuchet MS"/>
                <a:cs typeface="Trebuchet MS"/>
              </a:rPr>
              <a:t> </a:t>
            </a:r>
            <a:r>
              <a:rPr lang="en-US" sz="1800" spc="-88" dirty="0">
                <a:latin typeface="Trebuchet MS"/>
                <a:cs typeface="Trebuchet MS"/>
              </a:rPr>
              <a:t>(enforces</a:t>
            </a:r>
            <a:r>
              <a:rPr lang="en-US" sz="1800" spc="-30" dirty="0">
                <a:latin typeface="Trebuchet MS"/>
                <a:cs typeface="Trebuchet MS"/>
              </a:rPr>
              <a:t> </a:t>
            </a:r>
            <a:r>
              <a:rPr lang="en-US" sz="1800" spc="-118" dirty="0">
                <a:latin typeface="Trebuchet MS"/>
                <a:cs typeface="Trebuchet MS"/>
              </a:rPr>
              <a:t>arc</a:t>
            </a:r>
            <a:r>
              <a:rPr lang="en-US" sz="1800" spc="-7" dirty="0">
                <a:latin typeface="Trebuchet MS"/>
                <a:cs typeface="Trebuchet MS"/>
              </a:rPr>
              <a:t> </a:t>
            </a:r>
            <a:r>
              <a:rPr lang="en-US" sz="1800" spc="-71" dirty="0">
                <a:latin typeface="Trebuchet MS"/>
                <a:cs typeface="Trebuchet MS"/>
              </a:rPr>
              <a:t>consistency</a:t>
            </a:r>
            <a:r>
              <a:rPr lang="en-US" sz="1800" spc="-27" dirty="0">
                <a:latin typeface="Trebuchet MS"/>
                <a:cs typeface="Trebuchet MS"/>
              </a:rPr>
              <a:t> </a:t>
            </a:r>
            <a:r>
              <a:rPr lang="en-US" sz="1800" spc="-51" dirty="0">
                <a:latin typeface="Trebuchet MS"/>
                <a:cs typeface="Trebuchet MS"/>
              </a:rPr>
              <a:t>on</a:t>
            </a:r>
            <a:r>
              <a:rPr lang="en-US" sz="1800" spc="-27" dirty="0">
                <a:latin typeface="Trebuchet MS"/>
                <a:cs typeface="Trebuchet MS"/>
              </a:rPr>
              <a:t> </a:t>
            </a:r>
            <a:r>
              <a:rPr lang="en-US" sz="1800" spc="-64" dirty="0">
                <a:latin typeface="Trebuchet MS"/>
                <a:cs typeface="Trebuchet MS"/>
              </a:rPr>
              <a:t>neighbors</a:t>
            </a:r>
            <a:r>
              <a:rPr lang="en-US" sz="1800" spc="-27" dirty="0">
                <a:latin typeface="Trebuchet MS"/>
                <a:cs typeface="Trebuchet MS"/>
              </a:rPr>
              <a:t> </a:t>
            </a:r>
            <a:r>
              <a:rPr lang="en-US" sz="1800" spc="-64" dirty="0">
                <a:latin typeface="Trebuchet MS"/>
                <a:cs typeface="Trebuchet MS"/>
              </a:rPr>
              <a:t>and</a:t>
            </a:r>
            <a:r>
              <a:rPr lang="en-US" sz="1800" spc="-24" dirty="0">
                <a:latin typeface="Trebuchet MS"/>
                <a:cs typeface="Trebuchet MS"/>
              </a:rPr>
              <a:t> </a:t>
            </a:r>
            <a:r>
              <a:rPr lang="en-US" sz="1800" spc="-91" dirty="0">
                <a:latin typeface="Trebuchet MS"/>
                <a:cs typeface="Trebuchet MS"/>
              </a:rPr>
              <a:t>their</a:t>
            </a:r>
            <a:r>
              <a:rPr lang="en-US" sz="1800" spc="-27" dirty="0"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neigh- 	</a:t>
            </a:r>
            <a:r>
              <a:rPr lang="en-US" sz="1800" spc="-47" dirty="0" err="1">
                <a:latin typeface="Trebuchet MS"/>
                <a:cs typeface="Trebuchet MS"/>
              </a:rPr>
              <a:t>bors</a:t>
            </a:r>
            <a:r>
              <a:rPr lang="en-US" sz="1800" spc="-47" dirty="0">
                <a:latin typeface="Trebuchet MS"/>
                <a:cs typeface="Trebuchet MS"/>
              </a:rPr>
              <a:t>,</a:t>
            </a:r>
            <a:r>
              <a:rPr lang="en-US" sz="1800" spc="-74" dirty="0">
                <a:latin typeface="Trebuchet MS"/>
                <a:cs typeface="Trebuchet MS"/>
              </a:rPr>
              <a:t> </a:t>
            </a:r>
            <a:r>
              <a:rPr lang="en-US" sz="1800" spc="-7" dirty="0">
                <a:latin typeface="Trebuchet MS"/>
                <a:cs typeface="Trebuchet MS"/>
              </a:rPr>
              <a:t>etc.)</a:t>
            </a:r>
            <a:endParaRPr lang="en-US" sz="18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E3D4-6A48-9BFB-153F-446DC0D7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B99D5-3C66-42BF-2B94-853A6291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2212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4A1F-AAB0-A01C-3692-2564909E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4BC1AE-E594-1642-1C90-F43BF02B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965538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6B62-0832-63BC-DDB4-EF58CC6A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FBE9-B42F-FD63-F097-B8B92208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44958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9C25-8763-A85C-D396-93440BEF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4" dirty="0"/>
              <a:t>Example:</a:t>
            </a:r>
            <a:r>
              <a:rPr lang="en-US" spc="159" dirty="0"/>
              <a:t> IQ </a:t>
            </a:r>
            <a:r>
              <a:rPr lang="en-US" spc="-91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26D6-769F-BE0F-B599-92F59711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F00E-8F7D-C77C-0B0C-3E77BC55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B345B-906B-9347-6D90-888DF78E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541BF7F-2A92-24F9-F856-AB5F8D3E628F}"/>
              </a:ext>
            </a:extLst>
          </p:cNvPr>
          <p:cNvSpPr txBox="1"/>
          <p:nvPr/>
        </p:nvSpPr>
        <p:spPr>
          <a:xfrm>
            <a:off x="1312496" y="1430747"/>
            <a:ext cx="6519008" cy="3077086"/>
          </a:xfrm>
          <a:prstGeom prst="rect">
            <a:avLst/>
          </a:prstGeom>
        </p:spPr>
        <p:txBody>
          <a:bodyPr vert="horz" wrap="square" lIns="0" tIns="7709" rIns="0" bIns="0" rtlCol="0">
            <a:spAutoFit/>
          </a:bodyPr>
          <a:lstStyle/>
          <a:p>
            <a:pPr marL="8566" marR="3426">
              <a:lnSpc>
                <a:spcPct val="101600"/>
              </a:lnSpc>
              <a:spcBef>
                <a:spcPts val="61"/>
              </a:spcBef>
            </a:pPr>
            <a:r>
              <a:rPr sz="1686" spc="-13" dirty="0">
                <a:latin typeface="Trebuchet MS"/>
                <a:cs typeface="Trebuchet MS"/>
              </a:rPr>
              <a:t>Three</a:t>
            </a:r>
            <a:r>
              <a:rPr sz="1686" spc="17" dirty="0">
                <a:latin typeface="Trebuchet MS"/>
                <a:cs typeface="Trebuchet MS"/>
              </a:rPr>
              <a:t> </a:t>
            </a:r>
            <a:r>
              <a:rPr sz="1686" spc="-51" dirty="0">
                <a:latin typeface="Trebuchet MS"/>
                <a:cs typeface="Trebuchet MS"/>
              </a:rPr>
              <a:t>sculptures</a:t>
            </a:r>
            <a:r>
              <a:rPr sz="1686" spc="1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(A,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B,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spc="64" dirty="0">
                <a:latin typeface="Trebuchet MS"/>
                <a:cs typeface="Trebuchet MS"/>
              </a:rPr>
              <a:t>C)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spc="-47" dirty="0">
                <a:latin typeface="Trebuchet MS"/>
                <a:cs typeface="Trebuchet MS"/>
              </a:rPr>
              <a:t>are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be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spc="-61" dirty="0">
                <a:latin typeface="Trebuchet MS"/>
                <a:cs typeface="Trebuchet MS"/>
              </a:rPr>
              <a:t>exhibited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in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rooms</a:t>
            </a:r>
            <a:r>
              <a:rPr sz="1686" spc="1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1,</a:t>
            </a:r>
            <a:r>
              <a:rPr sz="1686" spc="3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2</a:t>
            </a:r>
            <a:r>
              <a:rPr sz="1686" spc="1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of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an</a:t>
            </a:r>
            <a:r>
              <a:rPr sz="1686" spc="20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Trebuchet MS"/>
                <a:cs typeface="Trebuchet MS"/>
              </a:rPr>
              <a:t>art </a:t>
            </a:r>
            <a:r>
              <a:rPr sz="1686" spc="-24" dirty="0">
                <a:latin typeface="Trebuchet MS"/>
                <a:cs typeface="Trebuchet MS"/>
              </a:rPr>
              <a:t>gallery.</a:t>
            </a: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364"/>
              </a:spcBef>
            </a:pPr>
            <a:endParaRPr sz="1686" dirty="0">
              <a:latin typeface="Trebuchet MS"/>
              <a:cs typeface="Trebuchet MS"/>
            </a:endParaRPr>
          </a:p>
          <a:p>
            <a:pPr marL="8566">
              <a:spcBef>
                <a:spcPts val="3"/>
              </a:spcBef>
            </a:pPr>
            <a:r>
              <a:rPr sz="1686" dirty="0">
                <a:latin typeface="Trebuchet MS"/>
                <a:cs typeface="Trebuchet MS"/>
              </a:rPr>
              <a:t>The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61" dirty="0">
                <a:latin typeface="Trebuchet MS"/>
                <a:cs typeface="Trebuchet MS"/>
              </a:rPr>
              <a:t>exhibition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must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satisfy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the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61" dirty="0">
                <a:latin typeface="Trebuchet MS"/>
                <a:cs typeface="Trebuchet MS"/>
              </a:rPr>
              <a:t>following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conditions:</a:t>
            </a: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293"/>
              </a:spcBef>
            </a:pPr>
            <a:endParaRPr sz="1686" dirty="0">
              <a:latin typeface="Trebuchet MS"/>
              <a:cs typeface="Trebuchet MS"/>
            </a:endParaRPr>
          </a:p>
          <a:p>
            <a:pPr marL="551231" indent="-222720">
              <a:buFont typeface="SimSun-ExtB"/>
              <a:buChar char="•"/>
              <a:tabLst>
                <a:tab pos="551231" algn="l"/>
              </a:tabLst>
            </a:pPr>
            <a:r>
              <a:rPr sz="1686" spc="-34" dirty="0">
                <a:latin typeface="Trebuchet MS"/>
                <a:cs typeface="Trebuchet MS"/>
              </a:rPr>
              <a:t>Sculptures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138" dirty="0">
                <a:latin typeface="Trebuchet MS"/>
                <a:cs typeface="Trebuchet MS"/>
              </a:rPr>
              <a:t>A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and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179" dirty="0">
                <a:latin typeface="Trebuchet MS"/>
                <a:cs typeface="Trebuchet MS"/>
              </a:rPr>
              <a:t>B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cannot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be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in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the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same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room.</a:t>
            </a: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293"/>
              </a:spcBef>
              <a:buFont typeface="SimSun-ExtB"/>
              <a:buChar char="•"/>
            </a:pPr>
            <a:endParaRPr sz="1686" dirty="0">
              <a:latin typeface="Trebuchet MS"/>
              <a:cs typeface="Trebuchet MS"/>
            </a:endParaRPr>
          </a:p>
          <a:p>
            <a:pPr marL="551231" indent="-222720">
              <a:buFont typeface="SimSun-ExtB"/>
              <a:buChar char="•"/>
              <a:tabLst>
                <a:tab pos="551231" algn="l"/>
              </a:tabLst>
            </a:pPr>
            <a:r>
              <a:rPr sz="1686" spc="-34" dirty="0">
                <a:latin typeface="Trebuchet MS"/>
                <a:cs typeface="Trebuchet MS"/>
              </a:rPr>
              <a:t>Sculptures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179" dirty="0">
                <a:latin typeface="Trebuchet MS"/>
                <a:cs typeface="Trebuchet MS"/>
              </a:rPr>
              <a:t>B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and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81" dirty="0">
                <a:latin typeface="Trebuchet MS"/>
                <a:cs typeface="Trebuchet MS"/>
              </a:rPr>
              <a:t>C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must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be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in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the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same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room.</a:t>
            </a: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293"/>
              </a:spcBef>
              <a:buFont typeface="SimSun-ExtB"/>
              <a:buChar char="•"/>
            </a:pPr>
            <a:endParaRPr sz="1686" dirty="0">
              <a:latin typeface="Trebuchet MS"/>
              <a:cs typeface="Trebuchet MS"/>
            </a:endParaRPr>
          </a:p>
          <a:p>
            <a:pPr marL="551231" indent="-222720">
              <a:spcBef>
                <a:spcPts val="3"/>
              </a:spcBef>
              <a:buFont typeface="SimSun-ExtB"/>
              <a:buChar char="•"/>
              <a:tabLst>
                <a:tab pos="551231" algn="l"/>
              </a:tabLst>
            </a:pPr>
            <a:r>
              <a:rPr sz="1686" dirty="0">
                <a:latin typeface="Trebuchet MS"/>
                <a:cs typeface="Trebuchet MS"/>
              </a:rPr>
              <a:t>Room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2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can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only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Trebuchet MS"/>
                <a:cs typeface="Trebuchet MS"/>
              </a:rPr>
              <a:t>hold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one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sculpture.</a:t>
            </a: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293"/>
              </a:spcBef>
            </a:pPr>
            <a:endParaRPr sz="1686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41219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A850-438E-A1BC-BFA5-81338680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4" dirty="0"/>
              <a:t>Example:</a:t>
            </a:r>
            <a:r>
              <a:rPr lang="en-US" spc="61" dirty="0"/>
              <a:t> </a:t>
            </a:r>
            <a:r>
              <a:rPr lang="en-US" spc="-138" dirty="0"/>
              <a:t>event</a:t>
            </a:r>
            <a:r>
              <a:rPr lang="en-US" spc="-57" dirty="0"/>
              <a:t> </a:t>
            </a:r>
            <a:r>
              <a:rPr lang="en-US" spc="-94" dirty="0"/>
              <a:t>scheduling</a:t>
            </a:r>
            <a:r>
              <a:rPr lang="en-US" spc="-98" dirty="0"/>
              <a:t> </a:t>
            </a:r>
            <a:r>
              <a:rPr lang="en-US" spc="-57" dirty="0"/>
              <a:t>(section)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C8D2D-5B1E-D7C9-98A0-4CE7FF6E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86B42-BC96-0DE4-522F-FA1F3F4D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18C524C-4DBA-1E27-1AED-F53C390A96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3164" y="1123823"/>
            <a:ext cx="861914" cy="510287"/>
          </a:xfrm>
          <a:prstGeom prst="rect">
            <a:avLst/>
          </a:prstGeom>
        </p:spPr>
      </p:pic>
      <p:grpSp>
        <p:nvGrpSpPr>
          <p:cNvPr id="7" name="object 4">
            <a:extLst>
              <a:ext uri="{FF2B5EF4-FFF2-40B4-BE49-F238E27FC236}">
                <a16:creationId xmlns:a16="http://schemas.microsoft.com/office/drawing/2014/main" id="{633BB580-977A-4B2D-54C2-B68BC2001DB0}"/>
              </a:ext>
            </a:extLst>
          </p:cNvPr>
          <p:cNvGrpSpPr/>
          <p:nvPr/>
        </p:nvGrpSpPr>
        <p:grpSpPr>
          <a:xfrm>
            <a:off x="5351184" y="1407035"/>
            <a:ext cx="1173516" cy="905834"/>
            <a:chOff x="5084936" y="1746114"/>
            <a:chExt cx="1739900" cy="1343025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F557CCE3-8531-A2D2-CEF8-5AF6F0CCCD6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4936" y="1746114"/>
              <a:ext cx="106810" cy="106810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F5FD8B6F-E598-62DC-DEB8-5868C390D68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13" y="1746114"/>
              <a:ext cx="106810" cy="106810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170897DA-F483-529D-1550-913A5B7E08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936" y="2158098"/>
              <a:ext cx="106810" cy="106810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F5ADFAB9-55B9-067A-FC45-9F28C781CE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7613" y="2158098"/>
              <a:ext cx="106810" cy="106810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06A4AA03-934D-1FD0-D323-D38246AF48B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4936" y="2570081"/>
              <a:ext cx="106810" cy="10681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CF042E48-7233-A224-F07D-774A33744C4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13" y="2570081"/>
              <a:ext cx="106810" cy="106810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849DBFA4-1AB8-813B-2ED7-C7F478D8713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7613" y="2982065"/>
              <a:ext cx="106810" cy="106810"/>
            </a:xfrm>
            <a:prstGeom prst="rect">
              <a:avLst/>
            </a:prstGeom>
          </p:spPr>
        </p:pic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54E87DDD-1AC1-A9C5-F11C-1231C79F1020}"/>
                </a:ext>
              </a:extLst>
            </p:cNvPr>
            <p:cNvSpPr/>
            <p:nvPr/>
          </p:nvSpPr>
          <p:spPr>
            <a:xfrm>
              <a:off x="5187663" y="1799519"/>
              <a:ext cx="1534160" cy="1223645"/>
            </a:xfrm>
            <a:custGeom>
              <a:avLst/>
              <a:gdLst/>
              <a:ahLst/>
              <a:cxnLst/>
              <a:rect l="l" t="t" r="r" b="b"/>
              <a:pathLst>
                <a:path w="1534159" h="1223645">
                  <a:moveTo>
                    <a:pt x="1545" y="0"/>
                  </a:moveTo>
                  <a:lnTo>
                    <a:pt x="1532488" y="0"/>
                  </a:lnTo>
                </a:path>
                <a:path w="1534159" h="1223645">
                  <a:moveTo>
                    <a:pt x="0" y="399538"/>
                  </a:moveTo>
                  <a:lnTo>
                    <a:pt x="1534033" y="12445"/>
                  </a:lnTo>
                </a:path>
                <a:path w="1534159" h="1223645">
                  <a:moveTo>
                    <a:pt x="0" y="836414"/>
                  </a:moveTo>
                  <a:lnTo>
                    <a:pt x="1534033" y="1223504"/>
                  </a:lnTo>
                </a:path>
                <a:path w="1534159" h="1223645">
                  <a:moveTo>
                    <a:pt x="1545" y="823967"/>
                  </a:moveTo>
                  <a:lnTo>
                    <a:pt x="1532488" y="823967"/>
                  </a:lnTo>
                </a:path>
                <a:path w="1534159" h="1223645">
                  <a:moveTo>
                    <a:pt x="0" y="12446"/>
                  </a:moveTo>
                  <a:lnTo>
                    <a:pt x="1534033" y="399536"/>
                  </a:lnTo>
                </a:path>
                <a:path w="1534159" h="1223645">
                  <a:moveTo>
                    <a:pt x="0" y="811522"/>
                  </a:moveTo>
                  <a:lnTo>
                    <a:pt x="1534033" y="424429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F154875-F5ED-0775-ECDE-669EF37665C9}"/>
                </a:ext>
              </a:extLst>
            </p:cNvPr>
            <p:cNvSpPr/>
            <p:nvPr/>
          </p:nvSpPr>
          <p:spPr>
            <a:xfrm>
              <a:off x="5187663" y="1811965"/>
              <a:ext cx="1534160" cy="811530"/>
            </a:xfrm>
            <a:custGeom>
              <a:avLst/>
              <a:gdLst/>
              <a:ahLst/>
              <a:cxnLst/>
              <a:rect l="l" t="t" r="r" b="b"/>
              <a:pathLst>
                <a:path w="1534159" h="811530">
                  <a:moveTo>
                    <a:pt x="0" y="1"/>
                  </a:moveTo>
                  <a:lnTo>
                    <a:pt x="1534033" y="387091"/>
                  </a:lnTo>
                </a:path>
                <a:path w="1534159" h="811530">
                  <a:moveTo>
                    <a:pt x="0" y="387092"/>
                  </a:moveTo>
                  <a:lnTo>
                    <a:pt x="1534033" y="0"/>
                  </a:lnTo>
                </a:path>
                <a:path w="1534159" h="811530">
                  <a:moveTo>
                    <a:pt x="1545" y="811521"/>
                  </a:moveTo>
                  <a:lnTo>
                    <a:pt x="1532488" y="811521"/>
                  </a:lnTo>
                </a:path>
              </a:pathLst>
            </a:custGeom>
            <a:ln w="20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B0188B17-9238-10E5-DDF3-F0607B4CADC4}"/>
              </a:ext>
            </a:extLst>
          </p:cNvPr>
          <p:cNvSpPr txBox="1"/>
          <p:nvPr/>
        </p:nvSpPr>
        <p:spPr>
          <a:xfrm>
            <a:off x="5115325" y="1122506"/>
            <a:ext cx="543929" cy="218866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8566">
              <a:spcBef>
                <a:spcPts val="88"/>
              </a:spcBef>
            </a:pPr>
            <a:r>
              <a:rPr sz="1349" spc="-57" dirty="0">
                <a:latin typeface="Trebuchet MS"/>
                <a:cs typeface="Trebuchet MS"/>
              </a:rPr>
              <a:t>event</a:t>
            </a:r>
            <a:r>
              <a:rPr sz="1349" spc="-37" dirty="0">
                <a:latin typeface="Trebuchet MS"/>
                <a:cs typeface="Trebuchet MS"/>
              </a:rPr>
              <a:t> </a:t>
            </a:r>
            <a:r>
              <a:rPr sz="1349" i="1" spc="-34" dirty="0">
                <a:latin typeface="Trebuchet MS"/>
                <a:cs typeface="Trebuchet MS"/>
              </a:rPr>
              <a:t>e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A425F619-F2C7-B99E-2A8A-0ACCB4352C3B}"/>
              </a:ext>
            </a:extLst>
          </p:cNvPr>
          <p:cNvSpPr txBox="1"/>
          <p:nvPr/>
        </p:nvSpPr>
        <p:spPr>
          <a:xfrm>
            <a:off x="6101402" y="1122506"/>
            <a:ext cx="774349" cy="218866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8566">
              <a:spcBef>
                <a:spcPts val="88"/>
              </a:spcBef>
            </a:pPr>
            <a:r>
              <a:rPr sz="1349" spc="-44" dirty="0">
                <a:latin typeface="Trebuchet MS"/>
                <a:cs typeface="Trebuchet MS"/>
              </a:rPr>
              <a:t>time</a:t>
            </a:r>
            <a:r>
              <a:rPr sz="1349" spc="-57" dirty="0">
                <a:latin typeface="Trebuchet MS"/>
                <a:cs typeface="Trebuchet MS"/>
              </a:rPr>
              <a:t> </a:t>
            </a:r>
            <a:r>
              <a:rPr sz="1349" spc="-13" dirty="0">
                <a:latin typeface="Trebuchet MS"/>
                <a:cs typeface="Trebuchet MS"/>
              </a:rPr>
              <a:t>slot</a:t>
            </a:r>
            <a:r>
              <a:rPr sz="1349" spc="-71" dirty="0">
                <a:latin typeface="Trebuchet MS"/>
                <a:cs typeface="Trebuchet MS"/>
              </a:rPr>
              <a:t> </a:t>
            </a:r>
            <a:r>
              <a:rPr sz="1349" i="1" spc="-34" dirty="0">
                <a:latin typeface="Trebuchet MS"/>
                <a:cs typeface="Trebuchet MS"/>
              </a:rPr>
              <a:t>t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EE062156-F132-7ACD-4FFF-A5F204C7DBE0}"/>
              </a:ext>
            </a:extLst>
          </p:cNvPr>
          <p:cNvSpPr txBox="1"/>
          <p:nvPr/>
        </p:nvSpPr>
        <p:spPr>
          <a:xfrm>
            <a:off x="5221318" y="1248205"/>
            <a:ext cx="104503" cy="857623"/>
          </a:xfrm>
          <a:prstGeom prst="rect">
            <a:avLst/>
          </a:prstGeom>
        </p:spPr>
        <p:txBody>
          <a:bodyPr vert="horz" wrap="square" lIns="0" tIns="80090" rIns="0" bIns="0" rtlCol="0">
            <a:spAutoFit/>
          </a:bodyPr>
          <a:lstStyle/>
          <a:p>
            <a:pPr marL="8566">
              <a:spcBef>
                <a:spcPts val="631"/>
              </a:spcBef>
            </a:pPr>
            <a:r>
              <a:rPr sz="1349" spc="-34" dirty="0">
                <a:latin typeface="Trebuchet MS"/>
                <a:cs typeface="Trebuchet MS"/>
              </a:rPr>
              <a:t>1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2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3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C7419ED8-469F-1705-B6A3-DBAFFB94A88A}"/>
              </a:ext>
            </a:extLst>
          </p:cNvPr>
          <p:cNvSpPr txBox="1"/>
          <p:nvPr/>
        </p:nvSpPr>
        <p:spPr>
          <a:xfrm>
            <a:off x="6550161" y="1248205"/>
            <a:ext cx="104503" cy="1142188"/>
          </a:xfrm>
          <a:prstGeom prst="rect">
            <a:avLst/>
          </a:prstGeom>
        </p:spPr>
        <p:txBody>
          <a:bodyPr vert="horz" wrap="square" lIns="0" tIns="80090" rIns="0" bIns="0" rtlCol="0">
            <a:spAutoFit/>
          </a:bodyPr>
          <a:lstStyle/>
          <a:p>
            <a:pPr marL="8566">
              <a:spcBef>
                <a:spcPts val="631"/>
              </a:spcBef>
            </a:pPr>
            <a:r>
              <a:rPr sz="1349" spc="-34" dirty="0">
                <a:latin typeface="Trebuchet MS"/>
                <a:cs typeface="Trebuchet MS"/>
              </a:rPr>
              <a:t>1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2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3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70"/>
              </a:spcBef>
            </a:pPr>
            <a:r>
              <a:rPr sz="1349" spc="-34" dirty="0">
                <a:latin typeface="Trebuchet MS"/>
                <a:cs typeface="Trebuchet MS"/>
              </a:rPr>
              <a:t>4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288E57FB-DE01-A818-59F6-5AE518C971EC}"/>
              </a:ext>
            </a:extLst>
          </p:cNvPr>
          <p:cNvSpPr txBox="1"/>
          <p:nvPr/>
        </p:nvSpPr>
        <p:spPr>
          <a:xfrm>
            <a:off x="1530742" y="2493039"/>
            <a:ext cx="5220003" cy="1873516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8566">
              <a:spcBef>
                <a:spcPts val="94"/>
              </a:spcBef>
            </a:pPr>
            <a:r>
              <a:rPr sz="1686" spc="-7" dirty="0">
                <a:solidFill>
                  <a:srgbClr val="0000A0"/>
                </a:solidFill>
                <a:latin typeface="Trebuchet MS"/>
                <a:cs typeface="Trebuchet MS"/>
              </a:rPr>
              <a:t>Setup</a:t>
            </a:r>
            <a:r>
              <a:rPr sz="1686" spc="-7" dirty="0">
                <a:latin typeface="Trebuchet MS"/>
                <a:cs typeface="Trebuchet MS"/>
              </a:rPr>
              <a:t>:</a:t>
            </a:r>
            <a:endParaRPr sz="1686" dirty="0">
              <a:latin typeface="Trebuchet MS"/>
              <a:cs typeface="Trebuchet MS"/>
            </a:endParaRPr>
          </a:p>
          <a:p>
            <a:pPr marL="552088" indent="-217580">
              <a:spcBef>
                <a:spcPts val="1268"/>
              </a:spcBef>
              <a:buFont typeface="Lucida Sans Unicode"/>
              <a:buChar char="•"/>
              <a:tabLst>
                <a:tab pos="552088" algn="l"/>
                <a:tab pos="2597685" algn="l"/>
              </a:tabLst>
            </a:pPr>
            <a:r>
              <a:rPr sz="1686" dirty="0">
                <a:latin typeface="Trebuchet MS"/>
                <a:cs typeface="Trebuchet MS"/>
              </a:rPr>
              <a:t>Have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i="1" spc="361" dirty="0">
                <a:latin typeface="Trebuchet MS"/>
                <a:cs typeface="Trebuchet MS"/>
              </a:rPr>
              <a:t>E</a:t>
            </a:r>
            <a:r>
              <a:rPr sz="1686" i="1" spc="34" dirty="0">
                <a:latin typeface="Trebuchet MS"/>
                <a:cs typeface="Trebuchet MS"/>
              </a:rPr>
              <a:t> </a:t>
            </a:r>
            <a:r>
              <a:rPr sz="1686" spc="-64" dirty="0">
                <a:latin typeface="Trebuchet MS"/>
                <a:cs typeface="Trebuchet MS"/>
              </a:rPr>
              <a:t>events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and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i="1" spc="-34" dirty="0">
                <a:latin typeface="Trebuchet MS"/>
                <a:cs typeface="Trebuchet MS"/>
              </a:rPr>
              <a:t>T</a:t>
            </a:r>
            <a:r>
              <a:rPr sz="1686" i="1" dirty="0">
                <a:latin typeface="Trebuchet MS"/>
                <a:cs typeface="Trebuchet MS"/>
              </a:rPr>
              <a:t>	</a:t>
            </a:r>
            <a:r>
              <a:rPr sz="1686" spc="-54" dirty="0">
                <a:latin typeface="Trebuchet MS"/>
                <a:cs typeface="Trebuchet MS"/>
              </a:rPr>
              <a:t>time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slots</a:t>
            </a:r>
            <a:endParaRPr sz="1686" dirty="0">
              <a:latin typeface="Trebuchet MS"/>
              <a:cs typeface="Trebuchet MS"/>
            </a:endParaRPr>
          </a:p>
          <a:p>
            <a:pPr marL="552088" indent="-217580">
              <a:spcBef>
                <a:spcPts val="934"/>
              </a:spcBef>
              <a:buFont typeface="Lucida Sans Unicode"/>
              <a:buChar char="•"/>
              <a:tabLst>
                <a:tab pos="552088" algn="l"/>
              </a:tabLst>
            </a:pPr>
            <a:r>
              <a:rPr sz="1686" dirty="0">
                <a:latin typeface="Trebuchet MS"/>
                <a:cs typeface="Trebuchet MS"/>
              </a:rPr>
              <a:t>Each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event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Trebuchet MS"/>
                <a:cs typeface="Trebuchet MS"/>
              </a:rPr>
              <a:t>e</a:t>
            </a:r>
            <a:r>
              <a:rPr sz="1686" i="1" spc="-7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must</a:t>
            </a:r>
            <a:r>
              <a:rPr sz="1686" spc="-7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be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put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in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b="1" spc="-13" dirty="0">
                <a:latin typeface="Trebuchet MS"/>
                <a:cs typeface="Trebuchet MS"/>
              </a:rPr>
              <a:t>exactly</a:t>
            </a:r>
            <a:r>
              <a:rPr sz="1686" b="1" spc="-34" dirty="0">
                <a:latin typeface="Trebuchet MS"/>
                <a:cs typeface="Trebuchet MS"/>
              </a:rPr>
              <a:t> </a:t>
            </a:r>
            <a:r>
              <a:rPr sz="1686" b="1" dirty="0">
                <a:latin typeface="Trebuchet MS"/>
                <a:cs typeface="Trebuchet MS"/>
              </a:rPr>
              <a:t>one</a:t>
            </a:r>
            <a:r>
              <a:rPr sz="1686" b="1" spc="-74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time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slot</a:t>
            </a:r>
            <a:endParaRPr sz="1686" dirty="0">
              <a:latin typeface="Trebuchet MS"/>
              <a:cs typeface="Trebuchet MS"/>
            </a:endParaRPr>
          </a:p>
          <a:p>
            <a:pPr marL="552088" indent="-217580">
              <a:spcBef>
                <a:spcPts val="1268"/>
              </a:spcBef>
              <a:buFont typeface="Lucida Sans Unicode"/>
              <a:buChar char="•"/>
              <a:tabLst>
                <a:tab pos="552088" algn="l"/>
              </a:tabLst>
            </a:pPr>
            <a:r>
              <a:rPr sz="1686" dirty="0">
                <a:latin typeface="Trebuchet MS"/>
                <a:cs typeface="Trebuchet MS"/>
              </a:rPr>
              <a:t>Each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time</a:t>
            </a:r>
            <a:r>
              <a:rPr sz="1686" spc="-30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slot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Trebuchet MS"/>
                <a:cs typeface="Trebuchet MS"/>
              </a:rPr>
              <a:t>t</a:t>
            </a:r>
            <a:r>
              <a:rPr sz="1686" i="1" spc="-3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can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spc="-47" dirty="0">
                <a:latin typeface="Trebuchet MS"/>
                <a:cs typeface="Trebuchet MS"/>
              </a:rPr>
              <a:t>have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b="1" dirty="0">
                <a:latin typeface="Trebuchet MS"/>
                <a:cs typeface="Trebuchet MS"/>
              </a:rPr>
              <a:t>at</a:t>
            </a:r>
            <a:r>
              <a:rPr sz="1686" b="1" spc="13" dirty="0">
                <a:latin typeface="Trebuchet MS"/>
                <a:cs typeface="Trebuchet MS"/>
              </a:rPr>
              <a:t> </a:t>
            </a:r>
            <a:r>
              <a:rPr sz="1686" b="1" dirty="0">
                <a:latin typeface="Trebuchet MS"/>
                <a:cs typeface="Trebuchet MS"/>
              </a:rPr>
              <a:t>most</a:t>
            </a:r>
            <a:r>
              <a:rPr sz="1686" b="1" spc="13" dirty="0">
                <a:latin typeface="Trebuchet MS"/>
                <a:cs typeface="Trebuchet MS"/>
              </a:rPr>
              <a:t> </a:t>
            </a:r>
            <a:r>
              <a:rPr sz="1686" b="1" dirty="0">
                <a:latin typeface="Trebuchet MS"/>
                <a:cs typeface="Trebuchet MS"/>
              </a:rPr>
              <a:t>one</a:t>
            </a:r>
            <a:r>
              <a:rPr sz="1686" b="1" spc="-30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event</a:t>
            </a:r>
            <a:endParaRPr sz="1686" dirty="0">
              <a:latin typeface="Trebuchet MS"/>
              <a:cs typeface="Trebuchet MS"/>
            </a:endParaRPr>
          </a:p>
          <a:p>
            <a:pPr marL="552088" indent="-217580">
              <a:spcBef>
                <a:spcPts val="934"/>
              </a:spcBef>
              <a:buFont typeface="Lucida Sans Unicode"/>
              <a:buChar char="•"/>
              <a:tabLst>
                <a:tab pos="552088" algn="l"/>
              </a:tabLst>
            </a:pPr>
            <a:r>
              <a:rPr sz="1686" dirty="0">
                <a:latin typeface="Trebuchet MS"/>
                <a:cs typeface="Trebuchet MS"/>
              </a:rPr>
              <a:t>Event</a:t>
            </a:r>
            <a:r>
              <a:rPr sz="1686" spc="-128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Trebuchet MS"/>
                <a:cs typeface="Trebuchet MS"/>
              </a:rPr>
              <a:t>e</a:t>
            </a:r>
            <a:r>
              <a:rPr sz="1686" i="1" spc="-125" dirty="0">
                <a:latin typeface="Trebuchet MS"/>
                <a:cs typeface="Trebuchet MS"/>
              </a:rPr>
              <a:t> </a:t>
            </a:r>
            <a:r>
              <a:rPr sz="1686" spc="-91" dirty="0">
                <a:latin typeface="Trebuchet MS"/>
                <a:cs typeface="Trebuchet MS"/>
              </a:rPr>
              <a:t>allowed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in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time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slot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Trebuchet MS"/>
                <a:cs typeface="Trebuchet MS"/>
              </a:rPr>
              <a:t>t</a:t>
            </a:r>
            <a:r>
              <a:rPr sz="1686" i="1" spc="-51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only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if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77" dirty="0">
                <a:latin typeface="Trebuchet MS"/>
                <a:cs typeface="Trebuchet MS"/>
              </a:rPr>
              <a:t>(</a:t>
            </a:r>
            <a:r>
              <a:rPr sz="1686" i="1" spc="-77" dirty="0">
                <a:latin typeface="Trebuchet MS"/>
                <a:cs typeface="Trebuchet MS"/>
              </a:rPr>
              <a:t>e,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Trebuchet MS"/>
                <a:cs typeface="Trebuchet MS"/>
              </a:rPr>
              <a:t>t</a:t>
            </a:r>
            <a:r>
              <a:rPr sz="1686" dirty="0">
                <a:latin typeface="Trebuchet MS"/>
                <a:cs typeface="Trebuchet MS"/>
              </a:rPr>
              <a:t>)</a:t>
            </a:r>
            <a:r>
              <a:rPr sz="1686" spc="-125" dirty="0">
                <a:latin typeface="Trebuchet MS"/>
                <a:cs typeface="Trebuchet MS"/>
              </a:rPr>
              <a:t> </a:t>
            </a:r>
            <a:r>
              <a:rPr sz="1686" spc="-202" dirty="0">
                <a:latin typeface="Lucida Sans Unicode"/>
                <a:cs typeface="Lucida Sans Unicode"/>
              </a:rPr>
              <a:t>∈</a:t>
            </a:r>
            <a:r>
              <a:rPr sz="1686" spc="-57" dirty="0">
                <a:latin typeface="Lucida Sans Unicode"/>
                <a:cs typeface="Lucida Sans Unicode"/>
              </a:rPr>
              <a:t> </a:t>
            </a:r>
            <a:r>
              <a:rPr sz="1686" i="1" spc="212" dirty="0">
                <a:latin typeface="Trebuchet MS"/>
                <a:cs typeface="Trebuchet MS"/>
              </a:rPr>
              <a:t>A</a:t>
            </a:r>
            <a:endParaRPr sz="1686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758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ABAD-87A1-17C1-28CF-DA666F87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CCFB-AC86-7542-F37D-196284CA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two neighboring countries, one that begins with an A and the other that speaks Hungarian.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F3EC-6865-81BC-0950-3E1E1B78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E29EE-4926-0B69-3598-6357E6E9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15604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7212-D73F-CB09-D7B3-AA36CC5C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4" dirty="0"/>
              <a:t>Example:</a:t>
            </a:r>
            <a:r>
              <a:rPr lang="en-US" spc="61" dirty="0"/>
              <a:t> </a:t>
            </a:r>
            <a:r>
              <a:rPr lang="en-US" spc="-138" dirty="0"/>
              <a:t>event</a:t>
            </a:r>
            <a:r>
              <a:rPr lang="en-US" spc="-57" dirty="0"/>
              <a:t> </a:t>
            </a:r>
            <a:r>
              <a:rPr lang="en-US" spc="-94" dirty="0"/>
              <a:t>scheduling</a:t>
            </a:r>
            <a:r>
              <a:rPr lang="en-US" spc="-98" dirty="0"/>
              <a:t> </a:t>
            </a:r>
            <a:r>
              <a:rPr lang="en-US" spc="-57" dirty="0"/>
              <a:t>(section)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EAE6-53D6-AA56-A772-3000511B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EB216-017B-D194-6E00-692BAC1B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2A8AC45C-63E5-138C-1AE7-7CA865284B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309" y="1065812"/>
            <a:ext cx="861914" cy="510287"/>
          </a:xfrm>
          <a:prstGeom prst="rect">
            <a:avLst/>
          </a:prstGeom>
        </p:spPr>
      </p:pic>
      <p:grpSp>
        <p:nvGrpSpPr>
          <p:cNvPr id="7" name="object 4">
            <a:extLst>
              <a:ext uri="{FF2B5EF4-FFF2-40B4-BE49-F238E27FC236}">
                <a16:creationId xmlns:a16="http://schemas.microsoft.com/office/drawing/2014/main" id="{64370405-6999-7F29-FA4E-A8C74CF9EB60}"/>
              </a:ext>
            </a:extLst>
          </p:cNvPr>
          <p:cNvGrpSpPr/>
          <p:nvPr/>
        </p:nvGrpSpPr>
        <p:grpSpPr>
          <a:xfrm>
            <a:off x="4575329" y="1349024"/>
            <a:ext cx="1173516" cy="905834"/>
            <a:chOff x="5084936" y="1746114"/>
            <a:chExt cx="1739900" cy="1343025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140E0EB2-7D7B-D4BF-3CCD-E6CE2341983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4936" y="1746114"/>
              <a:ext cx="106810" cy="106810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A76359AD-CE2E-76E9-71D7-0E2998B8958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13" y="1746114"/>
              <a:ext cx="106810" cy="106810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F579788B-119C-52C1-42BF-A82AC55C25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936" y="2158098"/>
              <a:ext cx="106810" cy="106810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28036E97-F756-2EF2-CA0D-81E9F5A1384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7613" y="2158098"/>
              <a:ext cx="106810" cy="106810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D06F19C1-7FD4-D580-84FD-08BB57E5F1F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4936" y="2570081"/>
              <a:ext cx="106810" cy="10681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D238F59A-0497-CDAB-23F1-58636BBAF1A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13" y="2570081"/>
              <a:ext cx="106810" cy="106810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7B7D8C0E-08F3-A14A-A297-6D13CB4269A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7613" y="2982065"/>
              <a:ext cx="106810" cy="106810"/>
            </a:xfrm>
            <a:prstGeom prst="rect">
              <a:avLst/>
            </a:prstGeom>
          </p:spPr>
        </p:pic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2AC15EEC-3F79-AFBC-EAE2-50C391246830}"/>
                </a:ext>
              </a:extLst>
            </p:cNvPr>
            <p:cNvSpPr/>
            <p:nvPr/>
          </p:nvSpPr>
          <p:spPr>
            <a:xfrm>
              <a:off x="5187663" y="1799519"/>
              <a:ext cx="1534160" cy="1223645"/>
            </a:xfrm>
            <a:custGeom>
              <a:avLst/>
              <a:gdLst/>
              <a:ahLst/>
              <a:cxnLst/>
              <a:rect l="l" t="t" r="r" b="b"/>
              <a:pathLst>
                <a:path w="1534159" h="1223645">
                  <a:moveTo>
                    <a:pt x="1545" y="0"/>
                  </a:moveTo>
                  <a:lnTo>
                    <a:pt x="1532488" y="0"/>
                  </a:lnTo>
                </a:path>
                <a:path w="1534159" h="1223645">
                  <a:moveTo>
                    <a:pt x="0" y="399538"/>
                  </a:moveTo>
                  <a:lnTo>
                    <a:pt x="1534033" y="12445"/>
                  </a:lnTo>
                </a:path>
                <a:path w="1534159" h="1223645">
                  <a:moveTo>
                    <a:pt x="0" y="836414"/>
                  </a:moveTo>
                  <a:lnTo>
                    <a:pt x="1534033" y="1223504"/>
                  </a:lnTo>
                </a:path>
                <a:path w="1534159" h="1223645">
                  <a:moveTo>
                    <a:pt x="1545" y="823967"/>
                  </a:moveTo>
                  <a:lnTo>
                    <a:pt x="1532488" y="823967"/>
                  </a:lnTo>
                </a:path>
                <a:path w="1534159" h="1223645">
                  <a:moveTo>
                    <a:pt x="0" y="12446"/>
                  </a:moveTo>
                  <a:lnTo>
                    <a:pt x="1534033" y="399536"/>
                  </a:lnTo>
                </a:path>
                <a:path w="1534159" h="1223645">
                  <a:moveTo>
                    <a:pt x="0" y="811522"/>
                  </a:moveTo>
                  <a:lnTo>
                    <a:pt x="1534033" y="424429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E1C2BCE1-05C0-9C27-2337-DE463524B9A3}"/>
                </a:ext>
              </a:extLst>
            </p:cNvPr>
            <p:cNvSpPr/>
            <p:nvPr/>
          </p:nvSpPr>
          <p:spPr>
            <a:xfrm>
              <a:off x="5187663" y="1811965"/>
              <a:ext cx="1534160" cy="811530"/>
            </a:xfrm>
            <a:custGeom>
              <a:avLst/>
              <a:gdLst/>
              <a:ahLst/>
              <a:cxnLst/>
              <a:rect l="l" t="t" r="r" b="b"/>
              <a:pathLst>
                <a:path w="1534159" h="811530">
                  <a:moveTo>
                    <a:pt x="0" y="1"/>
                  </a:moveTo>
                  <a:lnTo>
                    <a:pt x="1534033" y="387091"/>
                  </a:lnTo>
                </a:path>
                <a:path w="1534159" h="811530">
                  <a:moveTo>
                    <a:pt x="0" y="387092"/>
                  </a:moveTo>
                  <a:lnTo>
                    <a:pt x="1534033" y="0"/>
                  </a:lnTo>
                </a:path>
                <a:path w="1534159" h="811530">
                  <a:moveTo>
                    <a:pt x="1545" y="811521"/>
                  </a:moveTo>
                  <a:lnTo>
                    <a:pt x="1532488" y="811521"/>
                  </a:lnTo>
                </a:path>
              </a:pathLst>
            </a:custGeom>
            <a:ln w="20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8839C278-6110-6F7A-9FA0-5E8B6221907F}"/>
              </a:ext>
            </a:extLst>
          </p:cNvPr>
          <p:cNvSpPr txBox="1"/>
          <p:nvPr/>
        </p:nvSpPr>
        <p:spPr>
          <a:xfrm>
            <a:off x="4339470" y="1064495"/>
            <a:ext cx="543929" cy="218866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8566">
              <a:spcBef>
                <a:spcPts val="88"/>
              </a:spcBef>
            </a:pPr>
            <a:r>
              <a:rPr sz="1349" spc="-57" dirty="0">
                <a:latin typeface="Trebuchet MS"/>
                <a:cs typeface="Trebuchet MS"/>
              </a:rPr>
              <a:t>event</a:t>
            </a:r>
            <a:r>
              <a:rPr sz="1349" spc="-37" dirty="0">
                <a:latin typeface="Trebuchet MS"/>
                <a:cs typeface="Trebuchet MS"/>
              </a:rPr>
              <a:t> </a:t>
            </a:r>
            <a:r>
              <a:rPr sz="1349" i="1" spc="-34" dirty="0">
                <a:latin typeface="Trebuchet MS"/>
                <a:cs typeface="Trebuchet MS"/>
              </a:rPr>
              <a:t>e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213F3F24-88B5-70CA-9E44-CCBD52DA0051}"/>
              </a:ext>
            </a:extLst>
          </p:cNvPr>
          <p:cNvSpPr txBox="1"/>
          <p:nvPr/>
        </p:nvSpPr>
        <p:spPr>
          <a:xfrm>
            <a:off x="5325547" y="1064495"/>
            <a:ext cx="774349" cy="218866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8566">
              <a:spcBef>
                <a:spcPts val="88"/>
              </a:spcBef>
            </a:pPr>
            <a:r>
              <a:rPr sz="1349" spc="-44" dirty="0">
                <a:latin typeface="Trebuchet MS"/>
                <a:cs typeface="Trebuchet MS"/>
              </a:rPr>
              <a:t>time</a:t>
            </a:r>
            <a:r>
              <a:rPr sz="1349" spc="-57" dirty="0">
                <a:latin typeface="Trebuchet MS"/>
                <a:cs typeface="Trebuchet MS"/>
              </a:rPr>
              <a:t> </a:t>
            </a:r>
            <a:r>
              <a:rPr sz="1349" spc="-13" dirty="0">
                <a:latin typeface="Trebuchet MS"/>
                <a:cs typeface="Trebuchet MS"/>
              </a:rPr>
              <a:t>slot</a:t>
            </a:r>
            <a:r>
              <a:rPr sz="1349" spc="-71" dirty="0">
                <a:latin typeface="Trebuchet MS"/>
                <a:cs typeface="Trebuchet MS"/>
              </a:rPr>
              <a:t> </a:t>
            </a:r>
            <a:r>
              <a:rPr sz="1349" i="1" spc="-34" dirty="0">
                <a:latin typeface="Trebuchet MS"/>
                <a:cs typeface="Trebuchet MS"/>
              </a:rPr>
              <a:t>t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76133BAD-0E2E-1F79-5FE0-3D00B5897B74}"/>
              </a:ext>
            </a:extLst>
          </p:cNvPr>
          <p:cNvSpPr txBox="1"/>
          <p:nvPr/>
        </p:nvSpPr>
        <p:spPr>
          <a:xfrm>
            <a:off x="4445463" y="1190194"/>
            <a:ext cx="104503" cy="857623"/>
          </a:xfrm>
          <a:prstGeom prst="rect">
            <a:avLst/>
          </a:prstGeom>
        </p:spPr>
        <p:txBody>
          <a:bodyPr vert="horz" wrap="square" lIns="0" tIns="80090" rIns="0" bIns="0" rtlCol="0">
            <a:spAutoFit/>
          </a:bodyPr>
          <a:lstStyle/>
          <a:p>
            <a:pPr marL="8566">
              <a:spcBef>
                <a:spcPts val="631"/>
              </a:spcBef>
            </a:pPr>
            <a:r>
              <a:rPr sz="1349" spc="-34" dirty="0">
                <a:latin typeface="Trebuchet MS"/>
                <a:cs typeface="Trebuchet MS"/>
              </a:rPr>
              <a:t>1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2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3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2D98FFA-59AF-F7F4-99A8-BC718A6D2198}"/>
              </a:ext>
            </a:extLst>
          </p:cNvPr>
          <p:cNvSpPr txBox="1"/>
          <p:nvPr/>
        </p:nvSpPr>
        <p:spPr>
          <a:xfrm>
            <a:off x="5774306" y="1190194"/>
            <a:ext cx="104503" cy="1142188"/>
          </a:xfrm>
          <a:prstGeom prst="rect">
            <a:avLst/>
          </a:prstGeom>
        </p:spPr>
        <p:txBody>
          <a:bodyPr vert="horz" wrap="square" lIns="0" tIns="80090" rIns="0" bIns="0" rtlCol="0">
            <a:spAutoFit/>
          </a:bodyPr>
          <a:lstStyle/>
          <a:p>
            <a:pPr marL="8566">
              <a:spcBef>
                <a:spcPts val="631"/>
              </a:spcBef>
            </a:pPr>
            <a:r>
              <a:rPr sz="1349" spc="-34" dirty="0">
                <a:latin typeface="Trebuchet MS"/>
                <a:cs typeface="Trebuchet MS"/>
              </a:rPr>
              <a:t>1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2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3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70"/>
              </a:spcBef>
            </a:pPr>
            <a:r>
              <a:rPr sz="1349" spc="-34" dirty="0">
                <a:latin typeface="Trebuchet MS"/>
                <a:cs typeface="Trebuchet MS"/>
              </a:rPr>
              <a:t>4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5CC0C26F-E45D-67EB-12D7-9A8F40A89049}"/>
              </a:ext>
            </a:extLst>
          </p:cNvPr>
          <p:cNvSpPr txBox="1"/>
          <p:nvPr/>
        </p:nvSpPr>
        <p:spPr>
          <a:xfrm>
            <a:off x="1289468" y="2408935"/>
            <a:ext cx="6552415" cy="2232081"/>
          </a:xfrm>
          <a:prstGeom prst="rect">
            <a:avLst/>
          </a:prstGeom>
        </p:spPr>
        <p:txBody>
          <a:bodyPr vert="horz" wrap="square" lIns="0" tIns="147760" rIns="0" bIns="0" rtlCol="0">
            <a:spAutoFit/>
          </a:bodyPr>
          <a:lstStyle/>
          <a:p>
            <a:pPr marL="25698">
              <a:spcBef>
                <a:spcPts val="1164"/>
              </a:spcBef>
            </a:pPr>
            <a:r>
              <a:rPr sz="1686" spc="118" dirty="0">
                <a:solidFill>
                  <a:srgbClr val="0000A0"/>
                </a:solidFill>
                <a:latin typeface="Trebuchet MS"/>
                <a:cs typeface="Trebuchet MS"/>
              </a:rPr>
              <a:t>CSP</a:t>
            </a:r>
            <a:r>
              <a:rPr sz="168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54" dirty="0">
                <a:solidFill>
                  <a:srgbClr val="0000A0"/>
                </a:solidFill>
                <a:latin typeface="Trebuchet MS"/>
                <a:cs typeface="Trebuchet MS"/>
              </a:rPr>
              <a:t>formulation</a:t>
            </a:r>
            <a:r>
              <a:rPr sz="1686" spc="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17" dirty="0">
                <a:solidFill>
                  <a:srgbClr val="0000A0"/>
                </a:solidFill>
                <a:latin typeface="Trebuchet MS"/>
                <a:cs typeface="Trebuchet MS"/>
              </a:rPr>
              <a:t>1</a:t>
            </a:r>
            <a:r>
              <a:rPr sz="1686" spc="-17" dirty="0">
                <a:latin typeface="Trebuchet MS"/>
                <a:cs typeface="Trebuchet MS"/>
              </a:rPr>
              <a:t>:</a:t>
            </a:r>
            <a:endParaRPr sz="1686">
              <a:latin typeface="Trebuchet MS"/>
              <a:cs typeface="Trebuchet MS"/>
            </a:endParaRPr>
          </a:p>
          <a:p>
            <a:pPr marL="569221" indent="-217580">
              <a:spcBef>
                <a:spcPts val="1103"/>
              </a:spcBef>
              <a:buFont typeface="Lucida Sans Unicode"/>
              <a:buChar char="•"/>
              <a:tabLst>
                <a:tab pos="569221" algn="l"/>
                <a:tab pos="1539337" algn="l"/>
              </a:tabLst>
            </a:pPr>
            <a:r>
              <a:rPr sz="1686" spc="-7" dirty="0">
                <a:latin typeface="Trebuchet MS"/>
                <a:cs typeface="Trebuchet MS"/>
              </a:rPr>
              <a:t>Variables: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54" dirty="0">
                <a:latin typeface="Trebuchet MS"/>
                <a:cs typeface="Trebuchet MS"/>
              </a:rPr>
              <a:t>for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each</a:t>
            </a:r>
            <a:r>
              <a:rPr sz="1686" spc="-67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event</a:t>
            </a:r>
            <a:r>
              <a:rPr sz="1686" spc="-17" dirty="0">
                <a:latin typeface="Trebuchet MS"/>
                <a:cs typeface="Trebuchet MS"/>
              </a:rPr>
              <a:t> </a:t>
            </a:r>
            <a:r>
              <a:rPr sz="1686" i="1" spc="-61" dirty="0">
                <a:latin typeface="Trebuchet MS"/>
                <a:cs typeface="Trebuchet MS"/>
              </a:rPr>
              <a:t>e</a:t>
            </a:r>
            <a:r>
              <a:rPr sz="1686" spc="-61" dirty="0">
                <a:latin typeface="Trebuchet MS"/>
                <a:cs typeface="Trebuchet MS"/>
              </a:rPr>
              <a:t>,</a:t>
            </a:r>
            <a:r>
              <a:rPr sz="1686" spc="13" dirty="0">
                <a:latin typeface="Trebuchet MS"/>
                <a:cs typeface="Trebuchet MS"/>
              </a:rPr>
              <a:t> </a:t>
            </a:r>
            <a:r>
              <a:rPr sz="1686" i="1" spc="243" dirty="0">
                <a:latin typeface="Trebuchet MS"/>
                <a:cs typeface="Trebuchet MS"/>
              </a:rPr>
              <a:t>X</a:t>
            </a:r>
            <a:r>
              <a:rPr sz="1771" i="1" spc="364" baseline="-12698" dirty="0">
                <a:latin typeface="Trebuchet MS"/>
                <a:cs typeface="Trebuchet MS"/>
              </a:rPr>
              <a:t>e</a:t>
            </a:r>
            <a:r>
              <a:rPr sz="1771" i="1" spc="227" baseline="-12698" dirty="0">
                <a:latin typeface="Trebuchet MS"/>
                <a:cs typeface="Trebuchet MS"/>
              </a:rPr>
              <a:t> </a:t>
            </a:r>
            <a:r>
              <a:rPr sz="1686" spc="-202" dirty="0">
                <a:latin typeface="Lucida Sans Unicode"/>
                <a:cs typeface="Lucida Sans Unicode"/>
              </a:rPr>
              <a:t>∈</a:t>
            </a:r>
            <a:r>
              <a:rPr sz="1686" spc="-57" dirty="0">
                <a:latin typeface="Lucida Sans Unicode"/>
                <a:cs typeface="Lucida Sans Unicode"/>
              </a:rPr>
              <a:t> </a:t>
            </a:r>
            <a:r>
              <a:rPr sz="1686" spc="40" dirty="0">
                <a:latin typeface="Lucida Sans Unicode"/>
                <a:cs typeface="Lucida Sans Unicode"/>
              </a:rPr>
              <a:t>{</a:t>
            </a:r>
            <a:r>
              <a:rPr sz="1686" spc="40" dirty="0">
                <a:latin typeface="Trebuchet MS"/>
                <a:cs typeface="Trebuchet MS"/>
              </a:rPr>
              <a:t>1</a:t>
            </a:r>
            <a:r>
              <a:rPr sz="1686" i="1" spc="40" dirty="0">
                <a:latin typeface="Trebuchet MS"/>
                <a:cs typeface="Trebuchet MS"/>
              </a:rPr>
              <a:t>,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spc="-145" dirty="0">
                <a:latin typeface="Trebuchet MS"/>
                <a:cs typeface="Trebuchet MS"/>
              </a:rPr>
              <a:t>.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spc="-145" dirty="0">
                <a:latin typeface="Trebuchet MS"/>
                <a:cs typeface="Trebuchet MS"/>
              </a:rPr>
              <a:t>.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spc="-145" dirty="0">
                <a:latin typeface="Trebuchet MS"/>
                <a:cs typeface="Trebuchet MS"/>
              </a:rPr>
              <a:t>.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spc="-145" dirty="0">
                <a:latin typeface="Trebuchet MS"/>
                <a:cs typeface="Trebuchet MS"/>
              </a:rPr>
              <a:t>,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Trebuchet MS"/>
                <a:cs typeface="Trebuchet MS"/>
              </a:rPr>
              <a:t>T</a:t>
            </a:r>
            <a:r>
              <a:rPr sz="1686" i="1" spc="-270" dirty="0">
                <a:latin typeface="Trebuchet MS"/>
                <a:cs typeface="Trebuchet MS"/>
              </a:rPr>
              <a:t> </a:t>
            </a:r>
            <a:r>
              <a:rPr sz="1686" spc="273" dirty="0">
                <a:latin typeface="Lucida Sans Unicode"/>
                <a:cs typeface="Lucida Sans Unicode"/>
              </a:rPr>
              <a:t>}</a:t>
            </a:r>
            <a:endParaRPr sz="1686">
              <a:latin typeface="Lucida Sans Unicode"/>
              <a:cs typeface="Lucida Sans Unicode"/>
            </a:endParaRPr>
          </a:p>
          <a:p>
            <a:pPr marL="569221" indent="-217580">
              <a:spcBef>
                <a:spcPts val="600"/>
              </a:spcBef>
              <a:buFont typeface="Lucida Sans Unicode"/>
              <a:buChar char="•"/>
              <a:tabLst>
                <a:tab pos="569221" algn="l"/>
              </a:tabLst>
            </a:pPr>
            <a:r>
              <a:rPr sz="1686" spc="-30" dirty="0">
                <a:latin typeface="Trebuchet MS"/>
                <a:cs typeface="Trebuchet MS"/>
              </a:rPr>
              <a:t>Constraints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(only</a:t>
            </a:r>
            <a:r>
              <a:rPr sz="1686" spc="-111" dirty="0">
                <a:latin typeface="Trebuchet MS"/>
                <a:cs typeface="Trebuchet MS"/>
              </a:rPr>
              <a:t> </a:t>
            </a:r>
            <a:r>
              <a:rPr sz="1686" spc="-47" dirty="0">
                <a:latin typeface="Trebuchet MS"/>
                <a:cs typeface="Trebuchet MS"/>
              </a:rPr>
              <a:t>one</a:t>
            </a:r>
            <a:r>
              <a:rPr sz="1686" spc="-81" dirty="0">
                <a:latin typeface="Trebuchet MS"/>
                <a:cs typeface="Trebuchet MS"/>
              </a:rPr>
              <a:t> event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47" dirty="0">
                <a:latin typeface="Trebuchet MS"/>
                <a:cs typeface="Trebuchet MS"/>
              </a:rPr>
              <a:t>per</a:t>
            </a:r>
            <a:r>
              <a:rPr sz="1686" spc="-81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time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slot):</a:t>
            </a:r>
            <a:r>
              <a:rPr sz="1686" spc="34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for</a:t>
            </a:r>
            <a:r>
              <a:rPr sz="1686" spc="-61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each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pair</a:t>
            </a:r>
            <a:r>
              <a:rPr sz="1686" spc="-81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of</a:t>
            </a:r>
            <a:r>
              <a:rPr sz="1686" spc="-77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events</a:t>
            </a:r>
            <a:endParaRPr sz="1686">
              <a:latin typeface="Trebuchet MS"/>
              <a:cs typeface="Trebuchet MS"/>
            </a:endParaRPr>
          </a:p>
          <a:p>
            <a:pPr marL="569221">
              <a:spcBef>
                <a:spcPts val="30"/>
              </a:spcBef>
            </a:pPr>
            <a:r>
              <a:rPr sz="1686" i="1" spc="-115" dirty="0">
                <a:latin typeface="Trebuchet MS"/>
                <a:cs typeface="Trebuchet MS"/>
              </a:rPr>
              <a:t>e</a:t>
            </a:r>
            <a:r>
              <a:rPr sz="1686" i="1" spc="-34" dirty="0">
                <a:latin typeface="Trebuchet MS"/>
                <a:cs typeface="Trebuchet MS"/>
              </a:rPr>
              <a:t> </a:t>
            </a:r>
            <a:r>
              <a:rPr sz="1686" spc="-664" dirty="0">
                <a:latin typeface="Lucida Sans Unicode"/>
                <a:cs typeface="Lucida Sans Unicode"/>
              </a:rPr>
              <a:t>/</a:t>
            </a:r>
            <a:r>
              <a:rPr sz="1686" spc="216" dirty="0">
                <a:latin typeface="Trebuchet MS"/>
                <a:cs typeface="Trebuchet MS"/>
              </a:rPr>
              <a:t>=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Trebuchet MS"/>
                <a:cs typeface="Trebuchet MS"/>
              </a:rPr>
              <a:t>e</a:t>
            </a:r>
            <a:r>
              <a:rPr sz="1771" baseline="28571" dirty="0">
                <a:latin typeface="Lucida Sans Unicode"/>
                <a:cs typeface="Lucida Sans Unicode"/>
              </a:rPr>
              <a:t>′</a:t>
            </a:r>
            <a:r>
              <a:rPr sz="1686" dirty="0">
                <a:latin typeface="Trebuchet MS"/>
                <a:cs typeface="Trebuchet MS"/>
              </a:rPr>
              <a:t>,</a:t>
            </a:r>
            <a:r>
              <a:rPr sz="1686" spc="-71" dirty="0">
                <a:latin typeface="Trebuchet MS"/>
                <a:cs typeface="Trebuchet MS"/>
              </a:rPr>
              <a:t> </a:t>
            </a:r>
            <a:r>
              <a:rPr sz="1686" spc="-94" dirty="0">
                <a:latin typeface="Trebuchet MS"/>
                <a:cs typeface="Trebuchet MS"/>
              </a:rPr>
              <a:t>enforce</a:t>
            </a:r>
            <a:r>
              <a:rPr sz="1686" spc="30" dirty="0">
                <a:latin typeface="Trebuchet MS"/>
                <a:cs typeface="Trebuchet MS"/>
              </a:rPr>
              <a:t> </a:t>
            </a:r>
            <a:r>
              <a:rPr sz="1686" spc="115" dirty="0">
                <a:latin typeface="Trebuchet MS"/>
                <a:cs typeface="Trebuchet MS"/>
              </a:rPr>
              <a:t>[</a:t>
            </a:r>
            <a:r>
              <a:rPr sz="1686" i="1" spc="115" dirty="0">
                <a:latin typeface="Trebuchet MS"/>
                <a:cs typeface="Trebuchet MS"/>
              </a:rPr>
              <a:t>X</a:t>
            </a:r>
            <a:r>
              <a:rPr sz="1771" i="1" spc="171" baseline="-12698" dirty="0">
                <a:latin typeface="Trebuchet MS"/>
                <a:cs typeface="Trebuchet MS"/>
              </a:rPr>
              <a:t>e</a:t>
            </a:r>
            <a:r>
              <a:rPr sz="1771" i="1" spc="253" baseline="-12698" dirty="0">
                <a:latin typeface="Trebuchet MS"/>
                <a:cs typeface="Trebuchet MS"/>
              </a:rPr>
              <a:t> </a:t>
            </a:r>
            <a:r>
              <a:rPr sz="1686" spc="-664" dirty="0">
                <a:latin typeface="Lucida Sans Unicode"/>
                <a:cs typeface="Lucida Sans Unicode"/>
              </a:rPr>
              <a:t>/</a:t>
            </a:r>
            <a:r>
              <a:rPr sz="1686" spc="216" dirty="0">
                <a:latin typeface="Trebuchet MS"/>
                <a:cs typeface="Trebuchet MS"/>
              </a:rPr>
              <a:t>=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i="1" spc="212" dirty="0">
                <a:latin typeface="Trebuchet MS"/>
                <a:cs typeface="Trebuchet MS"/>
              </a:rPr>
              <a:t>X</a:t>
            </a:r>
            <a:r>
              <a:rPr sz="1771" i="1" spc="318" baseline="-12698" dirty="0">
                <a:latin typeface="Trebuchet MS"/>
                <a:cs typeface="Trebuchet MS"/>
              </a:rPr>
              <a:t>e</a:t>
            </a:r>
            <a:r>
              <a:rPr sz="1265" i="1" spc="318" baseline="6666" dirty="0">
                <a:latin typeface="Verdana"/>
                <a:cs typeface="Verdana"/>
              </a:rPr>
              <a:t>'</a:t>
            </a:r>
            <a:r>
              <a:rPr sz="1265" i="1" spc="-187" baseline="6666" dirty="0">
                <a:latin typeface="Verdana"/>
                <a:cs typeface="Verdana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]</a:t>
            </a:r>
            <a:endParaRPr sz="1686">
              <a:latin typeface="Trebuchet MS"/>
              <a:cs typeface="Trebuchet MS"/>
            </a:endParaRPr>
          </a:p>
          <a:p>
            <a:pPr marL="569221" marR="20559" indent="-217580">
              <a:lnSpc>
                <a:spcPct val="101600"/>
              </a:lnSpc>
              <a:spcBef>
                <a:spcPts val="334"/>
              </a:spcBef>
              <a:buFont typeface="Lucida Sans Unicode"/>
              <a:buChar char="•"/>
              <a:tabLst>
                <a:tab pos="569221" algn="l"/>
                <a:tab pos="4634715" algn="l"/>
              </a:tabLst>
            </a:pPr>
            <a:r>
              <a:rPr sz="1686" spc="-24" dirty="0">
                <a:latin typeface="Trebuchet MS"/>
                <a:cs typeface="Trebuchet MS"/>
              </a:rPr>
              <a:t>Constraints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(only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scheduled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84" dirty="0">
                <a:latin typeface="Trebuchet MS"/>
                <a:cs typeface="Trebuchet MS"/>
              </a:rPr>
              <a:t>allowed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times):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34" dirty="0">
                <a:latin typeface="Trebuchet MS"/>
                <a:cs typeface="Trebuchet MS"/>
              </a:rPr>
              <a:t>for</a:t>
            </a:r>
            <a:r>
              <a:rPr sz="1686" spc="-81" dirty="0">
                <a:latin typeface="Trebuchet MS"/>
                <a:cs typeface="Trebuchet MS"/>
              </a:rPr>
              <a:t> </a:t>
            </a:r>
            <a:r>
              <a:rPr sz="1686" spc="-47" dirty="0">
                <a:latin typeface="Trebuchet MS"/>
                <a:cs typeface="Trebuchet MS"/>
              </a:rPr>
              <a:t>each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spc="-64" dirty="0">
                <a:latin typeface="Trebuchet MS"/>
                <a:cs typeface="Trebuchet MS"/>
              </a:rPr>
              <a:t>event</a:t>
            </a:r>
            <a:r>
              <a:rPr sz="1686" spc="-61" dirty="0">
                <a:latin typeface="Trebuchet MS"/>
                <a:cs typeface="Trebuchet MS"/>
              </a:rPr>
              <a:t> </a:t>
            </a:r>
            <a:r>
              <a:rPr sz="1686" i="1" spc="-24" dirty="0">
                <a:latin typeface="Trebuchet MS"/>
                <a:cs typeface="Trebuchet MS"/>
              </a:rPr>
              <a:t>e</a:t>
            </a:r>
            <a:r>
              <a:rPr sz="1686" spc="-24" dirty="0">
                <a:latin typeface="Trebuchet MS"/>
                <a:cs typeface="Trebuchet MS"/>
              </a:rPr>
              <a:t>,</a:t>
            </a:r>
            <a:r>
              <a:rPr sz="1686" spc="-67" dirty="0">
                <a:latin typeface="Trebuchet MS"/>
                <a:cs typeface="Trebuchet MS"/>
              </a:rPr>
              <a:t> </a:t>
            </a:r>
            <a:r>
              <a:rPr sz="1686" spc="-64" dirty="0">
                <a:latin typeface="Trebuchet MS"/>
                <a:cs typeface="Trebuchet MS"/>
              </a:rPr>
              <a:t>en- </a:t>
            </a:r>
            <a:r>
              <a:rPr sz="1686" spc="-84" dirty="0">
                <a:latin typeface="Trebuchet MS"/>
                <a:cs typeface="Trebuchet MS"/>
              </a:rPr>
              <a:t>force</a:t>
            </a:r>
            <a:r>
              <a:rPr sz="1686" spc="13" dirty="0">
                <a:latin typeface="Trebuchet MS"/>
                <a:cs typeface="Trebuchet MS"/>
              </a:rPr>
              <a:t> </a:t>
            </a:r>
            <a:r>
              <a:rPr sz="1686" spc="-94" dirty="0">
                <a:latin typeface="Trebuchet MS"/>
                <a:cs typeface="Trebuchet MS"/>
              </a:rPr>
              <a:t>[(</a:t>
            </a:r>
            <a:r>
              <a:rPr sz="1686" i="1" spc="-94" dirty="0">
                <a:latin typeface="Trebuchet MS"/>
                <a:cs typeface="Trebuchet MS"/>
              </a:rPr>
              <a:t>e,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spc="202" dirty="0">
                <a:latin typeface="Trebuchet MS"/>
                <a:cs typeface="Trebuchet MS"/>
              </a:rPr>
              <a:t>X</a:t>
            </a:r>
            <a:r>
              <a:rPr sz="1771" i="1" spc="304" baseline="-12698" dirty="0">
                <a:latin typeface="Trebuchet MS"/>
                <a:cs typeface="Trebuchet MS"/>
              </a:rPr>
              <a:t>e</a:t>
            </a:r>
            <a:r>
              <a:rPr sz="1686" spc="202" dirty="0">
                <a:latin typeface="Trebuchet MS"/>
                <a:cs typeface="Trebuchet MS"/>
              </a:rPr>
              <a:t>)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202" dirty="0">
                <a:latin typeface="Lucida Sans Unicode"/>
                <a:cs typeface="Lucida Sans Unicode"/>
              </a:rPr>
              <a:t>∈</a:t>
            </a:r>
            <a:r>
              <a:rPr sz="1686" spc="-57" dirty="0">
                <a:latin typeface="Lucida Sans Unicode"/>
                <a:cs typeface="Lucida Sans Unicode"/>
              </a:rPr>
              <a:t> </a:t>
            </a:r>
            <a:r>
              <a:rPr sz="1686" i="1" spc="34" dirty="0">
                <a:latin typeface="Trebuchet MS"/>
                <a:cs typeface="Trebuchet MS"/>
              </a:rPr>
              <a:t>A</a:t>
            </a:r>
            <a:r>
              <a:rPr sz="1686" spc="34" dirty="0">
                <a:latin typeface="Trebuchet MS"/>
                <a:cs typeface="Trebuchet MS"/>
              </a:rPr>
              <a:t>]</a:t>
            </a:r>
            <a:endParaRPr sz="1686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25653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EF12-5919-6AE1-1B91-FB9F35F4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4" dirty="0"/>
              <a:t>Example:</a:t>
            </a:r>
            <a:r>
              <a:rPr lang="en-US" spc="61" dirty="0"/>
              <a:t> </a:t>
            </a:r>
            <a:r>
              <a:rPr lang="en-US" spc="-138" dirty="0"/>
              <a:t>event</a:t>
            </a:r>
            <a:r>
              <a:rPr lang="en-US" spc="-57" dirty="0"/>
              <a:t> </a:t>
            </a:r>
            <a:r>
              <a:rPr lang="en-US" spc="-94" dirty="0"/>
              <a:t>scheduling</a:t>
            </a:r>
            <a:r>
              <a:rPr lang="en-US" spc="-98" dirty="0"/>
              <a:t> </a:t>
            </a:r>
            <a:r>
              <a:rPr lang="en-US" spc="-57" dirty="0"/>
              <a:t>(section)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6C69-FA53-EE6B-E027-90285B43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12DF-83E7-FC40-4105-CAD9BF24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51</a:t>
            </a:fld>
            <a:endParaRPr lang="en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C53E7302-FE2C-DA81-8FD1-BD96A056F0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7309" y="1065812"/>
            <a:ext cx="861914" cy="510287"/>
          </a:xfrm>
          <a:prstGeom prst="rect">
            <a:avLst/>
          </a:prstGeom>
        </p:spPr>
      </p:pic>
      <p:grpSp>
        <p:nvGrpSpPr>
          <p:cNvPr id="7" name="object 4">
            <a:extLst>
              <a:ext uri="{FF2B5EF4-FFF2-40B4-BE49-F238E27FC236}">
                <a16:creationId xmlns:a16="http://schemas.microsoft.com/office/drawing/2014/main" id="{D8A40B23-59AB-F131-66DB-DA7404275A77}"/>
              </a:ext>
            </a:extLst>
          </p:cNvPr>
          <p:cNvGrpSpPr/>
          <p:nvPr/>
        </p:nvGrpSpPr>
        <p:grpSpPr>
          <a:xfrm>
            <a:off x="4575329" y="1349024"/>
            <a:ext cx="1173516" cy="905834"/>
            <a:chOff x="5084936" y="1746114"/>
            <a:chExt cx="1739900" cy="1343025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850CDFB6-A3D2-20B0-CD44-70A43EC7AE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936" y="1746114"/>
              <a:ext cx="106810" cy="106810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9418B63F-1BD7-4C5F-2170-28EBC0E6EAB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7613" y="1746114"/>
              <a:ext cx="106810" cy="106810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6D4A192A-008E-317C-1C42-B4D7BEDD343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4936" y="2158098"/>
              <a:ext cx="106810" cy="106810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1D56744D-3101-9582-8A3F-572ECC6B11A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7613" y="2158098"/>
              <a:ext cx="106810" cy="106810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576F79E8-39D0-B77E-F473-E87FEB97FE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936" y="2570081"/>
              <a:ext cx="106810" cy="10681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F636777A-DD03-34A3-D4D5-E5A7DE2C2AA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7613" y="2570081"/>
              <a:ext cx="106810" cy="106810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7280C1F7-4C07-4B9D-CF1E-B827489808F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7613" y="2982065"/>
              <a:ext cx="106810" cy="106810"/>
            </a:xfrm>
            <a:prstGeom prst="rect">
              <a:avLst/>
            </a:prstGeom>
          </p:spPr>
        </p:pic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AF971694-4E70-E6FD-FCC7-C364B1BCEA43}"/>
                </a:ext>
              </a:extLst>
            </p:cNvPr>
            <p:cNvSpPr/>
            <p:nvPr/>
          </p:nvSpPr>
          <p:spPr>
            <a:xfrm>
              <a:off x="5187663" y="1799519"/>
              <a:ext cx="1534160" cy="1223645"/>
            </a:xfrm>
            <a:custGeom>
              <a:avLst/>
              <a:gdLst/>
              <a:ahLst/>
              <a:cxnLst/>
              <a:rect l="l" t="t" r="r" b="b"/>
              <a:pathLst>
                <a:path w="1534159" h="1223645">
                  <a:moveTo>
                    <a:pt x="1545" y="0"/>
                  </a:moveTo>
                  <a:lnTo>
                    <a:pt x="1532488" y="0"/>
                  </a:lnTo>
                </a:path>
                <a:path w="1534159" h="1223645">
                  <a:moveTo>
                    <a:pt x="0" y="399538"/>
                  </a:moveTo>
                  <a:lnTo>
                    <a:pt x="1534033" y="12445"/>
                  </a:lnTo>
                </a:path>
                <a:path w="1534159" h="1223645">
                  <a:moveTo>
                    <a:pt x="0" y="836414"/>
                  </a:moveTo>
                  <a:lnTo>
                    <a:pt x="1534033" y="1223504"/>
                  </a:lnTo>
                </a:path>
                <a:path w="1534159" h="1223645">
                  <a:moveTo>
                    <a:pt x="1545" y="823967"/>
                  </a:moveTo>
                  <a:lnTo>
                    <a:pt x="1532488" y="823967"/>
                  </a:lnTo>
                </a:path>
                <a:path w="1534159" h="1223645">
                  <a:moveTo>
                    <a:pt x="0" y="12446"/>
                  </a:moveTo>
                  <a:lnTo>
                    <a:pt x="1534033" y="399536"/>
                  </a:lnTo>
                </a:path>
                <a:path w="1534159" h="1223645">
                  <a:moveTo>
                    <a:pt x="0" y="811522"/>
                  </a:moveTo>
                  <a:lnTo>
                    <a:pt x="1534033" y="424429"/>
                  </a:lnTo>
                </a:path>
              </a:pathLst>
            </a:custGeom>
            <a:ln w="5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5072441B-49FE-951A-4570-079F160C6E4D}"/>
                </a:ext>
              </a:extLst>
            </p:cNvPr>
            <p:cNvSpPr/>
            <p:nvPr/>
          </p:nvSpPr>
          <p:spPr>
            <a:xfrm>
              <a:off x="5187663" y="1811965"/>
              <a:ext cx="1534160" cy="811530"/>
            </a:xfrm>
            <a:custGeom>
              <a:avLst/>
              <a:gdLst/>
              <a:ahLst/>
              <a:cxnLst/>
              <a:rect l="l" t="t" r="r" b="b"/>
              <a:pathLst>
                <a:path w="1534159" h="811530">
                  <a:moveTo>
                    <a:pt x="0" y="1"/>
                  </a:moveTo>
                  <a:lnTo>
                    <a:pt x="1534033" y="387091"/>
                  </a:lnTo>
                </a:path>
                <a:path w="1534159" h="811530">
                  <a:moveTo>
                    <a:pt x="0" y="387092"/>
                  </a:moveTo>
                  <a:lnTo>
                    <a:pt x="1534033" y="0"/>
                  </a:lnTo>
                </a:path>
                <a:path w="1534159" h="811530">
                  <a:moveTo>
                    <a:pt x="1545" y="811521"/>
                  </a:moveTo>
                  <a:lnTo>
                    <a:pt x="1532488" y="811521"/>
                  </a:lnTo>
                </a:path>
              </a:pathLst>
            </a:custGeom>
            <a:ln w="20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005847B0-7836-87DB-3519-454E565B8103}"/>
              </a:ext>
            </a:extLst>
          </p:cNvPr>
          <p:cNvSpPr txBox="1"/>
          <p:nvPr/>
        </p:nvSpPr>
        <p:spPr>
          <a:xfrm>
            <a:off x="4339470" y="1064495"/>
            <a:ext cx="543929" cy="218866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8566">
              <a:spcBef>
                <a:spcPts val="88"/>
              </a:spcBef>
            </a:pPr>
            <a:r>
              <a:rPr sz="1349" spc="-57" dirty="0">
                <a:latin typeface="Trebuchet MS"/>
                <a:cs typeface="Trebuchet MS"/>
              </a:rPr>
              <a:t>event</a:t>
            </a:r>
            <a:r>
              <a:rPr sz="1349" spc="-37" dirty="0">
                <a:latin typeface="Trebuchet MS"/>
                <a:cs typeface="Trebuchet MS"/>
              </a:rPr>
              <a:t> </a:t>
            </a:r>
            <a:r>
              <a:rPr sz="1349" i="1" spc="-34" dirty="0">
                <a:latin typeface="Trebuchet MS"/>
                <a:cs typeface="Trebuchet MS"/>
              </a:rPr>
              <a:t>e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8FAE1145-52D1-DE4D-E199-F0BDC1317175}"/>
              </a:ext>
            </a:extLst>
          </p:cNvPr>
          <p:cNvSpPr txBox="1"/>
          <p:nvPr/>
        </p:nvSpPr>
        <p:spPr>
          <a:xfrm>
            <a:off x="5325547" y="1064495"/>
            <a:ext cx="774349" cy="218866"/>
          </a:xfrm>
          <a:prstGeom prst="rect">
            <a:avLst/>
          </a:prstGeom>
        </p:spPr>
        <p:txBody>
          <a:bodyPr vert="horz" wrap="square" lIns="0" tIns="11136" rIns="0" bIns="0" rtlCol="0">
            <a:spAutoFit/>
          </a:bodyPr>
          <a:lstStyle/>
          <a:p>
            <a:pPr marL="8566">
              <a:spcBef>
                <a:spcPts val="88"/>
              </a:spcBef>
            </a:pPr>
            <a:r>
              <a:rPr sz="1349" spc="-44" dirty="0">
                <a:latin typeface="Trebuchet MS"/>
                <a:cs typeface="Trebuchet MS"/>
              </a:rPr>
              <a:t>time</a:t>
            </a:r>
            <a:r>
              <a:rPr sz="1349" spc="-57" dirty="0">
                <a:latin typeface="Trebuchet MS"/>
                <a:cs typeface="Trebuchet MS"/>
              </a:rPr>
              <a:t> </a:t>
            </a:r>
            <a:r>
              <a:rPr sz="1349" spc="-13" dirty="0">
                <a:latin typeface="Trebuchet MS"/>
                <a:cs typeface="Trebuchet MS"/>
              </a:rPr>
              <a:t>slot</a:t>
            </a:r>
            <a:r>
              <a:rPr sz="1349" spc="-71" dirty="0">
                <a:latin typeface="Trebuchet MS"/>
                <a:cs typeface="Trebuchet MS"/>
              </a:rPr>
              <a:t> </a:t>
            </a:r>
            <a:r>
              <a:rPr sz="1349" i="1" spc="-34" dirty="0">
                <a:latin typeface="Trebuchet MS"/>
                <a:cs typeface="Trebuchet MS"/>
              </a:rPr>
              <a:t>t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D330AE4D-97F0-3254-F7DD-0A90064394FD}"/>
              </a:ext>
            </a:extLst>
          </p:cNvPr>
          <p:cNvSpPr txBox="1"/>
          <p:nvPr/>
        </p:nvSpPr>
        <p:spPr>
          <a:xfrm>
            <a:off x="4445463" y="1190194"/>
            <a:ext cx="104503" cy="857623"/>
          </a:xfrm>
          <a:prstGeom prst="rect">
            <a:avLst/>
          </a:prstGeom>
        </p:spPr>
        <p:txBody>
          <a:bodyPr vert="horz" wrap="square" lIns="0" tIns="80090" rIns="0" bIns="0" rtlCol="0">
            <a:spAutoFit/>
          </a:bodyPr>
          <a:lstStyle/>
          <a:p>
            <a:pPr marL="8566">
              <a:spcBef>
                <a:spcPts val="631"/>
              </a:spcBef>
            </a:pPr>
            <a:r>
              <a:rPr sz="1349" spc="-34" dirty="0">
                <a:latin typeface="Trebuchet MS"/>
                <a:cs typeface="Trebuchet MS"/>
              </a:rPr>
              <a:t>1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2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3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940DBC0-2CD6-6AEE-4C82-5F90145A16D4}"/>
              </a:ext>
            </a:extLst>
          </p:cNvPr>
          <p:cNvSpPr txBox="1"/>
          <p:nvPr/>
        </p:nvSpPr>
        <p:spPr>
          <a:xfrm>
            <a:off x="5774306" y="1190194"/>
            <a:ext cx="104503" cy="1142188"/>
          </a:xfrm>
          <a:prstGeom prst="rect">
            <a:avLst/>
          </a:prstGeom>
        </p:spPr>
        <p:txBody>
          <a:bodyPr vert="horz" wrap="square" lIns="0" tIns="80090" rIns="0" bIns="0" rtlCol="0">
            <a:spAutoFit/>
          </a:bodyPr>
          <a:lstStyle/>
          <a:p>
            <a:pPr marL="8566">
              <a:spcBef>
                <a:spcPts val="631"/>
              </a:spcBef>
            </a:pPr>
            <a:r>
              <a:rPr sz="1349" spc="-34" dirty="0">
                <a:latin typeface="Trebuchet MS"/>
                <a:cs typeface="Trebuchet MS"/>
              </a:rPr>
              <a:t>1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2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69"/>
              </a:spcBef>
            </a:pPr>
            <a:r>
              <a:rPr sz="1349" spc="-34" dirty="0">
                <a:latin typeface="Trebuchet MS"/>
                <a:cs typeface="Trebuchet MS"/>
              </a:rPr>
              <a:t>3</a:t>
            </a:r>
            <a:endParaRPr sz="1349">
              <a:latin typeface="Trebuchet MS"/>
              <a:cs typeface="Trebuchet MS"/>
            </a:endParaRPr>
          </a:p>
          <a:p>
            <a:pPr marL="8566">
              <a:spcBef>
                <a:spcPts val="570"/>
              </a:spcBef>
            </a:pPr>
            <a:r>
              <a:rPr sz="1349" spc="-34" dirty="0">
                <a:latin typeface="Trebuchet MS"/>
                <a:cs typeface="Trebuchet MS"/>
              </a:rPr>
              <a:t>4</a:t>
            </a:r>
            <a:endParaRPr sz="1349">
              <a:latin typeface="Trebuchet MS"/>
              <a:cs typeface="Trebuchet MS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95FFD6C2-5F1B-8272-DBC7-0220147E946E}"/>
              </a:ext>
            </a:extLst>
          </p:cNvPr>
          <p:cNvSpPr txBox="1"/>
          <p:nvPr/>
        </p:nvSpPr>
        <p:spPr>
          <a:xfrm>
            <a:off x="1280902" y="2408935"/>
            <a:ext cx="6569546" cy="2232081"/>
          </a:xfrm>
          <a:prstGeom prst="rect">
            <a:avLst/>
          </a:prstGeom>
        </p:spPr>
        <p:txBody>
          <a:bodyPr vert="horz" wrap="square" lIns="0" tIns="147760" rIns="0" bIns="0" rtlCol="0">
            <a:spAutoFit/>
          </a:bodyPr>
          <a:lstStyle/>
          <a:p>
            <a:pPr marL="34265">
              <a:spcBef>
                <a:spcPts val="1164"/>
              </a:spcBef>
            </a:pPr>
            <a:r>
              <a:rPr sz="1686" spc="118" dirty="0">
                <a:solidFill>
                  <a:srgbClr val="0000A0"/>
                </a:solidFill>
                <a:latin typeface="Trebuchet MS"/>
                <a:cs typeface="Trebuchet MS"/>
              </a:rPr>
              <a:t>CSP</a:t>
            </a:r>
            <a:r>
              <a:rPr sz="168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54" dirty="0">
                <a:solidFill>
                  <a:srgbClr val="0000A0"/>
                </a:solidFill>
                <a:latin typeface="Trebuchet MS"/>
                <a:cs typeface="Trebuchet MS"/>
              </a:rPr>
              <a:t>formulation</a:t>
            </a:r>
            <a:r>
              <a:rPr sz="1686" spc="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17" dirty="0">
                <a:solidFill>
                  <a:srgbClr val="0000A0"/>
                </a:solidFill>
                <a:latin typeface="Trebuchet MS"/>
                <a:cs typeface="Trebuchet MS"/>
              </a:rPr>
              <a:t>2</a:t>
            </a:r>
            <a:r>
              <a:rPr sz="1686" spc="-17" dirty="0">
                <a:latin typeface="Trebuchet MS"/>
                <a:cs typeface="Trebuchet MS"/>
              </a:rPr>
              <a:t>:</a:t>
            </a:r>
            <a:endParaRPr sz="1686" dirty="0">
              <a:latin typeface="Trebuchet MS"/>
              <a:cs typeface="Trebuchet MS"/>
            </a:endParaRPr>
          </a:p>
          <a:p>
            <a:pPr marL="577787" indent="-217580">
              <a:spcBef>
                <a:spcPts val="1103"/>
              </a:spcBef>
              <a:buFont typeface="Lucida Sans Unicode"/>
              <a:buChar char="•"/>
              <a:tabLst>
                <a:tab pos="577787" algn="l"/>
                <a:tab pos="1547903" algn="l"/>
              </a:tabLst>
            </a:pPr>
            <a:r>
              <a:rPr sz="1686" spc="-7" dirty="0">
                <a:latin typeface="Trebuchet MS"/>
                <a:cs typeface="Trebuchet MS"/>
              </a:rPr>
              <a:t>Variables: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54" dirty="0">
                <a:latin typeface="Trebuchet MS"/>
                <a:cs typeface="Trebuchet MS"/>
              </a:rPr>
              <a:t>for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spc="-57" dirty="0">
                <a:latin typeface="Trebuchet MS"/>
                <a:cs typeface="Trebuchet MS"/>
              </a:rPr>
              <a:t>each</a:t>
            </a:r>
            <a:r>
              <a:rPr sz="1686" spc="-67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time</a:t>
            </a:r>
            <a:r>
              <a:rPr sz="1686" spc="-74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slot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i="1" spc="-44" dirty="0">
                <a:latin typeface="Trebuchet MS"/>
                <a:cs typeface="Trebuchet MS"/>
              </a:rPr>
              <a:t>t</a:t>
            </a:r>
            <a:r>
              <a:rPr sz="1686" spc="-44" dirty="0">
                <a:latin typeface="Trebuchet MS"/>
                <a:cs typeface="Trebuchet MS"/>
              </a:rPr>
              <a:t>,</a:t>
            </a:r>
            <a:r>
              <a:rPr sz="1686" spc="3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Trebuchet MS"/>
                <a:cs typeface="Trebuchet MS"/>
              </a:rPr>
              <a:t>Y</a:t>
            </a:r>
            <a:r>
              <a:rPr sz="1771" i="1" baseline="-12698" dirty="0">
                <a:latin typeface="Trebuchet MS"/>
                <a:cs typeface="Trebuchet MS"/>
              </a:rPr>
              <a:t>t</a:t>
            </a:r>
            <a:r>
              <a:rPr sz="1771" i="1" spc="217" baseline="-12698" dirty="0">
                <a:latin typeface="Trebuchet MS"/>
                <a:cs typeface="Trebuchet MS"/>
              </a:rPr>
              <a:t> </a:t>
            </a:r>
            <a:r>
              <a:rPr sz="1686" spc="-202" dirty="0">
                <a:latin typeface="Lucida Sans Unicode"/>
                <a:cs typeface="Lucida Sans Unicode"/>
              </a:rPr>
              <a:t>∈</a:t>
            </a:r>
            <a:r>
              <a:rPr sz="1686" spc="-57" dirty="0">
                <a:latin typeface="Lucida Sans Unicode"/>
                <a:cs typeface="Lucida Sans Unicode"/>
              </a:rPr>
              <a:t> </a:t>
            </a:r>
            <a:r>
              <a:rPr sz="1686" spc="40" dirty="0">
                <a:latin typeface="Lucida Sans Unicode"/>
                <a:cs typeface="Lucida Sans Unicode"/>
              </a:rPr>
              <a:t>{</a:t>
            </a:r>
            <a:r>
              <a:rPr sz="1686" spc="40" dirty="0">
                <a:latin typeface="Trebuchet MS"/>
                <a:cs typeface="Trebuchet MS"/>
              </a:rPr>
              <a:t>1</a:t>
            </a:r>
            <a:r>
              <a:rPr sz="1686" i="1" spc="40" dirty="0">
                <a:latin typeface="Trebuchet MS"/>
                <a:cs typeface="Trebuchet MS"/>
              </a:rPr>
              <a:t>,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spc="-145" dirty="0">
                <a:latin typeface="Trebuchet MS"/>
                <a:cs typeface="Trebuchet MS"/>
              </a:rPr>
              <a:t>.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spc="-145" dirty="0">
                <a:latin typeface="Trebuchet MS"/>
                <a:cs typeface="Trebuchet MS"/>
              </a:rPr>
              <a:t>.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spc="-145" dirty="0">
                <a:latin typeface="Trebuchet MS"/>
                <a:cs typeface="Trebuchet MS"/>
              </a:rPr>
              <a:t>.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spc="-145" dirty="0">
                <a:latin typeface="Trebuchet MS"/>
                <a:cs typeface="Trebuchet MS"/>
              </a:rPr>
              <a:t>,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spc="381" dirty="0">
                <a:latin typeface="Trebuchet MS"/>
                <a:cs typeface="Trebuchet MS"/>
              </a:rPr>
              <a:t>E</a:t>
            </a:r>
            <a:r>
              <a:rPr sz="1686" spc="381" dirty="0">
                <a:latin typeface="Lucida Sans Unicode"/>
                <a:cs typeface="Lucida Sans Unicode"/>
              </a:rPr>
              <a:t>}</a:t>
            </a:r>
            <a:r>
              <a:rPr sz="1686" spc="-154" dirty="0">
                <a:latin typeface="Lucida Sans Unicode"/>
                <a:cs typeface="Lucida Sans Unicode"/>
              </a:rPr>
              <a:t> </a:t>
            </a:r>
            <a:r>
              <a:rPr sz="1686" spc="-202" dirty="0">
                <a:latin typeface="Lucida Sans Unicode"/>
                <a:cs typeface="Lucida Sans Unicode"/>
              </a:rPr>
              <a:t>∪</a:t>
            </a:r>
            <a:r>
              <a:rPr sz="1686" spc="-154" dirty="0">
                <a:latin typeface="Lucida Sans Unicode"/>
                <a:cs typeface="Lucida Sans Unicode"/>
              </a:rPr>
              <a:t> </a:t>
            </a:r>
            <a:r>
              <a:rPr sz="1686" spc="-17" dirty="0">
                <a:latin typeface="Lucida Sans Unicode"/>
                <a:cs typeface="Lucida Sans Unicode"/>
              </a:rPr>
              <a:t>{∅}</a:t>
            </a:r>
            <a:endParaRPr sz="1686" dirty="0">
              <a:latin typeface="Lucida Sans Unicode"/>
              <a:cs typeface="Lucida Sans Unicode"/>
            </a:endParaRPr>
          </a:p>
          <a:p>
            <a:pPr marL="577787" indent="-217580">
              <a:spcBef>
                <a:spcPts val="600"/>
              </a:spcBef>
              <a:buFont typeface="Lucida Sans Unicode"/>
              <a:buChar char="•"/>
              <a:tabLst>
                <a:tab pos="577787" algn="l"/>
              </a:tabLst>
            </a:pPr>
            <a:r>
              <a:rPr sz="1686" spc="-30" dirty="0">
                <a:latin typeface="Trebuchet MS"/>
                <a:cs typeface="Trebuchet MS"/>
              </a:rPr>
              <a:t>Constraints</a:t>
            </a:r>
            <a:r>
              <a:rPr sz="1686" spc="-98" dirty="0">
                <a:latin typeface="Trebuchet MS"/>
                <a:cs typeface="Trebuchet MS"/>
              </a:rPr>
              <a:t> </a:t>
            </a:r>
            <a:r>
              <a:rPr sz="1686" spc="-44" dirty="0">
                <a:latin typeface="Trebuchet MS"/>
                <a:cs typeface="Trebuchet MS"/>
              </a:rPr>
              <a:t>(each</a:t>
            </a:r>
            <a:r>
              <a:rPr sz="1686" spc="-81" dirty="0">
                <a:latin typeface="Trebuchet MS"/>
                <a:cs typeface="Trebuchet MS"/>
              </a:rPr>
              <a:t> </a:t>
            </a:r>
            <a:r>
              <a:rPr sz="1686" spc="-88" dirty="0">
                <a:latin typeface="Trebuchet MS"/>
                <a:cs typeface="Trebuchet MS"/>
              </a:rPr>
              <a:t>event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is</a:t>
            </a:r>
            <a:r>
              <a:rPr sz="1686" spc="-125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scheduled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exactly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once):</a:t>
            </a:r>
            <a:r>
              <a:rPr sz="1686" spc="105" dirty="0">
                <a:latin typeface="Trebuchet MS"/>
                <a:cs typeface="Trebuchet MS"/>
              </a:rPr>
              <a:t> </a:t>
            </a:r>
            <a:r>
              <a:rPr sz="1686" spc="-77" dirty="0">
                <a:latin typeface="Trebuchet MS"/>
                <a:cs typeface="Trebuchet MS"/>
              </a:rPr>
              <a:t>for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74" dirty="0">
                <a:latin typeface="Trebuchet MS"/>
                <a:cs typeface="Trebuchet MS"/>
              </a:rPr>
              <a:t>each</a:t>
            </a:r>
            <a:r>
              <a:rPr sz="1686" spc="-51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event</a:t>
            </a:r>
            <a:endParaRPr sz="1686" dirty="0">
              <a:latin typeface="Trebuchet MS"/>
              <a:cs typeface="Trebuchet MS"/>
            </a:endParaRPr>
          </a:p>
          <a:p>
            <a:pPr marL="577787">
              <a:spcBef>
                <a:spcPts val="30"/>
              </a:spcBef>
            </a:pPr>
            <a:r>
              <a:rPr sz="1686" i="1" spc="-64" dirty="0">
                <a:latin typeface="Trebuchet MS"/>
                <a:cs typeface="Trebuchet MS"/>
              </a:rPr>
              <a:t>e</a:t>
            </a:r>
            <a:r>
              <a:rPr sz="1686" spc="-64" dirty="0">
                <a:latin typeface="Trebuchet MS"/>
                <a:cs typeface="Trebuchet MS"/>
              </a:rPr>
              <a:t>,</a:t>
            </a:r>
            <a:r>
              <a:rPr sz="1686" spc="-40" dirty="0">
                <a:latin typeface="Trebuchet MS"/>
                <a:cs typeface="Trebuchet MS"/>
              </a:rPr>
              <a:t> </a:t>
            </a:r>
            <a:r>
              <a:rPr sz="1686" spc="-94" dirty="0">
                <a:latin typeface="Trebuchet MS"/>
                <a:cs typeface="Trebuchet MS"/>
              </a:rPr>
              <a:t>enforce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[</a:t>
            </a:r>
            <a:r>
              <a:rPr sz="1686" i="1" dirty="0">
                <a:latin typeface="Trebuchet MS"/>
                <a:cs typeface="Trebuchet MS"/>
              </a:rPr>
              <a:t>Y</a:t>
            </a:r>
            <a:r>
              <a:rPr sz="1771" i="1" baseline="-12698" dirty="0">
                <a:latin typeface="Trebuchet MS"/>
                <a:cs typeface="Trebuchet MS"/>
              </a:rPr>
              <a:t>t</a:t>
            </a:r>
            <a:r>
              <a:rPr sz="1771" i="1" spc="156" baseline="-12698" dirty="0">
                <a:latin typeface="Trebuchet MS"/>
                <a:cs typeface="Trebuchet MS"/>
              </a:rPr>
              <a:t> </a:t>
            </a:r>
            <a:r>
              <a:rPr sz="1686" spc="442" dirty="0">
                <a:latin typeface="Trebuchet MS"/>
                <a:cs typeface="Trebuchet MS"/>
              </a:rPr>
              <a:t>=</a:t>
            </a:r>
            <a:r>
              <a:rPr sz="1686" spc="-115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Trebuchet MS"/>
                <a:cs typeface="Trebuchet MS"/>
              </a:rPr>
              <a:t>e</a:t>
            </a:r>
            <a:r>
              <a:rPr sz="1686" i="1" spc="-37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for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exactly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spc="-30" dirty="0">
                <a:latin typeface="Trebuchet MS"/>
                <a:cs typeface="Trebuchet MS"/>
              </a:rPr>
              <a:t>one</a:t>
            </a:r>
            <a:r>
              <a:rPr sz="1686" spc="-37" dirty="0">
                <a:latin typeface="Trebuchet MS"/>
                <a:cs typeface="Trebuchet MS"/>
              </a:rPr>
              <a:t> </a:t>
            </a:r>
            <a:r>
              <a:rPr sz="1686" i="1" spc="-17" dirty="0">
                <a:latin typeface="Trebuchet MS"/>
                <a:cs typeface="Trebuchet MS"/>
              </a:rPr>
              <a:t>t</a:t>
            </a:r>
            <a:r>
              <a:rPr sz="1686" spc="-17" dirty="0">
                <a:latin typeface="Trebuchet MS"/>
                <a:cs typeface="Trebuchet MS"/>
              </a:rPr>
              <a:t>]</a:t>
            </a:r>
            <a:endParaRPr sz="1686" dirty="0">
              <a:latin typeface="Trebuchet MS"/>
              <a:cs typeface="Trebuchet MS"/>
            </a:endParaRPr>
          </a:p>
          <a:p>
            <a:pPr marL="577787" marR="29125" indent="-217580">
              <a:lnSpc>
                <a:spcPct val="101600"/>
              </a:lnSpc>
              <a:spcBef>
                <a:spcPts val="334"/>
              </a:spcBef>
              <a:buFont typeface="Lucida Sans Unicode"/>
              <a:buChar char="•"/>
              <a:tabLst>
                <a:tab pos="577787" algn="l"/>
                <a:tab pos="4638142" algn="l"/>
              </a:tabLst>
            </a:pPr>
            <a:r>
              <a:rPr sz="1686" spc="-20" dirty="0">
                <a:latin typeface="Trebuchet MS"/>
                <a:cs typeface="Trebuchet MS"/>
              </a:rPr>
              <a:t>Constraints</a:t>
            </a:r>
            <a:r>
              <a:rPr sz="1686" spc="27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(only</a:t>
            </a:r>
            <a:r>
              <a:rPr sz="1686" spc="30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schedule</a:t>
            </a:r>
            <a:r>
              <a:rPr sz="1686" spc="30" dirty="0">
                <a:latin typeface="Trebuchet MS"/>
                <a:cs typeface="Trebuchet MS"/>
              </a:rPr>
              <a:t> </a:t>
            </a:r>
            <a:r>
              <a:rPr sz="1686" spc="-71" dirty="0">
                <a:latin typeface="Trebuchet MS"/>
                <a:cs typeface="Trebuchet MS"/>
              </a:rPr>
              <a:t>allowed</a:t>
            </a:r>
            <a:r>
              <a:rPr sz="1686" spc="30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times):</a:t>
            </a:r>
            <a:r>
              <a:rPr sz="1686" dirty="0">
                <a:latin typeface="Trebuchet MS"/>
                <a:cs typeface="Trebuchet MS"/>
              </a:rPr>
              <a:t>	</a:t>
            </a:r>
            <a:r>
              <a:rPr sz="1686" spc="-13" dirty="0">
                <a:latin typeface="Trebuchet MS"/>
                <a:cs typeface="Trebuchet MS"/>
              </a:rPr>
              <a:t>for</a:t>
            </a:r>
            <a:r>
              <a:rPr sz="1686" spc="3" dirty="0">
                <a:latin typeface="Trebuchet MS"/>
                <a:cs typeface="Trebuchet MS"/>
              </a:rPr>
              <a:t> </a:t>
            </a:r>
            <a:r>
              <a:rPr sz="1686" spc="-27" dirty="0">
                <a:latin typeface="Trebuchet MS"/>
                <a:cs typeface="Trebuchet MS"/>
              </a:rPr>
              <a:t>each</a:t>
            </a:r>
            <a:r>
              <a:rPr sz="1686" spc="3" dirty="0">
                <a:latin typeface="Trebuchet MS"/>
                <a:cs typeface="Trebuchet MS"/>
              </a:rPr>
              <a:t> </a:t>
            </a:r>
            <a:r>
              <a:rPr sz="1686" spc="-27" dirty="0">
                <a:latin typeface="Trebuchet MS"/>
                <a:cs typeface="Trebuchet MS"/>
              </a:rPr>
              <a:t>time</a:t>
            </a:r>
            <a:r>
              <a:rPr sz="1686" spc="3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slot</a:t>
            </a:r>
            <a:r>
              <a:rPr sz="1686" spc="13" dirty="0">
                <a:latin typeface="Trebuchet MS"/>
                <a:cs typeface="Trebuchet MS"/>
              </a:rPr>
              <a:t> </a:t>
            </a:r>
            <a:r>
              <a:rPr sz="1686" i="1" spc="-84" dirty="0">
                <a:latin typeface="Trebuchet MS"/>
                <a:cs typeface="Trebuchet MS"/>
              </a:rPr>
              <a:t>t</a:t>
            </a:r>
            <a:r>
              <a:rPr sz="1686" spc="-84" dirty="0">
                <a:latin typeface="Trebuchet MS"/>
                <a:cs typeface="Trebuchet MS"/>
              </a:rPr>
              <a:t>, </a:t>
            </a:r>
            <a:r>
              <a:rPr sz="1686" spc="-94" dirty="0">
                <a:latin typeface="Trebuchet MS"/>
                <a:cs typeface="Trebuchet MS"/>
              </a:rPr>
              <a:t>enforce</a:t>
            </a:r>
            <a:r>
              <a:rPr sz="1686" spc="-3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[</a:t>
            </a:r>
            <a:r>
              <a:rPr sz="1686" i="1" dirty="0">
                <a:latin typeface="Trebuchet MS"/>
                <a:cs typeface="Trebuchet MS"/>
              </a:rPr>
              <a:t>Y</a:t>
            </a:r>
            <a:r>
              <a:rPr sz="1771" i="1" baseline="-12698" dirty="0">
                <a:latin typeface="Trebuchet MS"/>
                <a:cs typeface="Trebuchet MS"/>
              </a:rPr>
              <a:t>t</a:t>
            </a:r>
            <a:r>
              <a:rPr sz="1771" i="1" spc="101" baseline="-12698" dirty="0">
                <a:latin typeface="Trebuchet MS"/>
                <a:cs typeface="Trebuchet MS"/>
              </a:rPr>
              <a:t> </a:t>
            </a:r>
            <a:r>
              <a:rPr sz="1686" spc="442" dirty="0">
                <a:latin typeface="Trebuchet MS"/>
                <a:cs typeface="Trebuchet MS"/>
              </a:rPr>
              <a:t>=</a:t>
            </a:r>
            <a:r>
              <a:rPr sz="1686" spc="-81" dirty="0">
                <a:latin typeface="Trebuchet MS"/>
                <a:cs typeface="Trebuchet MS"/>
              </a:rPr>
              <a:t> </a:t>
            </a:r>
            <a:r>
              <a:rPr sz="1686" spc="-789" dirty="0">
                <a:latin typeface="Lucida Sans Unicode"/>
                <a:cs typeface="Lucida Sans Unicode"/>
              </a:rPr>
              <a:t>∅</a:t>
            </a:r>
            <a:r>
              <a:rPr sz="1686" spc="37" dirty="0">
                <a:latin typeface="Lucida Sans Unicode"/>
                <a:cs typeface="Lucida Sans Unicode"/>
              </a:rPr>
              <a:t> </a:t>
            </a:r>
            <a:r>
              <a:rPr lang="en-US" sz="1686" spc="37" dirty="0">
                <a:latin typeface="Lucida Sans Unicode"/>
                <a:cs typeface="Lucida Sans Unicode"/>
              </a:rPr>
              <a:t> </a:t>
            </a:r>
            <a:r>
              <a:rPr sz="1686" dirty="0">
                <a:latin typeface="Trebuchet MS"/>
                <a:cs typeface="Trebuchet MS"/>
              </a:rPr>
              <a:t>or</a:t>
            </a:r>
            <a:r>
              <a:rPr sz="1686" spc="13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(</a:t>
            </a:r>
            <a:r>
              <a:rPr sz="1686" i="1" dirty="0">
                <a:latin typeface="Trebuchet MS"/>
                <a:cs typeface="Trebuchet MS"/>
              </a:rPr>
              <a:t>Y</a:t>
            </a:r>
            <a:r>
              <a:rPr sz="1771" i="1" baseline="-12698" dirty="0">
                <a:latin typeface="Trebuchet MS"/>
                <a:cs typeface="Trebuchet MS"/>
              </a:rPr>
              <a:t>t</a:t>
            </a:r>
            <a:r>
              <a:rPr sz="1686" i="1" dirty="0">
                <a:latin typeface="Trebuchet MS"/>
                <a:cs typeface="Trebuchet MS"/>
              </a:rPr>
              <a:t>,</a:t>
            </a:r>
            <a:r>
              <a:rPr sz="1686" i="1" spc="-223" dirty="0">
                <a:latin typeface="Trebuchet MS"/>
                <a:cs typeface="Trebuchet MS"/>
              </a:rPr>
              <a:t> </a:t>
            </a:r>
            <a:r>
              <a:rPr sz="1686" i="1" dirty="0">
                <a:latin typeface="Trebuchet MS"/>
                <a:cs typeface="Trebuchet MS"/>
              </a:rPr>
              <a:t>t</a:t>
            </a:r>
            <a:r>
              <a:rPr sz="1686" dirty="0">
                <a:latin typeface="Trebuchet MS"/>
                <a:cs typeface="Trebuchet MS"/>
              </a:rPr>
              <a:t>)</a:t>
            </a:r>
            <a:r>
              <a:rPr sz="1686" spc="-81" dirty="0">
                <a:latin typeface="Trebuchet MS"/>
                <a:cs typeface="Trebuchet MS"/>
              </a:rPr>
              <a:t> </a:t>
            </a:r>
            <a:r>
              <a:rPr sz="1686" spc="-202" dirty="0">
                <a:latin typeface="Lucida Sans Unicode"/>
                <a:cs typeface="Lucida Sans Unicode"/>
              </a:rPr>
              <a:t>∈</a:t>
            </a:r>
            <a:r>
              <a:rPr sz="1686" spc="-57" dirty="0">
                <a:latin typeface="Lucida Sans Unicode"/>
                <a:cs typeface="Lucida Sans Unicode"/>
              </a:rPr>
              <a:t> </a:t>
            </a:r>
            <a:r>
              <a:rPr sz="1686" i="1" spc="34" dirty="0">
                <a:latin typeface="Trebuchet MS"/>
                <a:cs typeface="Trebuchet MS"/>
              </a:rPr>
              <a:t>A</a:t>
            </a:r>
            <a:r>
              <a:rPr sz="1686" spc="34" dirty="0">
                <a:latin typeface="Trebuchet MS"/>
                <a:cs typeface="Trebuchet MS"/>
              </a:rPr>
              <a:t>]</a:t>
            </a:r>
            <a:endParaRPr sz="1686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90532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833A-9067-A44B-67E7-2CBB7ECD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1" dirty="0"/>
              <a:t>Summary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C453-2727-80A4-EB04-608E75A2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60624-4A6C-84FB-027E-A0990F10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4C0BE61-B686-0875-AB6F-2504E8FF37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wrap="square" lIns="0" tIns="11992" rIns="0" bIns="0" rtlCol="0">
            <a:spAutoFit/>
          </a:bodyPr>
          <a:lstStyle/>
          <a:p>
            <a:pPr marL="225290" indent="-222720">
              <a:spcBef>
                <a:spcPts val="94"/>
              </a:spcBef>
              <a:buClr>
                <a:srgbClr val="000000"/>
              </a:buClr>
              <a:buFont typeface="SimSun-ExtB"/>
              <a:buChar char="•"/>
              <a:tabLst>
                <a:tab pos="225290" algn="l"/>
              </a:tabLst>
            </a:pPr>
            <a:r>
              <a:rPr sz="1686" spc="-34" dirty="0">
                <a:solidFill>
                  <a:srgbClr val="0000A0"/>
                </a:solidFill>
                <a:latin typeface="Trebuchet MS"/>
                <a:cs typeface="Trebuchet MS"/>
              </a:rPr>
              <a:t>Factor</a:t>
            </a:r>
            <a:r>
              <a:rPr sz="1686" spc="-64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24" dirty="0">
                <a:solidFill>
                  <a:srgbClr val="0000A0"/>
                </a:solidFill>
                <a:latin typeface="Trebuchet MS"/>
                <a:cs typeface="Trebuchet MS"/>
              </a:rPr>
              <a:t>graphs</a:t>
            </a:r>
            <a:r>
              <a:rPr sz="1686" spc="-24" dirty="0">
                <a:latin typeface="Trebuchet MS"/>
                <a:cs typeface="Trebuchet MS"/>
              </a:rPr>
              <a:t>:</a:t>
            </a:r>
            <a:r>
              <a:rPr sz="1686" spc="94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modeling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81" dirty="0">
                <a:latin typeface="Trebuchet MS"/>
                <a:cs typeface="Trebuchet MS"/>
              </a:rPr>
              <a:t>framework</a:t>
            </a:r>
            <a:r>
              <a:rPr sz="1686" spc="-47" dirty="0">
                <a:latin typeface="Trebuchet MS"/>
                <a:cs typeface="Trebuchet MS"/>
              </a:rPr>
              <a:t> </a:t>
            </a:r>
            <a:r>
              <a:rPr sz="1686" spc="-67" dirty="0">
                <a:latin typeface="Trebuchet MS"/>
                <a:cs typeface="Trebuchet MS"/>
              </a:rPr>
              <a:t>(variables,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factors)</a:t>
            </a:r>
            <a:endParaRPr sz="1686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SimSun-ExtB"/>
              <a:buChar char="•"/>
            </a:pP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981"/>
              </a:spcBef>
              <a:buFont typeface="SimSun-ExtB"/>
              <a:buChar char="•"/>
            </a:pPr>
            <a:endParaRPr sz="1686" dirty="0">
              <a:latin typeface="Trebuchet MS"/>
              <a:cs typeface="Trebuchet MS"/>
            </a:endParaRPr>
          </a:p>
          <a:p>
            <a:pPr marL="225290" indent="-222720">
              <a:buClr>
                <a:srgbClr val="000000"/>
              </a:buClr>
              <a:buFont typeface="SimSun-ExtB"/>
              <a:buChar char="•"/>
              <a:tabLst>
                <a:tab pos="225290" algn="l"/>
              </a:tabLst>
            </a:pPr>
            <a:r>
              <a:rPr sz="1686" dirty="0">
                <a:solidFill>
                  <a:srgbClr val="0000A0"/>
                </a:solidFill>
                <a:latin typeface="Trebuchet MS"/>
                <a:cs typeface="Trebuchet MS"/>
              </a:rPr>
              <a:t>Key</a:t>
            </a:r>
            <a:r>
              <a:rPr sz="1686" spc="-47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sz="1686" spc="-61" dirty="0">
                <a:solidFill>
                  <a:srgbClr val="0000A0"/>
                </a:solidFill>
                <a:latin typeface="Trebuchet MS"/>
                <a:cs typeface="Trebuchet MS"/>
              </a:rPr>
              <a:t>property</a:t>
            </a:r>
            <a:r>
              <a:rPr sz="1686" spc="-61" dirty="0">
                <a:latin typeface="Trebuchet MS"/>
                <a:cs typeface="Trebuchet MS"/>
              </a:rPr>
              <a:t>:</a:t>
            </a:r>
            <a:r>
              <a:rPr sz="1686" spc="111" dirty="0">
                <a:latin typeface="Trebuchet MS"/>
                <a:cs typeface="Trebuchet MS"/>
              </a:rPr>
              <a:t> </a:t>
            </a:r>
            <a:r>
              <a:rPr sz="1686" spc="-61" dirty="0">
                <a:latin typeface="Trebuchet MS"/>
                <a:cs typeface="Trebuchet MS"/>
              </a:rPr>
              <a:t>ordering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54" dirty="0">
                <a:latin typeface="Trebuchet MS"/>
                <a:cs typeface="Trebuchet MS"/>
              </a:rPr>
              <a:t>decisions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40" dirty="0">
                <a:latin typeface="Trebuchet MS"/>
                <a:cs typeface="Trebuchet MS"/>
              </a:rPr>
              <a:t>pushed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to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-7" dirty="0">
                <a:latin typeface="Trebuchet MS"/>
                <a:cs typeface="Trebuchet MS"/>
              </a:rPr>
              <a:t>algorithms</a:t>
            </a:r>
            <a:endParaRPr sz="1686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SimSun-ExtB"/>
              <a:buChar char="•"/>
            </a:pP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981"/>
              </a:spcBef>
              <a:buFont typeface="SimSun-ExtB"/>
              <a:buChar char="•"/>
            </a:pPr>
            <a:endParaRPr sz="1686" dirty="0">
              <a:latin typeface="Trebuchet MS"/>
              <a:cs typeface="Trebuchet MS"/>
            </a:endParaRPr>
          </a:p>
          <a:p>
            <a:pPr marL="225290" indent="-222720">
              <a:buClr>
                <a:srgbClr val="000000"/>
              </a:buClr>
              <a:buFont typeface="SimSun-ExtB"/>
              <a:buChar char="•"/>
              <a:tabLst>
                <a:tab pos="225290" algn="l"/>
              </a:tabLst>
            </a:pPr>
            <a:r>
              <a:rPr sz="1686" spc="-30" dirty="0">
                <a:solidFill>
                  <a:srgbClr val="0000A0"/>
                </a:solidFill>
                <a:latin typeface="Trebuchet MS"/>
                <a:cs typeface="Trebuchet MS"/>
              </a:rPr>
              <a:t>Algorithms</a:t>
            </a:r>
            <a:r>
              <a:rPr sz="1686" spc="-30" dirty="0">
                <a:latin typeface="Trebuchet MS"/>
                <a:cs typeface="Trebuchet MS"/>
              </a:rPr>
              <a:t>:</a:t>
            </a:r>
            <a:r>
              <a:rPr sz="1686" spc="135" dirty="0">
                <a:latin typeface="Trebuchet MS"/>
                <a:cs typeface="Trebuchet MS"/>
              </a:rPr>
              <a:t> </a:t>
            </a:r>
            <a:r>
              <a:rPr sz="1686" spc="-44" dirty="0">
                <a:latin typeface="Trebuchet MS"/>
                <a:cs typeface="Trebuchet MS"/>
              </a:rPr>
              <a:t>backtracking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81" dirty="0">
                <a:latin typeface="Trebuchet MS"/>
                <a:cs typeface="Trebuchet MS"/>
              </a:rPr>
              <a:t>search</a:t>
            </a:r>
            <a:r>
              <a:rPr sz="1686" spc="-44" dirty="0">
                <a:latin typeface="Trebuchet MS"/>
                <a:cs typeface="Trebuchet MS"/>
              </a:rPr>
              <a:t> </a:t>
            </a:r>
            <a:r>
              <a:rPr sz="1686" spc="442" dirty="0">
                <a:latin typeface="Trebuchet MS"/>
                <a:cs typeface="Trebuchet MS"/>
              </a:rPr>
              <a:t>+</a:t>
            </a:r>
            <a:r>
              <a:rPr sz="1686" spc="-57" dirty="0">
                <a:latin typeface="Trebuchet MS"/>
                <a:cs typeface="Trebuchet MS"/>
              </a:rPr>
              <a:t> dynamic </a:t>
            </a:r>
            <a:r>
              <a:rPr sz="1686" spc="-71" dirty="0">
                <a:latin typeface="Trebuchet MS"/>
                <a:cs typeface="Trebuchet MS"/>
              </a:rPr>
              <a:t>ordering</a:t>
            </a:r>
            <a:r>
              <a:rPr sz="1686" spc="-54" dirty="0">
                <a:latin typeface="Trebuchet MS"/>
                <a:cs typeface="Trebuchet MS"/>
              </a:rPr>
              <a:t> </a:t>
            </a:r>
            <a:r>
              <a:rPr sz="1686" spc="442" dirty="0">
                <a:latin typeface="Trebuchet MS"/>
                <a:cs typeface="Trebuchet MS"/>
              </a:rPr>
              <a:t>+</a:t>
            </a:r>
            <a:r>
              <a:rPr sz="1686" spc="-57" dirty="0">
                <a:latin typeface="Trebuchet MS"/>
                <a:cs typeface="Trebuchet MS"/>
              </a:rPr>
              <a:t> </a:t>
            </a:r>
            <a:r>
              <a:rPr sz="1686" spc="-34" dirty="0">
                <a:latin typeface="Trebuchet MS"/>
                <a:cs typeface="Trebuchet MS"/>
              </a:rPr>
              <a:t>lookahead</a:t>
            </a:r>
            <a:endParaRPr sz="1686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SimSun-ExtB"/>
              <a:buChar char="•"/>
            </a:pPr>
            <a:endParaRPr sz="1686" dirty="0">
              <a:latin typeface="Trebuchet MS"/>
              <a:cs typeface="Trebuchet MS"/>
            </a:endParaRPr>
          </a:p>
          <a:p>
            <a:pPr>
              <a:spcBef>
                <a:spcPts val="981"/>
              </a:spcBef>
              <a:buFont typeface="SimSun-ExtB"/>
              <a:buChar char="•"/>
            </a:pPr>
            <a:endParaRPr sz="1686" dirty="0">
              <a:latin typeface="Trebuchet MS"/>
              <a:cs typeface="Trebuchet MS"/>
            </a:endParaRPr>
          </a:p>
          <a:p>
            <a:pPr marL="225290" indent="-222720">
              <a:spcBef>
                <a:spcPts val="3"/>
              </a:spcBef>
              <a:buClr>
                <a:srgbClr val="000000"/>
              </a:buClr>
              <a:buFont typeface="SimSun-ExtB"/>
              <a:buChar char="•"/>
              <a:tabLst>
                <a:tab pos="225290" algn="l"/>
              </a:tabLst>
            </a:pPr>
            <a:r>
              <a:rPr sz="1686" dirty="0">
                <a:solidFill>
                  <a:srgbClr val="0000A0"/>
                </a:solidFill>
                <a:latin typeface="Trebuchet MS"/>
                <a:cs typeface="Trebuchet MS"/>
              </a:rPr>
              <a:t>Modeling</a:t>
            </a:r>
            <a:r>
              <a:rPr sz="1686" dirty="0">
                <a:latin typeface="Trebuchet MS"/>
                <a:cs typeface="Trebuchet MS"/>
              </a:rPr>
              <a:t>:</a:t>
            </a:r>
            <a:r>
              <a:rPr sz="1686" spc="24" dirty="0">
                <a:latin typeface="Trebuchet MS"/>
                <a:cs typeface="Trebuchet MS"/>
              </a:rPr>
              <a:t> </a:t>
            </a:r>
            <a:r>
              <a:rPr sz="1686" spc="-13" dirty="0">
                <a:latin typeface="Trebuchet MS"/>
                <a:cs typeface="Trebuchet MS"/>
              </a:rPr>
              <a:t>lots</a:t>
            </a:r>
            <a:r>
              <a:rPr sz="1686" spc="-108" dirty="0">
                <a:latin typeface="Trebuchet MS"/>
                <a:cs typeface="Trebuchet MS"/>
              </a:rPr>
              <a:t> </a:t>
            </a:r>
            <a:r>
              <a:rPr sz="1686" dirty="0">
                <a:latin typeface="Trebuchet MS"/>
                <a:cs typeface="Trebuchet MS"/>
              </a:rPr>
              <a:t>of</a:t>
            </a:r>
            <a:r>
              <a:rPr sz="1686" spc="-111" dirty="0">
                <a:latin typeface="Trebuchet MS"/>
                <a:cs typeface="Trebuchet MS"/>
              </a:rPr>
              <a:t> </a:t>
            </a:r>
            <a:r>
              <a:rPr sz="1686" spc="-17" dirty="0">
                <a:latin typeface="Trebuchet MS"/>
                <a:cs typeface="Trebuchet MS"/>
              </a:rPr>
              <a:t>possibilities!</a:t>
            </a:r>
            <a:endParaRPr sz="1686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094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AAA2-FBD8-BAF8-AA42-89CAD11C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Plan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88DC97-234F-1E3E-CCD2-0D8C8137A64F}"/>
              </a:ext>
            </a:extLst>
          </p:cNvPr>
          <p:cNvSpPr/>
          <p:nvPr/>
        </p:nvSpPr>
        <p:spPr>
          <a:xfrm>
            <a:off x="635969" y="2423430"/>
            <a:ext cx="2129563" cy="851825"/>
          </a:xfrm>
          <a:custGeom>
            <a:avLst/>
            <a:gdLst>
              <a:gd name="connsiteX0" fmla="*/ 0 w 2129563"/>
              <a:gd name="connsiteY0" fmla="*/ 0 h 851825"/>
              <a:gd name="connsiteX1" fmla="*/ 1703651 w 2129563"/>
              <a:gd name="connsiteY1" fmla="*/ 0 h 851825"/>
              <a:gd name="connsiteX2" fmla="*/ 2129563 w 2129563"/>
              <a:gd name="connsiteY2" fmla="*/ 425913 h 851825"/>
              <a:gd name="connsiteX3" fmla="*/ 1703651 w 2129563"/>
              <a:gd name="connsiteY3" fmla="*/ 851825 h 851825"/>
              <a:gd name="connsiteX4" fmla="*/ 0 w 2129563"/>
              <a:gd name="connsiteY4" fmla="*/ 851825 h 851825"/>
              <a:gd name="connsiteX5" fmla="*/ 425913 w 2129563"/>
              <a:gd name="connsiteY5" fmla="*/ 425913 h 851825"/>
              <a:gd name="connsiteX6" fmla="*/ 0 w 2129563"/>
              <a:gd name="connsiteY6" fmla="*/ 0 h 85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563" h="851825">
                <a:moveTo>
                  <a:pt x="0" y="0"/>
                </a:moveTo>
                <a:lnTo>
                  <a:pt x="1703651" y="0"/>
                </a:lnTo>
                <a:lnTo>
                  <a:pt x="2129563" y="425913"/>
                </a:lnTo>
                <a:lnTo>
                  <a:pt x="1703651" y="851825"/>
                </a:lnTo>
                <a:lnTo>
                  <a:pt x="0" y="851825"/>
                </a:lnTo>
                <a:lnTo>
                  <a:pt x="425913" y="425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925" tIns="32004" rIns="457916" bIns="32004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Reflex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26D73F-AB63-8B2B-00E0-EB846178FF6A}"/>
              </a:ext>
            </a:extLst>
          </p:cNvPr>
          <p:cNvSpPr/>
          <p:nvPr/>
        </p:nvSpPr>
        <p:spPr>
          <a:xfrm>
            <a:off x="2552576" y="2423430"/>
            <a:ext cx="2129563" cy="851825"/>
          </a:xfrm>
          <a:custGeom>
            <a:avLst/>
            <a:gdLst>
              <a:gd name="connsiteX0" fmla="*/ 0 w 2129563"/>
              <a:gd name="connsiteY0" fmla="*/ 0 h 851825"/>
              <a:gd name="connsiteX1" fmla="*/ 1703651 w 2129563"/>
              <a:gd name="connsiteY1" fmla="*/ 0 h 851825"/>
              <a:gd name="connsiteX2" fmla="*/ 2129563 w 2129563"/>
              <a:gd name="connsiteY2" fmla="*/ 425913 h 851825"/>
              <a:gd name="connsiteX3" fmla="*/ 1703651 w 2129563"/>
              <a:gd name="connsiteY3" fmla="*/ 851825 h 851825"/>
              <a:gd name="connsiteX4" fmla="*/ 0 w 2129563"/>
              <a:gd name="connsiteY4" fmla="*/ 851825 h 851825"/>
              <a:gd name="connsiteX5" fmla="*/ 425913 w 2129563"/>
              <a:gd name="connsiteY5" fmla="*/ 425913 h 851825"/>
              <a:gd name="connsiteX6" fmla="*/ 0 w 2129563"/>
              <a:gd name="connsiteY6" fmla="*/ 0 h 85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563" h="851825">
                <a:moveTo>
                  <a:pt x="0" y="0"/>
                </a:moveTo>
                <a:lnTo>
                  <a:pt x="1703651" y="0"/>
                </a:lnTo>
                <a:lnTo>
                  <a:pt x="2129563" y="425913"/>
                </a:lnTo>
                <a:lnTo>
                  <a:pt x="1703651" y="851825"/>
                </a:lnTo>
                <a:lnTo>
                  <a:pt x="0" y="851825"/>
                </a:lnTo>
                <a:lnTo>
                  <a:pt x="425913" y="425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925" tIns="32004" rIns="457916" bIns="32004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States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BE4069-C0F3-0D40-D644-78CE3248D678}"/>
              </a:ext>
            </a:extLst>
          </p:cNvPr>
          <p:cNvSpPr/>
          <p:nvPr/>
        </p:nvSpPr>
        <p:spPr>
          <a:xfrm>
            <a:off x="4469182" y="2423430"/>
            <a:ext cx="2129563" cy="851825"/>
          </a:xfrm>
          <a:custGeom>
            <a:avLst/>
            <a:gdLst>
              <a:gd name="connsiteX0" fmla="*/ 0 w 2129563"/>
              <a:gd name="connsiteY0" fmla="*/ 0 h 851825"/>
              <a:gd name="connsiteX1" fmla="*/ 1703651 w 2129563"/>
              <a:gd name="connsiteY1" fmla="*/ 0 h 851825"/>
              <a:gd name="connsiteX2" fmla="*/ 2129563 w 2129563"/>
              <a:gd name="connsiteY2" fmla="*/ 425913 h 851825"/>
              <a:gd name="connsiteX3" fmla="*/ 1703651 w 2129563"/>
              <a:gd name="connsiteY3" fmla="*/ 851825 h 851825"/>
              <a:gd name="connsiteX4" fmla="*/ 0 w 2129563"/>
              <a:gd name="connsiteY4" fmla="*/ 851825 h 851825"/>
              <a:gd name="connsiteX5" fmla="*/ 425913 w 2129563"/>
              <a:gd name="connsiteY5" fmla="*/ 425913 h 851825"/>
              <a:gd name="connsiteX6" fmla="*/ 0 w 2129563"/>
              <a:gd name="connsiteY6" fmla="*/ 0 h 85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563" h="851825">
                <a:moveTo>
                  <a:pt x="0" y="0"/>
                </a:moveTo>
                <a:lnTo>
                  <a:pt x="1703651" y="0"/>
                </a:lnTo>
                <a:lnTo>
                  <a:pt x="2129563" y="425913"/>
                </a:lnTo>
                <a:lnTo>
                  <a:pt x="1703651" y="851825"/>
                </a:lnTo>
                <a:lnTo>
                  <a:pt x="0" y="851825"/>
                </a:lnTo>
                <a:lnTo>
                  <a:pt x="425913" y="425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925" tIns="32004" rIns="457916" bIns="32004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Variables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A0CE90-2731-2012-DCFE-A038B8F9BB16}"/>
              </a:ext>
            </a:extLst>
          </p:cNvPr>
          <p:cNvSpPr/>
          <p:nvPr/>
        </p:nvSpPr>
        <p:spPr>
          <a:xfrm>
            <a:off x="6385789" y="2423430"/>
            <a:ext cx="2129563" cy="851825"/>
          </a:xfrm>
          <a:custGeom>
            <a:avLst/>
            <a:gdLst>
              <a:gd name="connsiteX0" fmla="*/ 0 w 2129563"/>
              <a:gd name="connsiteY0" fmla="*/ 0 h 851825"/>
              <a:gd name="connsiteX1" fmla="*/ 1703651 w 2129563"/>
              <a:gd name="connsiteY1" fmla="*/ 0 h 851825"/>
              <a:gd name="connsiteX2" fmla="*/ 2129563 w 2129563"/>
              <a:gd name="connsiteY2" fmla="*/ 425913 h 851825"/>
              <a:gd name="connsiteX3" fmla="*/ 1703651 w 2129563"/>
              <a:gd name="connsiteY3" fmla="*/ 851825 h 851825"/>
              <a:gd name="connsiteX4" fmla="*/ 0 w 2129563"/>
              <a:gd name="connsiteY4" fmla="*/ 851825 h 851825"/>
              <a:gd name="connsiteX5" fmla="*/ 425913 w 2129563"/>
              <a:gd name="connsiteY5" fmla="*/ 425913 h 851825"/>
              <a:gd name="connsiteX6" fmla="*/ 0 w 2129563"/>
              <a:gd name="connsiteY6" fmla="*/ 0 h 85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9563" h="851825">
                <a:moveTo>
                  <a:pt x="0" y="0"/>
                </a:moveTo>
                <a:lnTo>
                  <a:pt x="1703651" y="0"/>
                </a:lnTo>
                <a:lnTo>
                  <a:pt x="2129563" y="425913"/>
                </a:lnTo>
                <a:lnTo>
                  <a:pt x="1703651" y="851825"/>
                </a:lnTo>
                <a:lnTo>
                  <a:pt x="0" y="851825"/>
                </a:lnTo>
                <a:lnTo>
                  <a:pt x="425913" y="4259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925" tIns="32004" rIns="457916" bIns="32004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E3489-59A2-CF2A-72A1-1FF5206F052D}"/>
              </a:ext>
            </a:extLst>
          </p:cNvPr>
          <p:cNvSpPr txBox="1"/>
          <p:nvPr/>
        </p:nvSpPr>
        <p:spPr>
          <a:xfrm>
            <a:off x="528167" y="3526972"/>
            <a:ext cx="138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Level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B6A7D-EA1A-A246-B0D6-EBB01F074EF9}"/>
              </a:ext>
            </a:extLst>
          </p:cNvPr>
          <p:cNvSpPr txBox="1"/>
          <p:nvPr/>
        </p:nvSpPr>
        <p:spPr>
          <a:xfrm>
            <a:off x="7019402" y="3526972"/>
            <a:ext cx="138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Intelligence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BBB6B-AE86-6A23-D9A2-ED619CFA13BF}"/>
              </a:ext>
            </a:extLst>
          </p:cNvPr>
          <p:cNvSpPr txBox="1"/>
          <p:nvPr/>
        </p:nvSpPr>
        <p:spPr>
          <a:xfrm>
            <a:off x="3423769" y="4684990"/>
            <a:ext cx="245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Artificial Intelligence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9C5C0-46D0-7468-AA5F-0F90178166DF}"/>
              </a:ext>
            </a:extLst>
          </p:cNvPr>
          <p:cNvSpPr txBox="1"/>
          <p:nvPr/>
        </p:nvSpPr>
        <p:spPr>
          <a:xfrm>
            <a:off x="1960850" y="1726568"/>
            <a:ext cx="2803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84"/>
              </a:spcBef>
            </a:pPr>
            <a:r>
              <a:rPr lang="en-US" sz="1000" spc="-3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Search problems</a:t>
            </a:r>
          </a:p>
          <a:p>
            <a:pPr marL="8137" marR="3426" algn="ctr"/>
            <a:r>
              <a:rPr lang="en-US" sz="1000" spc="-2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Markov decision processes </a:t>
            </a:r>
          </a:p>
          <a:p>
            <a:pPr marL="8137" marR="3426" algn="ctr"/>
            <a:r>
              <a:rPr lang="en-US" sz="1100" spc="-30" dirty="0">
                <a:solidFill>
                  <a:schemeClr val="accent6">
                    <a:lumMod val="75000"/>
                  </a:schemeClr>
                </a:solidFill>
                <a:latin typeface="+mj-lt"/>
                <a:cs typeface="Trebuchet MS"/>
              </a:rPr>
              <a:t>Adversarial</a:t>
            </a:r>
            <a:r>
              <a:rPr lang="en-US" sz="1100" spc="-40" dirty="0">
                <a:solidFill>
                  <a:schemeClr val="accent6">
                    <a:lumMod val="75000"/>
                  </a:schemeClr>
                </a:solidFill>
                <a:latin typeface="+mj-lt"/>
                <a:cs typeface="Trebuchet MS"/>
              </a:rPr>
              <a:t> </a:t>
            </a:r>
            <a:r>
              <a:rPr lang="en-US" sz="1100" spc="-13" dirty="0">
                <a:solidFill>
                  <a:schemeClr val="accent6">
                    <a:lumMod val="75000"/>
                  </a:schemeClr>
                </a:solidFill>
                <a:latin typeface="+mj-lt"/>
                <a:cs typeface="Trebuchet MS"/>
              </a:rPr>
              <a:t>games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+mj-lt"/>
              <a:cs typeface="Trebuchet MS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48BC23CD-08CF-CD57-B76D-4C5139DBF7DF}"/>
              </a:ext>
            </a:extLst>
          </p:cNvPr>
          <p:cNvSpPr txBox="1"/>
          <p:nvPr/>
        </p:nvSpPr>
        <p:spPr>
          <a:xfrm>
            <a:off x="4485293" y="1925090"/>
            <a:ext cx="2275727" cy="180089"/>
          </a:xfrm>
          <a:prstGeom prst="rect">
            <a:avLst/>
          </a:prstGeom>
        </p:spPr>
        <p:txBody>
          <a:bodyPr vert="horz" wrap="square" lIns="0" tIns="10707" rIns="0" bIns="0" rtlCol="0">
            <a:spAutoFit/>
          </a:bodyPr>
          <a:lstStyle/>
          <a:p>
            <a:pPr marL="8565">
              <a:spcBef>
                <a:spcPts val="84"/>
              </a:spcBef>
            </a:pPr>
            <a:r>
              <a:rPr sz="1100" b="1" spc="-17" dirty="0">
                <a:solidFill>
                  <a:srgbClr val="0000FF"/>
                </a:solidFill>
                <a:latin typeface="+mj-lt"/>
                <a:cs typeface="Trebuchet MS"/>
              </a:rPr>
              <a:t>Constraint</a:t>
            </a:r>
            <a:r>
              <a:rPr sz="1100" b="1" spc="-27" dirty="0">
                <a:solidFill>
                  <a:srgbClr val="0000FF"/>
                </a:solidFill>
                <a:latin typeface="+mj-lt"/>
                <a:cs typeface="Trebuchet MS"/>
              </a:rPr>
              <a:t> </a:t>
            </a:r>
            <a:r>
              <a:rPr sz="1100" b="1" spc="-34" dirty="0">
                <a:solidFill>
                  <a:srgbClr val="0000FF"/>
                </a:solidFill>
                <a:latin typeface="+mj-lt"/>
                <a:cs typeface="Trebuchet MS"/>
              </a:rPr>
              <a:t>satisfaction</a:t>
            </a:r>
            <a:r>
              <a:rPr sz="1100" b="1" spc="-20" dirty="0">
                <a:solidFill>
                  <a:srgbClr val="0000FF"/>
                </a:solidFill>
                <a:latin typeface="+mj-lt"/>
                <a:cs typeface="Trebuchet MS"/>
              </a:rPr>
              <a:t> </a:t>
            </a:r>
            <a:r>
              <a:rPr sz="1100" b="1" spc="-44" dirty="0">
                <a:solidFill>
                  <a:srgbClr val="0000FF"/>
                </a:solidFill>
                <a:latin typeface="+mj-lt"/>
                <a:cs typeface="Trebuchet MS"/>
              </a:rPr>
              <a:t>problems</a:t>
            </a:r>
            <a:endParaRPr sz="1100" b="1" dirty="0">
              <a:latin typeface="+mj-lt"/>
              <a:cs typeface="Trebuchet MS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6988FE2-5E1F-E7F2-8A24-688B436BE632}"/>
              </a:ext>
            </a:extLst>
          </p:cNvPr>
          <p:cNvSpPr txBox="1"/>
          <p:nvPr/>
        </p:nvSpPr>
        <p:spPr>
          <a:xfrm>
            <a:off x="4890646" y="2083929"/>
            <a:ext cx="1072812" cy="176883"/>
          </a:xfrm>
          <a:prstGeom prst="rect">
            <a:avLst/>
          </a:prstGeom>
        </p:spPr>
        <p:txBody>
          <a:bodyPr vert="horz" wrap="square" lIns="0" tIns="10707" rIns="0" bIns="0" rtlCol="0">
            <a:spAutoFit/>
          </a:bodyPr>
          <a:lstStyle/>
          <a:p>
            <a:pPr marL="8565">
              <a:spcBef>
                <a:spcPts val="84"/>
              </a:spcBef>
            </a:pPr>
            <a:r>
              <a:rPr sz="1079" spc="-24" dirty="0">
                <a:solidFill>
                  <a:srgbClr val="0000FF"/>
                </a:solidFill>
                <a:latin typeface="+mj-lt"/>
                <a:cs typeface="Trebuchet MS"/>
              </a:rPr>
              <a:t>Bayesian</a:t>
            </a:r>
            <a:r>
              <a:rPr sz="1079" spc="-47" dirty="0">
                <a:solidFill>
                  <a:srgbClr val="0000FF"/>
                </a:solidFill>
                <a:latin typeface="+mj-lt"/>
                <a:cs typeface="Trebuchet MS"/>
              </a:rPr>
              <a:t> networks</a:t>
            </a:r>
            <a:endParaRPr sz="1079" dirty="0">
              <a:latin typeface="+mj-lt"/>
              <a:cs typeface="Trebuchet M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711D-DE9C-A595-87BB-7A43219A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6C1B9-30BF-C135-A5A4-883B08F8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977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82FF-6C5B-E6D1-08D8-EED94367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80" y="853698"/>
            <a:ext cx="3488403" cy="1050888"/>
          </a:xfrm>
        </p:spPr>
        <p:txBody>
          <a:bodyPr anchor="t">
            <a:normAutofit/>
          </a:bodyPr>
          <a:lstStyle/>
          <a:p>
            <a:r>
              <a:rPr lang="en-US" dirty="0"/>
              <a:t>Constrain Satisfaction Problem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653359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F238-2824-7DAD-76D8-B8E72775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79" y="1913382"/>
            <a:ext cx="3488404" cy="2702201"/>
          </a:xfrm>
        </p:spPr>
        <p:txBody>
          <a:bodyPr>
            <a:normAutofit/>
          </a:bodyPr>
          <a:lstStyle/>
          <a:p>
            <a:endParaRPr lang="en-US" sz="1500"/>
          </a:p>
        </p:txBody>
      </p:sp>
      <p:pic>
        <p:nvPicPr>
          <p:cNvPr id="6" name="object 3" descr="A green board with white chalk on it&#10;&#10;Description automatically generated">
            <a:extLst>
              <a:ext uri="{FF2B5EF4-FFF2-40B4-BE49-F238E27FC236}">
                <a16:creationId xmlns:a16="http://schemas.microsoft.com/office/drawing/2014/main" id="{4D293024-6A2F-420F-9BD1-E617C1D330A9}"/>
              </a:ext>
            </a:extLst>
          </p:cNvPr>
          <p:cNvPicPr/>
          <p:nvPr/>
        </p:nvPicPr>
        <p:blipFill rotWithShape="1">
          <a:blip r:embed="rId2" cstate="print"/>
          <a:srcRect l="8254" r="18724"/>
          <a:stretch/>
        </p:blipFill>
        <p:spPr>
          <a:xfrm>
            <a:off x="4572000" y="628509"/>
            <a:ext cx="3925903" cy="38897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65B7-49BA-ED8B-A2F1-C986802F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4ACAD-40ED-F3FC-0D1E-50AD2FDB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" smtClean="0"/>
              <a:pPr>
                <a:spcAft>
                  <a:spcPts val="600"/>
                </a:spcAft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840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3F53-51D9-897E-3621-5DA1E4E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4753-46B9-E6F5-6828-C5F9EB34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5: Constraints Satisfaction Problem</a:t>
            </a:r>
          </a:p>
          <a:p>
            <a:pPr marL="0" indent="0">
              <a:buNone/>
            </a:pPr>
            <a:r>
              <a:rPr lang="en-US" dirty="0"/>
              <a:t>	from</a:t>
            </a:r>
          </a:p>
          <a:p>
            <a:pPr marL="0" indent="0">
              <a:buNone/>
            </a:pPr>
            <a:r>
              <a:rPr lang="en-US" dirty="0"/>
              <a:t>	Artificial Intelligence: A Modern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A5D9-2D61-B459-8AB1-0683BD90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CS371-AI by Samyan Qayyum Wahla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E6CE-2C88-11F3-164C-8BC716B5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8763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57DC-2C72-FA43-CE36-1B3BC6BC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086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/>
              <a:t>Paradigm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A8AE74-84E3-8C49-9F39-17221FED9C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29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4715511|-15368417|-11851413|-11645362|Markido&quot;,&quot;Id&quot;:&quot;6550f9dd3531422ef483ace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0F6E91F-6612-4EC8-8C54-E8D2267778C6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12341</TotalTime>
  <Words>7022</Words>
  <Application>Microsoft Office PowerPoint</Application>
  <PresentationFormat>On-screen Show (16:9)</PresentationFormat>
  <Paragraphs>732</Paragraphs>
  <Slides>52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Cambria</vt:lpstr>
      <vt:lpstr>Trebuchet MS</vt:lpstr>
      <vt:lpstr>Arial</vt:lpstr>
      <vt:lpstr>MingLiU_HKSCS-ExtB</vt:lpstr>
      <vt:lpstr>Tahoma</vt:lpstr>
      <vt:lpstr>SimSun-ExtB</vt:lpstr>
      <vt:lpstr>Segoe UI</vt:lpstr>
      <vt:lpstr>Verdana</vt:lpstr>
      <vt:lpstr>Calibri</vt:lpstr>
      <vt:lpstr>Arial MT</vt:lpstr>
      <vt:lpstr>Lucida Sans Unicode</vt:lpstr>
      <vt:lpstr>Georgia</vt:lpstr>
      <vt:lpstr>Office Theme</vt:lpstr>
      <vt:lpstr>CS 371 Artificial Intelligence</vt:lpstr>
      <vt:lpstr>PowerPoint Presentation</vt:lpstr>
      <vt:lpstr>Project Announcements</vt:lpstr>
      <vt:lpstr>Quiz Announcement</vt:lpstr>
      <vt:lpstr>Question</vt:lpstr>
      <vt:lpstr>Course Plan</vt:lpstr>
      <vt:lpstr>Constrain Satisfaction Problem</vt:lpstr>
      <vt:lpstr>Reading Material for this Week</vt:lpstr>
      <vt:lpstr>Paradigm </vt:lpstr>
      <vt:lpstr>State-based models</vt:lpstr>
      <vt:lpstr>State-based models: takeaway 1</vt:lpstr>
      <vt:lpstr>State-based models: takeaway 2</vt:lpstr>
      <vt:lpstr>PowerPoint Presentation</vt:lpstr>
      <vt:lpstr>Map coloring</vt:lpstr>
      <vt:lpstr>Search</vt:lpstr>
      <vt:lpstr>As a search problem</vt:lpstr>
      <vt:lpstr>Variable-based models</vt:lpstr>
      <vt:lpstr>Roadmap</vt:lpstr>
      <vt:lpstr>Factor graph (example)</vt:lpstr>
      <vt:lpstr>Factor graph</vt:lpstr>
      <vt:lpstr>PowerPoint Presentation</vt:lpstr>
      <vt:lpstr>Factors</vt:lpstr>
      <vt:lpstr>Assignment weights (example)</vt:lpstr>
      <vt:lpstr>PowerPoint Presentation</vt:lpstr>
      <vt:lpstr>PowerPoint Presentation</vt:lpstr>
      <vt:lpstr>PowerPoint Presentation</vt:lpstr>
      <vt:lpstr>Constraint satisfaction problems</vt:lpstr>
      <vt:lpstr>Summary so far</vt:lpstr>
      <vt:lpstr>Roadmap</vt:lpstr>
      <vt:lpstr>Extending partial assignments</vt:lpstr>
      <vt:lpstr>Dependent factors</vt:lpstr>
      <vt:lpstr>Backtracking search</vt:lpstr>
      <vt:lpstr>Lookahead: forward checking (example)</vt:lpstr>
      <vt:lpstr>Lookahead: forward checking</vt:lpstr>
      <vt:lpstr>Choosing an unassigned variable</vt:lpstr>
      <vt:lpstr>Order values of a selected variable</vt:lpstr>
      <vt:lpstr>When to fail?</vt:lpstr>
      <vt:lpstr>When do these heuristics help?</vt:lpstr>
      <vt:lpstr>Backtracking search: Review</vt:lpstr>
      <vt:lpstr>Roadmap</vt:lpstr>
      <vt:lpstr>Arc consistency</vt:lpstr>
      <vt:lpstr>Arc consistency</vt:lpstr>
      <vt:lpstr>AC-3 (example)</vt:lpstr>
      <vt:lpstr>AC-3</vt:lpstr>
      <vt:lpstr>Limitations of AC-3</vt:lpstr>
      <vt:lpstr>Summary</vt:lpstr>
      <vt:lpstr>Roadmap</vt:lpstr>
      <vt:lpstr>Example: IQ question</vt:lpstr>
      <vt:lpstr>Example: event scheduling (section)</vt:lpstr>
      <vt:lpstr>Example: event scheduling (section)</vt:lpstr>
      <vt:lpstr>Example: event scheduling (section)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261  Data Structures and Algorithms</dc:title>
  <dc:creator>Samyan Wahla</dc:creator>
  <cp:lastModifiedBy>Samyan Qayyum Wahla</cp:lastModifiedBy>
  <cp:revision>238</cp:revision>
  <dcterms:modified xsi:type="dcterms:W3CDTF">2023-11-12T16:14:53Z</dcterms:modified>
</cp:coreProperties>
</file>