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G9i1h/rNz+PHDflLRUorKw4p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3"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4"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5"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6"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idx="1" type="subTitle"/>
          </p:nvPr>
        </p:nvSpPr>
        <p:spPr>
          <a:xfrm>
            <a:off x="311760" y="581040"/>
            <a:ext cx="8519400" cy="289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3"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3"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3"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2"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3"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4"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5"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6"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2"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311760" y="581040"/>
            <a:ext cx="8519400" cy="289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3"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3"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11760" y="581040"/>
            <a:ext cx="85194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3"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60" y="58104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60" y="58104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55880" y="1147320"/>
            <a:ext cx="883116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 exercise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11760" y="2601360"/>
            <a:ext cx="8519400" cy="7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MHG group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Thursday, February 9th 2023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80" y="1371600"/>
            <a:ext cx="3816000" cy="290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047200" y="878400"/>
            <a:ext cx="301680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 startAt="3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from our calculation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40" y="1355040"/>
            <a:ext cx="3820680" cy="290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200" y="1355040"/>
            <a:ext cx="3820680" cy="290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731520" y="897840"/>
            <a:ext cx="374832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 startAt="3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Palmer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al. Chem. Phys.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275.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040"/>
            <a:ext cx="5082120" cy="28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7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the orbitals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the “Surfaces” drop-           down menu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on the first excited       state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“Calculate”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480" y="748080"/>
            <a:ext cx="7053120" cy="374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42640"/>
            <a:ext cx="5082120" cy="285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the thiophene.xyz file into IQmol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350" y="1126800"/>
            <a:ext cx="5392448" cy="30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2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Q-Chem job set up.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menu.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 →Q-Chem Setup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“QChem Input File Editor” window should open up.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91440" y="4114800"/>
            <a:ext cx="603432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shortcut is Ctrl + 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400"/>
            <a:ext cx="5082120" cy="28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 startAt="3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modify the $rem section to include: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         = wB97X-D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BASIS               =  AUG-PCSEG-0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CIS_N_ROOTS = 20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CIS_SINGLETS = TRUE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CIS_TRIPLETS  = FALSE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NTO_PAIRS       = 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                   = 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743200" y="914400"/>
            <a:ext cx="603432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 startAt="3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Palmer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al. Chem. Phys.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275.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91440" y="4114800"/>
            <a:ext cx="603432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ordering of $rem variables does not matter.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400"/>
            <a:ext cx="5082120" cy="28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4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the job.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submit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the job a name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OK.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91440" y="4114800"/>
            <a:ext cx="35654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Ctrl + J to monitor job.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400"/>
            <a:ext cx="5082120" cy="28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4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an error? Check HTTP connection to Q-Chem server.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“Calculation” → “Edit server”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anywhere on the row   on the server list window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400"/>
            <a:ext cx="5082120" cy="28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4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an error? Check HTTP connection to Q-Chem server.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“Calculation” → “Edit server”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anywhere on the row   on the server list window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HTTP and click Ok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to step 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30040"/>
            <a:ext cx="5082120" cy="28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results.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empty folder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open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91440" y="4114800"/>
            <a:ext cx="6674400" cy="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15639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a yellow star should appear next to your job on left panel once finished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317880" y="853200"/>
            <a:ext cx="325368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TD-DFT: thiophene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80" y="1126080"/>
            <a:ext cx="5082120" cy="28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/>
          <p:nvPr/>
        </p:nvSpPr>
        <p:spPr>
          <a:xfrm>
            <a:off x="8472600" y="465444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67760" y="1521360"/>
            <a:ext cx="3436560" cy="2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9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6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the spectra.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0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box of your results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the drop down menu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“Excited States”, under “Surfaces”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