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A3A-94C2-7D08-98C7-A12C296DE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0C75-6FA1-C600-EB0B-E4E8742E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BEBB-6258-B7BF-6BE7-3A34A8E1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94AE-533C-43F6-D0E4-FF185955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F148-E405-6D14-404A-2661C161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2A53-003D-B5A3-3B0B-6E9E73EF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57C8-BF69-2204-BCFA-4C45A8CE1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AA3D0-B400-B0D2-8E57-CF4BC93A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82D3-6260-C5A8-9E9B-8B0F40B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E092-6776-F2D8-71EF-1B17F81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B5F27-1CFB-EAC8-60EB-4C1FCC6C3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4EFA-FEB2-02C1-45A8-965D4D37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4E38-72F1-95F8-51E4-1F786A57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CE8B-1A1D-223E-CF39-82A19AE2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EC5B-A34F-7F0D-2D96-50EBAC1F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0F4D-4343-1110-A35A-0BFDB8D4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3CAB-92DC-541C-693B-F1EA34A1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ED5E-7818-BA7F-7A77-F2685643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F15B-17CE-F06D-7ADC-E4D9E6B5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81AB-8D36-0614-5C4F-94324F87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28EE-1208-8AEE-683E-6B4C1489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7218-2D0B-5C61-69F0-45A6FB83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3532-5419-A8C6-5232-42A0C768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A70D-BAC6-9872-3123-440414A1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C869-8BF3-C6A1-81AC-897C06A2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0312-541D-AC2E-91F4-88BBE801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2BFF-DB4E-144A-80FA-03C65C877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67B4-6BC7-D2D2-7415-02B7BC39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849B-F64D-93C1-A842-2A69B9BE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033AA-B0D4-7EE9-E043-6B473C9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F69C-E1FE-AEA9-76DC-DBD8FB18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B9DD-C6D4-7573-3165-B9FB441E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2D64-0388-517C-5D37-4AB9BF54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A2FFF-C62E-C438-CA74-13AFD9FA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6BD4A-915C-BA8E-5023-F5864751D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0034-3C7B-526C-9F8B-D0FB43501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C90A0-C385-96C9-9AD2-D3B437AE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E30C0-0EEB-2F8D-10ED-D61DF756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C7CB-1919-ABB5-B685-B8473D9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7061-9D9A-B72D-4997-4FEFB927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63740-FAB5-921E-5074-A6BDA7CC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B0E1-8092-AAEE-9486-797AC332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2A31C-C16C-B199-2430-5BD104F3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5B511-5A05-17D4-878D-1299D5AE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D0B69-5C54-16CB-34C2-462A397D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1517-68BF-4885-2494-C885370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DA70-53A3-A115-1054-F761075E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4B75-A900-A9FF-C811-D20F1304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F5793-56C8-C77C-3554-42878848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DA41-BC65-40C9-4909-765D8655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6556-EBF3-03AA-A9C1-DCB20DC4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50BA-B19B-BD5E-FB9E-A1C2E3A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46EC-4F2A-07E2-DB51-275DA057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4E46-B6E7-B20A-B992-FA3791630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6F75-904C-E8BF-96EA-9FDC996E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A7CA-9295-1EDF-ED52-60A72AD9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4BF6-A350-F597-E7FB-FBB5CA3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E807F-112E-6ED9-5998-6194EDA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F723D-90A9-3BEC-D3CE-B1CF8D49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52A3-5A03-AF65-7A3D-239F7C9A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5C63-8575-B9EF-8EC7-C6EBA9F91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520C-53C6-45C5-BEFC-E1846CAC36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5A59-69CF-4FE0-5A18-3F5840BC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3EFD-6C3B-071C-4711-6C7B46064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2202-BD07-49FF-B548-34C11014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92293-11AE-EB2C-EBD7-CCBD5F46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78705"/>
              </p:ext>
            </p:extLst>
          </p:nvPr>
        </p:nvGraphicFramePr>
        <p:xfrm>
          <a:off x="303867" y="442830"/>
          <a:ext cx="47174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1.1621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-1.1621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B91E8C-9891-281E-E22A-C0780C6FD0A5}"/>
              </a:ext>
            </a:extLst>
          </p:cNvPr>
          <p:cNvSpPr txBox="1"/>
          <p:nvPr/>
        </p:nvSpPr>
        <p:spPr>
          <a:xfrm>
            <a:off x="303867" y="58724"/>
            <a:ext cx="38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https://cccbdb.nist.gov/expgeom2x.asp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FCC1B88-4244-AFD7-DFF0-38B6E824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9950"/>
              </p:ext>
            </p:extLst>
          </p:nvPr>
        </p:nvGraphicFramePr>
        <p:xfrm>
          <a:off x="303867" y="2019804"/>
          <a:ext cx="4647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0.7414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D5CC3B-06B0-A61A-A1FF-9F095E7F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0602"/>
              </p:ext>
            </p:extLst>
          </p:nvPr>
        </p:nvGraphicFramePr>
        <p:xfrm>
          <a:off x="303867" y="3265389"/>
          <a:ext cx="47174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0.5488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-0.5488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DEE8925-51C1-6528-BD6D-C078C0D3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51893"/>
              </p:ext>
            </p:extLst>
          </p:nvPr>
        </p:nvGraphicFramePr>
        <p:xfrm>
          <a:off x="303867" y="4510974"/>
          <a:ext cx="48571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51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0.6276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52208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86644F7-0D7D-4A9E-1231-11E25D30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35779"/>
              </p:ext>
            </p:extLst>
          </p:nvPr>
        </p:nvGraphicFramePr>
        <p:xfrm>
          <a:off x="5991602" y="442830"/>
          <a:ext cx="478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0.7572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-0.4692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-0.7572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-0.4692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4B14A3-5084-AA27-C482-90E4743D3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05381"/>
              </p:ext>
            </p:extLst>
          </p:nvPr>
        </p:nvGraphicFramePr>
        <p:xfrm>
          <a:off x="5991602" y="2026406"/>
          <a:ext cx="478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1.2371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0.7215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-1.2371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0.7215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B5E7DD6-5CD4-B73F-4632-55A395316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85015"/>
              </p:ext>
            </p:extLst>
          </p:nvPr>
        </p:nvGraphicFramePr>
        <p:xfrm>
          <a:off x="5991602" y="3636229"/>
          <a:ext cx="478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0.4653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-1.0989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0.4653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E1813D1-1FFC-05A7-6989-6EB01C10E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40264"/>
              </p:ext>
            </p:extLst>
          </p:nvPr>
        </p:nvGraphicFramePr>
        <p:xfrm>
          <a:off x="5991602" y="5213425"/>
          <a:ext cx="478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-1.1998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1.1126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A41710-6B86-4B07-52A7-2953C7CE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4661"/>
              </p:ext>
            </p:extLst>
          </p:nvPr>
        </p:nvGraphicFramePr>
        <p:xfrm>
          <a:off x="303867" y="428056"/>
          <a:ext cx="48571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788314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242310529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05558937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13831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0.3347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1.4257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1.2455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-0.1272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6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-0.1272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51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-1.0786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-0.6228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-0.1272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5220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861A62-6C0D-779C-AACD-0B28DBF7542B}"/>
              </a:ext>
            </a:extLst>
          </p:cNvPr>
          <p:cNvSpPr txBox="1"/>
          <p:nvPr/>
        </p:nvSpPr>
        <p:spPr>
          <a:xfrm>
            <a:off x="303867" y="58724"/>
            <a:ext cx="38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https://cccbdb.nist.gov/expgeom2x.asp</a:t>
            </a:r>
          </a:p>
        </p:txBody>
      </p:sp>
    </p:spTree>
    <p:extLst>
      <p:ext uri="{BB962C8B-B14F-4D97-AF65-F5344CB8AC3E}">
        <p14:creationId xmlns:p14="http://schemas.microsoft.com/office/powerpoint/2010/main" val="349703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195</Words>
  <Application>Microsoft Office PowerPoint</Application>
  <PresentationFormat>Widescreen</PresentationFormat>
  <Paragraphs>154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Jesmer Wong</dc:creator>
  <cp:lastModifiedBy>Jesmer Wong</cp:lastModifiedBy>
  <cp:revision>3</cp:revision>
  <dcterms:created xsi:type="dcterms:W3CDTF">2023-02-12T09:29:55Z</dcterms:created>
  <dcterms:modified xsi:type="dcterms:W3CDTF">2023-02-12T17:05:41Z</dcterms:modified>
</cp:coreProperties>
</file>