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312" y="-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68313" y="922755"/>
            <a:ext cx="57610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 dirty="0"/>
              <a:t>“</a:t>
            </a:r>
            <a:r>
              <a:rPr lang="en-GB" altLang="ja-JP" i="0" dirty="0"/>
              <a:t>chimpanzees understand … intentions … perception and knowledge … Moreover, they understand how these psychological states work together to produce intentional action</a:t>
            </a:r>
            <a:r>
              <a:rPr lang="ja-JP" altLang="en-GB" i="0" dirty="0"/>
              <a:t>”</a:t>
            </a:r>
            <a:r>
              <a:rPr lang="en-GB" altLang="ja-JP" i="0" dirty="0"/>
              <a:t> </a:t>
            </a:r>
          </a:p>
          <a:p>
            <a:pPr algn="r"/>
            <a:r>
              <a:rPr lang="en-GB" i="0" dirty="0"/>
              <a:t>(Call &amp; Tomasello 2008:191)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01675"/>
            <a:ext cx="13858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7" descr="tomasello_cut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6064"/>
          <a:stretch>
            <a:fillRect/>
          </a:stretch>
        </p:blipFill>
        <p:spPr bwMode="auto">
          <a:xfrm>
            <a:off x="7164388" y="692150"/>
            <a:ext cx="19796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5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68313" y="922755"/>
            <a:ext cx="57610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 dirty="0"/>
              <a:t>“</a:t>
            </a:r>
            <a:r>
              <a:rPr lang="en-GB" altLang="ja-JP" i="0" dirty="0"/>
              <a:t>chimpanzees understand … intentions … perception and knowledge … Moreover, they understand how these psychological states work together to produce intentional action</a:t>
            </a:r>
            <a:r>
              <a:rPr lang="ja-JP" altLang="en-GB" i="0" dirty="0"/>
              <a:t>”</a:t>
            </a:r>
            <a:r>
              <a:rPr lang="en-GB" altLang="ja-JP" i="0" dirty="0"/>
              <a:t> </a:t>
            </a:r>
          </a:p>
          <a:p>
            <a:pPr algn="r"/>
            <a:r>
              <a:rPr lang="en-GB" i="0" dirty="0"/>
              <a:t>(Call &amp; Tomasello 2008:191)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01675"/>
            <a:ext cx="13858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7" descr="tomasello_cut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6064"/>
          <a:stretch>
            <a:fillRect/>
          </a:stretch>
        </p:blipFill>
        <p:spPr bwMode="auto">
          <a:xfrm>
            <a:off x="7164388" y="692150"/>
            <a:ext cx="19796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68313" y="3500438"/>
            <a:ext cx="57610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ja-JP" i="0"/>
              <a:t>“chimpanzees probably do not understand others in terms of a fully human-like belief–desire psychology” </a:t>
            </a:r>
          </a:p>
          <a:p>
            <a:pPr algn="r"/>
            <a:r>
              <a:rPr lang="en-US" altLang="ja-JP" i="0"/>
              <a:t>(Call and Tomasello 2008)</a:t>
            </a:r>
            <a:endParaRPr lang="en-GB" i="0"/>
          </a:p>
        </p:txBody>
      </p:sp>
    </p:spTree>
    <p:extLst>
      <p:ext uri="{BB962C8B-B14F-4D97-AF65-F5344CB8AC3E}">
        <p14:creationId xmlns:p14="http://schemas.microsoft.com/office/powerpoint/2010/main" val="2343482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ChangeArrowheads="1"/>
          </p:cNvSpPr>
          <p:nvPr/>
        </p:nvSpPr>
        <p:spPr bwMode="auto">
          <a:xfrm rot="-60000">
            <a:off x="2444750" y="1319213"/>
            <a:ext cx="1430338" cy="36036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68313" y="931863"/>
            <a:ext cx="57610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/>
              <a:t>“</a:t>
            </a:r>
            <a:r>
              <a:rPr lang="en-GB" altLang="ja-JP" i="0"/>
              <a:t>chimpanzees understand … intentions … perception and </a:t>
            </a:r>
            <a:r>
              <a:rPr lang="en-GB" altLang="ja-JP" i="0">
                <a:solidFill>
                  <a:schemeClr val="tx1"/>
                </a:solidFill>
              </a:rPr>
              <a:t>knowledge</a:t>
            </a:r>
            <a:r>
              <a:rPr lang="en-GB" altLang="ja-JP" i="0"/>
              <a:t> … Moreover, they understand how these psychological states work together to produce intentional action</a:t>
            </a:r>
            <a:r>
              <a:rPr lang="ja-JP" altLang="en-GB" i="0"/>
              <a:t>”</a:t>
            </a:r>
            <a:r>
              <a:rPr lang="en-GB" altLang="ja-JP" i="0"/>
              <a:t> </a:t>
            </a:r>
          </a:p>
          <a:p>
            <a:pPr algn="r"/>
            <a:r>
              <a:rPr lang="en-GB" i="0"/>
              <a:t>(Call &amp; Tomasello 2008:191)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01675"/>
            <a:ext cx="13858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7" descr="tomasello_cut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6064"/>
          <a:stretch>
            <a:fillRect/>
          </a:stretch>
        </p:blipFill>
        <p:spPr bwMode="auto">
          <a:xfrm>
            <a:off x="7164388" y="692150"/>
            <a:ext cx="19796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68313" y="3500438"/>
            <a:ext cx="57610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ja-JP" i="0" dirty="0"/>
              <a:t>“chimpanzees probably do not understand others in terms of a fully human-like belief–desire psychology” </a:t>
            </a:r>
          </a:p>
          <a:p>
            <a:pPr algn="r"/>
            <a:r>
              <a:rPr lang="en-US" altLang="ja-JP" i="0" dirty="0"/>
              <a:t>(Call and Tomasello 2008)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5134367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 rot="-60000">
            <a:off x="2444750" y="1319213"/>
            <a:ext cx="1430338" cy="36036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8313" y="3694113"/>
            <a:ext cx="5761037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/>
              <a:t>“</a:t>
            </a:r>
            <a:r>
              <a:rPr lang="en-GB" altLang="ja-JP" i="0"/>
              <a:t>our [typical adult humans</a:t>
            </a:r>
            <a:r>
              <a:rPr lang="ja-JP" altLang="en-GB" i="0"/>
              <a:t>’</a:t>
            </a:r>
            <a:r>
              <a:rPr lang="en-GB" altLang="ja-JP" i="0"/>
              <a:t>] fundamental conception of what it is to know that P is itself an explanatory conception […] we think of S</a:t>
            </a:r>
            <a:r>
              <a:rPr lang="ja-JP" altLang="en-GB" i="0"/>
              <a:t>’</a:t>
            </a:r>
            <a:r>
              <a:rPr lang="en-GB" altLang="ja-JP" i="0"/>
              <a:t>s knowledge that P as something that can properly be explained by reference to what S has perceived or remembered or proved or ...</a:t>
            </a:r>
            <a:r>
              <a:rPr lang="ja-JP" altLang="en-GB" i="0"/>
              <a:t>”</a:t>
            </a:r>
            <a:r>
              <a:rPr lang="en-GB" altLang="ja-JP" i="0"/>
              <a:t> </a:t>
            </a:r>
          </a:p>
          <a:p>
            <a:pPr algn="r"/>
            <a:r>
              <a:rPr lang="en-GB" i="0"/>
              <a:t>(Cassam 2007: 356)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68313" y="931863"/>
            <a:ext cx="57610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/>
              <a:t>“</a:t>
            </a:r>
            <a:r>
              <a:rPr lang="en-GB" altLang="ja-JP" i="0"/>
              <a:t>chimpanzees understand … intentions … perception and </a:t>
            </a:r>
            <a:r>
              <a:rPr lang="en-GB" altLang="ja-JP" i="0">
                <a:solidFill>
                  <a:schemeClr val="tx1"/>
                </a:solidFill>
              </a:rPr>
              <a:t>knowledge</a:t>
            </a:r>
            <a:r>
              <a:rPr lang="en-GB" altLang="ja-JP" i="0"/>
              <a:t> … Moreover, they understand how these psychological states work together to produce intentional action</a:t>
            </a:r>
            <a:r>
              <a:rPr lang="ja-JP" altLang="en-GB" i="0"/>
              <a:t>”</a:t>
            </a:r>
            <a:r>
              <a:rPr lang="en-GB" altLang="ja-JP" i="0"/>
              <a:t> </a:t>
            </a:r>
          </a:p>
          <a:p>
            <a:pPr algn="r"/>
            <a:r>
              <a:rPr lang="en-GB" i="0"/>
              <a:t>(Call &amp; Tomasello 2008:191)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01675"/>
            <a:ext cx="13858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3860800"/>
            <a:ext cx="15716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 descr="tomasello_cut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6064"/>
          <a:stretch>
            <a:fillRect/>
          </a:stretch>
        </p:blipFill>
        <p:spPr bwMode="auto">
          <a:xfrm>
            <a:off x="7164388" y="692150"/>
            <a:ext cx="19796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44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57188</TotalTime>
  <Words>246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1852</cp:revision>
  <cp:lastPrinted>2011-11-14T22:03:50Z</cp:lastPrinted>
  <dcterms:created xsi:type="dcterms:W3CDTF">2010-11-22T10:27:15Z</dcterms:created>
  <dcterms:modified xsi:type="dcterms:W3CDTF">2011-11-16T10:49:46Z</dcterms:modified>
  <cp:category/>
</cp:coreProperties>
</file>