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9925050" cy="67960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00"/>
    <a:srgbClr val="003300"/>
    <a:srgbClr val="0F3B00"/>
    <a:srgbClr val="FBB7B7"/>
    <a:srgbClr val="FF6666"/>
    <a:srgbClr val="FF0000"/>
    <a:srgbClr val="FF0080"/>
    <a:srgbClr val="DADD34"/>
    <a:srgbClr val="470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236" autoAdjust="0"/>
  </p:normalViewPr>
  <p:slideViewPr>
    <p:cSldViewPr>
      <p:cViewPr>
        <p:scale>
          <a:sx n="103" d="100"/>
          <a:sy n="103" d="100"/>
        </p:scale>
        <p:origin x="-392" y="-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0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72"/>
        <p:guide pos="3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109" y="0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DDF2-C6EA-E74A-AE03-E3FFBD43675E}" type="datetimeFigureOut">
              <a:rPr lang="en-US" smtClean="0"/>
              <a:t>16/11/2011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762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109" y="6454762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0338-6385-944D-8706-B32062A5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925050" cy="6796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622109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7250" cy="2547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92273" y="3228468"/>
            <a:ext cx="7940504" cy="3057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6454762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622109" y="6454762"/>
            <a:ext cx="4300622" cy="339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688D03-F045-B643-BD3A-F95C8B9147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96DDB7-5383-CA45-AD3D-5196D0FCCB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727F65-CFBD-7B43-9322-F698D8F3C3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5813" cy="58499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499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32BFB-CBF2-654C-B5C8-1CDFD35050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A26255-1DD8-884C-AD22-BA390A2AFD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EC096B-64A2-7B44-875A-6A9EE25066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2370D3-9E53-A24E-98F4-CB586A0784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F75B7-7646-154B-BC7D-5F83700AF1E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E5B2F3-B621-B146-B91D-6D8C2EE957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3B3-5ED0-C34D-B375-AF24041DBF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CBCF18-5E33-6E4D-ACAC-1EEF9BC358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9F3D21-02CA-4945-8B05-F691DF056F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5227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22B62-27B7-D444-97B6-2EBD5876234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7" Type="http://schemas.openxmlformats.org/officeDocument/2006/relationships/image" Target="../media/image4.png"/><Relationship Id="rId8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55576" y="404664"/>
            <a:ext cx="31683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/>
              <a:t>Propositional attitude</a:t>
            </a:r>
            <a:endParaRPr lang="en-GB" i="0" dirty="0"/>
          </a:p>
        </p:txBody>
      </p:sp>
      <p:sp>
        <p:nvSpPr>
          <p:cNvPr id="2" name="TextBox 1"/>
          <p:cNvSpPr txBox="1"/>
          <p:nvPr/>
        </p:nvSpPr>
        <p:spPr>
          <a:xfrm>
            <a:off x="641143" y="-1947980"/>
            <a:ext cx="184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8064" y="404664"/>
            <a:ext cx="3384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/>
              <a:t>Relational attitude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9876296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55576" y="404664"/>
            <a:ext cx="31683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/>
              <a:t>Propositional attitude</a:t>
            </a:r>
            <a:endParaRPr lang="en-GB" i="0" dirty="0"/>
          </a:p>
        </p:txBody>
      </p:sp>
      <p:sp>
        <p:nvSpPr>
          <p:cNvPr id="2" name="TextBox 1"/>
          <p:cNvSpPr txBox="1"/>
          <p:nvPr/>
        </p:nvSpPr>
        <p:spPr>
          <a:xfrm>
            <a:off x="641143" y="-1947980"/>
            <a:ext cx="184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8064" y="404664"/>
            <a:ext cx="3384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/>
              <a:t>Relational attitude</a:t>
            </a:r>
            <a:endParaRPr lang="en-GB" i="0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4535996" y="0"/>
            <a:ext cx="72008" cy="6858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5576" y="1240884"/>
            <a:ext cx="291236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/>
              <a:t>e.g. believes that ...</a:t>
            </a:r>
            <a:r>
              <a:rPr lang="en-GB" i="0" dirty="0"/>
              <a:t> </a:t>
            </a:r>
            <a:r>
              <a:rPr lang="en-GB" i="0" dirty="0" smtClean="0"/>
              <a:t/>
            </a:r>
            <a:br>
              <a:rPr lang="en-GB" i="0" dirty="0" smtClean="0"/>
            </a:br>
            <a:r>
              <a:rPr lang="en-GB" i="0" dirty="0" smtClean="0"/>
              <a:t>e.g. intends that ...</a:t>
            </a:r>
            <a:br>
              <a:rPr lang="en-GB" i="0" dirty="0" smtClean="0"/>
            </a:br>
            <a:r>
              <a:rPr lang="en-GB" i="0" dirty="0" smtClean="0"/>
              <a:t>e.g. knows that ...</a:t>
            </a:r>
            <a:endParaRPr lang="en-GB" i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148064" y="1240884"/>
            <a:ext cx="28083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/>
              <a:t>e.g. excited by ...</a:t>
            </a:r>
            <a:br>
              <a:rPr lang="en-GB" i="0" dirty="0" smtClean="0"/>
            </a:br>
            <a:r>
              <a:rPr lang="en-GB" i="0" dirty="0" smtClean="0"/>
              <a:t>e.g. encountered ...</a:t>
            </a:r>
            <a:br>
              <a:rPr lang="en-GB" i="0" dirty="0" smtClean="0"/>
            </a:br>
            <a:r>
              <a:rPr lang="en-GB" i="0" dirty="0" smtClean="0"/>
              <a:t>e.g. wants apple juice</a:t>
            </a:r>
          </a:p>
        </p:txBody>
      </p:sp>
    </p:spTree>
    <p:extLst>
      <p:ext uri="{BB962C8B-B14F-4D97-AF65-F5344CB8AC3E}">
        <p14:creationId xmlns:p14="http://schemas.microsoft.com/office/powerpoint/2010/main" val="2850198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 bwMode="auto">
          <a:xfrm>
            <a:off x="4535996" y="0"/>
            <a:ext cx="72008" cy="6858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4932040" y="4869160"/>
            <a:ext cx="864096" cy="2880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55576" y="404664"/>
            <a:ext cx="31683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Propositional attitude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1143" y="-1947980"/>
            <a:ext cx="184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8064" y="404664"/>
            <a:ext cx="3384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Relational attitude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5576" y="1240884"/>
            <a:ext cx="291236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e.g. believes that ...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/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e.g. intends that ...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e.g. knows that ...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148064" y="1240884"/>
            <a:ext cx="28083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e.g. excited by ...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e.g. encountered ...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e.g. wants apple juice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5576" y="2529867"/>
            <a:ext cx="30243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arbitrarily </a:t>
            </a:r>
            <a:r>
              <a:rPr lang="en-GB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nestable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contents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148064" y="2529867"/>
            <a:ext cx="28083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no contents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55576" y="3649572"/>
            <a:ext cx="30243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uncodifiably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complex effects on action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48064" y="3649572"/>
            <a:ext cx="28083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parameter-setting effects on action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55576" y="4769276"/>
            <a:ext cx="30243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permit mistakes about identity and existence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148064" y="4769276"/>
            <a:ext cx="28083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enable tracking limited range of true and false beliefs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364088" y="6093296"/>
            <a:ext cx="359201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Wellman &amp; Phillips 2001</a:t>
            </a:r>
            <a:b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Apperly &amp; Butterfill 2009</a:t>
            </a:r>
          </a:p>
        </p:txBody>
      </p:sp>
    </p:spTree>
    <p:extLst>
      <p:ext uri="{BB962C8B-B14F-4D97-AF65-F5344CB8AC3E}">
        <p14:creationId xmlns:p14="http://schemas.microsoft.com/office/powerpoint/2010/main" val="864944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 bwMode="auto">
          <a:xfrm>
            <a:off x="4535996" y="0"/>
            <a:ext cx="72008" cy="6858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4932040" y="4869160"/>
            <a:ext cx="864096" cy="2880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  <a:latin typeface="Myriad Web" charset="0"/>
            </a:endParaRP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55576" y="404664"/>
            <a:ext cx="31683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Propositional attitude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1143" y="-1947980"/>
            <a:ext cx="184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8064" y="404664"/>
            <a:ext cx="3384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Relational attitude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5576" y="1240884"/>
            <a:ext cx="291236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e.g. believes that ...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/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e.g. intends that ...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e.g. knows that ...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148064" y="1240884"/>
            <a:ext cx="28083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e.g. excited by ...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e.g. encountered ...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e.g. wants apple juice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5576" y="2529867"/>
            <a:ext cx="30243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arbitrarily </a:t>
            </a:r>
            <a:r>
              <a:rPr lang="en-GB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nestable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contents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148064" y="2529867"/>
            <a:ext cx="28083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no contents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55576" y="3649572"/>
            <a:ext cx="30243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uncodifiably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complex effects on action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48064" y="3649572"/>
            <a:ext cx="28083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parameter-setting effects on action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55576" y="4769276"/>
            <a:ext cx="30243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permit mistakes about identity and existence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148064" y="4769276"/>
            <a:ext cx="28083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enable tracking limited range of true and false beliefs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364088" y="6093296"/>
            <a:ext cx="359201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Wellman &amp; Phillips 2001</a:t>
            </a:r>
            <a:b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sz="1600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Apperly &amp; Butterfill 2009</a:t>
            </a:r>
          </a:p>
        </p:txBody>
      </p:sp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3792242" y="4946183"/>
            <a:ext cx="2087562" cy="1957388"/>
            <a:chOff x="2971" y="1117"/>
            <a:chExt cx="1225" cy="1149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2">
              <a:lum bright="-18000" contrast="48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7" t="37593" r="21402" b="18729"/>
            <a:stretch>
              <a:fillRect/>
            </a:stretch>
          </p:blipFill>
          <p:spPr bwMode="auto">
            <a:xfrm>
              <a:off x="2971" y="1117"/>
              <a:ext cx="1225" cy="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3651" y="1172"/>
              <a:ext cx="544" cy="2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>
            <a:lum bright="-12000" contrast="48000"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37" b="97368" l="2143" r="92143">
                        <a14:foregroundMark x1="20000" y1="14211" x2="43571" y2="6316"/>
                        <a14:foregroundMark x1="63571" y1="12632" x2="74286" y2="35263"/>
                        <a14:foregroundMark x1="15714" y1="16316" x2="30714" y2="6316"/>
                        <a14:foregroundMark x1="56429" y1="7895" x2="71429" y2="18421"/>
                        <a14:foregroundMark x1="73571" y1="22105" x2="75714" y2="30000"/>
                        <a14:foregroundMark x1="37143" y1="4737" x2="52143" y2="5789"/>
                        <a14:foregroundMark x1="7857" y1="93158" x2="89286" y2="94211"/>
                        <a14:foregroundMark x1="65000" y1="77368" x2="93571" y2="91053"/>
                        <a14:foregroundMark x1="69286" y1="75789" x2="92857" y2="78947"/>
                        <a14:foregroundMark x1="12857" y1="65263" x2="2857" y2="71579"/>
                        <a14:foregroundMark x1="6429" y1="72105" x2="27857" y2="88421"/>
                        <a14:foregroundMark x1="9286" y1="97368" x2="88571" y2="9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737"/>
          <a:stretch>
            <a:fillRect/>
          </a:stretch>
        </p:blipFill>
        <p:spPr bwMode="auto">
          <a:xfrm>
            <a:off x="6745712" y="4987460"/>
            <a:ext cx="1373187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5">
            <a:lum bright="-12000" contrast="42000"/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4000" l="0" r="94000">
                        <a14:foregroundMark x1="88667" y1="6500" x2="58000" y2="24500"/>
                        <a14:foregroundMark x1="34667" y1="2000" x2="86000" y2="8500"/>
                        <a14:foregroundMark x1="94000" y1="18000" x2="88667" y2="37000"/>
                        <a14:foregroundMark x1="7333" y1="71000" x2="36000" y2="80500"/>
                        <a14:foregroundMark x1="10667" y1="85500" x2="42667" y2="87500"/>
                        <a14:foregroundMark x1="7333" y1="92500" x2="36000" y2="94000"/>
                        <a14:foregroundMark x1="88000" y1="42000" x2="88000" y2="42000"/>
                        <a14:backgroundMark x1="96667" y1="24000" x2="96667" y2="2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666"/>
          <a:stretch>
            <a:fillRect/>
          </a:stretch>
        </p:blipFill>
        <p:spPr bwMode="auto">
          <a:xfrm flipH="1">
            <a:off x="7795395" y="5134500"/>
            <a:ext cx="1362076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7">
            <a:lum bright="-12000" contrast="36000"/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37" b="95051" l="1262" r="98317">
                        <a14:foregroundMark x1="20337" y1="57368" x2="22861" y2="19123"/>
                        <a14:foregroundMark x1="24965" y1="16198" x2="50210" y2="4949"/>
                        <a14:foregroundMark x1="77840" y1="30146" x2="69705" y2="64679"/>
                        <a14:foregroundMark x1="71388" y1="29246" x2="81907" y2="40832"/>
                        <a14:foregroundMark x1="79944" y1="26547" x2="79523" y2="50619"/>
                        <a14:foregroundMark x1="57644" y1="40720" x2="57644" y2="40720"/>
                        <a14:foregroundMark x1="36185" y1="41620" x2="36185" y2="41620"/>
                        <a14:foregroundMark x1="34642" y1="42295" x2="37447" y2="42520"/>
                        <a14:foregroundMark x1="15568" y1="41845" x2="16550" y2="49831"/>
                        <a14:foregroundMark x1="16550" y1="60630" x2="28050" y2="65692"/>
                        <a14:foregroundMark x1="15007" y1="61417" x2="21459" y2="65579"/>
                        <a14:foregroundMark x1="63394" y1="6637" x2="69285" y2="12598"/>
                        <a14:foregroundMark x1="86536" y1="81215" x2="98457" y2="85489"/>
                        <a14:foregroundMark x1="97616" y1="94151" x2="3647" y2="95051"/>
                        <a14:foregroundMark x1="1262" y1="80877" x2="14306" y2="79640"/>
                        <a14:foregroundMark x1="13043" y1="81890" x2="5189" y2="93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05" y="4848450"/>
            <a:ext cx="17129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/>
          <p:cNvSpPr/>
          <p:nvPr/>
        </p:nvSpPr>
        <p:spPr bwMode="auto">
          <a:xfrm>
            <a:off x="4945511" y="4846468"/>
            <a:ext cx="864096" cy="2880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56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57188</TotalTime>
  <Words>128</Words>
  <Application>Microsoft Macintosh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steve</dc:creator>
  <cp:keywords/>
  <dc:description/>
  <cp:lastModifiedBy>stev e</cp:lastModifiedBy>
  <cp:revision>1853</cp:revision>
  <cp:lastPrinted>2011-11-14T22:03:50Z</cp:lastPrinted>
  <dcterms:created xsi:type="dcterms:W3CDTF">2010-11-22T10:27:15Z</dcterms:created>
  <dcterms:modified xsi:type="dcterms:W3CDTF">2011-11-16T11:58:48Z</dcterms:modified>
  <cp:category/>
</cp:coreProperties>
</file>