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779" r:id="rId2"/>
    <p:sldId id="907" r:id="rId3"/>
  </p:sldIdLst>
  <p:sldSz cx="9144000" cy="6858000" type="screen4x3"/>
  <p:notesSz cx="9925050" cy="6796088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5pPr>
    <a:lvl6pPr marL="22860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6pPr>
    <a:lvl7pPr marL="27432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7pPr>
    <a:lvl8pPr marL="32004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8pPr>
    <a:lvl9pPr marL="36576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100"/>
    <a:srgbClr val="003300"/>
    <a:srgbClr val="0F3B00"/>
    <a:srgbClr val="FBB7B7"/>
    <a:srgbClr val="FF6666"/>
    <a:srgbClr val="FF0000"/>
    <a:srgbClr val="FF0080"/>
    <a:srgbClr val="DADD34"/>
    <a:srgbClr val="470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236" autoAdjust="0"/>
  </p:normalViewPr>
  <p:slideViewPr>
    <p:cSldViewPr>
      <p:cViewPr>
        <p:scale>
          <a:sx n="103" d="100"/>
          <a:sy n="103" d="100"/>
        </p:scale>
        <p:origin x="-480" y="-32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107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1972"/>
        <p:guide pos="31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0624" cy="3402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109" y="0"/>
            <a:ext cx="4300622" cy="3402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FDDF2-C6EA-E74A-AE03-E3FFBD43675E}" type="datetimeFigureOut">
              <a:rPr lang="en-US" smtClean="0"/>
              <a:t>11/11/2011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4762"/>
            <a:ext cx="4300624" cy="3402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109" y="6454762"/>
            <a:ext cx="4300622" cy="3402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C0338-6385-944D-8706-B32062A5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53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9925050" cy="67960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0" y="0"/>
            <a:ext cx="4302941" cy="34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622109" y="0"/>
            <a:ext cx="4302941" cy="34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7250" cy="254793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92273" y="3228468"/>
            <a:ext cx="7940504" cy="30578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0" y="6454762"/>
            <a:ext cx="4302941" cy="34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622109" y="6454762"/>
            <a:ext cx="4300622" cy="3391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4688D03-F045-B643-BD3A-F95C8B91471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3535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1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2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C96DDB7-5383-CA45-AD3D-5196D0FCCB9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727F65-CFBD-7B43-9322-F698D8F3C31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0"/>
            <a:ext cx="2055813" cy="5849937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4993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C32BFB-CBF2-654C-B5C8-1CDFD350504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A26255-1DD8-884C-AD22-BA390A2AFD6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EC096B-64A2-7B44-875A-6A9EE250669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2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2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C2370D3-9E53-A24E-98F4-CB586A07843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0F75B7-7646-154B-BC7D-5F83700AF1E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E5B2F3-B621-B146-B91D-6D8C2EE9574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9FA33B3-5ED0-C34D-B375-AF24041DBFE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6CBCF18-5E33-6E4D-ACAC-1EEF9BC3580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9F3D21-02CA-4945-8B05-F691DF056F1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600202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1" y="6245227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A622B62-27B7-D444-97B6-2EBD5876234C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SC_AB_0260.JPG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6500">
            <a:off x="-279316" y="-391071"/>
            <a:ext cx="10346112" cy="77494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7000">
                <a:schemeClr val="tx1">
                  <a:alpha val="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tx1">
                  <a:alpha val="0"/>
                </a:schemeClr>
              </a:gs>
              <a:gs pos="100000">
                <a:schemeClr val="tx1"/>
              </a:gs>
            </a:gsLst>
            <a:path path="rect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0" y="0"/>
            <a:ext cx="2267744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29000">
                <a:schemeClr val="tx1">
                  <a:alpha val="67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115616" y="3528368"/>
            <a:ext cx="2579851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blurRad="50800" dist="38100" dir="2700000">
              <a:srgbClr val="000000">
                <a:alpha val="75000"/>
              </a:srgbClr>
            </a:outerShdw>
          </a:effectLst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000" b="1" i="0" dirty="0" smtClean="0">
                <a:solidFill>
                  <a:srgbClr val="FFFFF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  <a:ea typeface="Arial" charset="0"/>
                <a:cs typeface="Arial" charset="0"/>
              </a:rPr>
              <a:t>Minimal</a:t>
            </a:r>
            <a:endParaRPr lang="en-GB" sz="5000" b="1" i="0" dirty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666843" y="3960416"/>
            <a:ext cx="4641962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blurRad="50800" dist="38100" dir="2700000">
              <a:srgbClr val="000000">
                <a:alpha val="75000"/>
              </a:srgbClr>
            </a:outerShdw>
          </a:effectLst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000" b="1" i="0" dirty="0" smtClean="0">
                <a:solidFill>
                  <a:srgbClr val="FFFFF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  <a:ea typeface="Arial" charset="0"/>
                <a:cs typeface="Arial" charset="0"/>
              </a:rPr>
              <a:t>Theory of Mind</a:t>
            </a:r>
            <a:endParaRPr lang="en-GB" sz="5000" b="1" i="0" dirty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977535" y="4392464"/>
            <a:ext cx="1306433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blurRad="50800" dist="38100" dir="2700000">
              <a:srgbClr val="000000">
                <a:alpha val="81000"/>
              </a:srgbClr>
            </a:outerShdw>
          </a:effectLst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000" b="1" i="0" dirty="0" smtClean="0">
                <a:solidFill>
                  <a:srgbClr val="FFFFF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  <a:ea typeface="Arial" charset="0"/>
                <a:cs typeface="Arial" charset="0"/>
              </a:rPr>
              <a:t>and</a:t>
            </a:r>
            <a:endParaRPr lang="en-GB" sz="5000" b="1" i="0" dirty="0">
              <a:solidFill>
                <a:srgbClr val="FFFFFF"/>
              </a:solidFill>
              <a:effectLst>
                <a:glow rad="101600">
                  <a:schemeClr val="tx1">
                    <a:alpha val="75000"/>
                  </a:schemeClr>
                </a:glow>
              </a:effectLst>
              <a:ea typeface="Arial" charset="0"/>
              <a:cs typeface="Arial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145499" y="4869160"/>
            <a:ext cx="3684651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blurRad="50800" dist="38100" dir="2700000">
              <a:srgbClr val="000000">
                <a:alpha val="81000"/>
              </a:srgbClr>
            </a:outerShdw>
          </a:effectLst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000" b="1" i="0" dirty="0" smtClean="0">
                <a:solidFill>
                  <a:srgbClr val="FFFFF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  <a:ea typeface="Arial" charset="0"/>
                <a:cs typeface="Arial" charset="0"/>
              </a:rPr>
              <a:t>Joint Action</a:t>
            </a:r>
            <a:endParaRPr lang="en-GB" sz="5000" b="1" i="0" dirty="0">
              <a:solidFill>
                <a:srgbClr val="FFFFFF"/>
              </a:solidFill>
              <a:effectLst>
                <a:glow rad="101600">
                  <a:schemeClr val="tx1">
                    <a:alpha val="75000"/>
                  </a:schemeClr>
                </a:glow>
              </a:effectLst>
              <a:ea typeface="Arial" charset="0"/>
              <a:cs typeface="Arial" charset="0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1835696" y="5411854"/>
            <a:ext cx="5328592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5000"/>
              </a:spcBef>
            </a:pPr>
            <a:r>
              <a:rPr lang="en-GB" sz="3200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s.butterfill@warwick.ac.uk</a:t>
            </a:r>
            <a:endParaRPr lang="en-GB" sz="3200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54865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inimal theory of mind and joint action stirli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738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200" b="0" i="1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Myriad Web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200" b="0" i="1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Myriad Web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54586</TotalTime>
  <Words>12</Words>
  <Application>Microsoft Macintosh PowerPoint</Application>
  <PresentationFormat>On-screen Show (4:3)</PresentationFormat>
  <Paragraphs>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steve</dc:creator>
  <cp:keywords/>
  <dc:description/>
  <cp:lastModifiedBy>stev e</cp:lastModifiedBy>
  <cp:revision>1805</cp:revision>
  <cp:lastPrinted>2011-11-11T16:58:59Z</cp:lastPrinted>
  <dcterms:created xsi:type="dcterms:W3CDTF">2010-11-22T10:27:15Z</dcterms:created>
  <dcterms:modified xsi:type="dcterms:W3CDTF">2011-11-14T15:26:31Z</dcterms:modified>
  <cp:category/>
</cp:coreProperties>
</file>