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40" r:id="rId2"/>
    <p:sldId id="768" r:id="rId3"/>
    <p:sldId id="769" r:id="rId4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556" autoAdjust="0"/>
  </p:normalViewPr>
  <p:slideViewPr>
    <p:cSldViewPr>
      <p:cViewPr varScale="1">
        <p:scale>
          <a:sx n="97" d="100"/>
          <a:sy n="97" d="100"/>
        </p:scale>
        <p:origin x="-65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9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304800">
                    <a:schemeClr val="bg1">
                      <a:alpha val="34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304800">
                  <a:schemeClr val="bg1">
                    <a:alpha val="34000"/>
                  </a:schemeClr>
                </a:glow>
              </a:effectLst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78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78000"/>
                  </a:schemeClr>
                </a:glo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55576" y="26064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alpha val="0"/>
                  </a:schemeClr>
                </a:solidFill>
                <a:effectLst>
                  <a:glow rad="203200">
                    <a:schemeClr val="bg1">
                      <a:alpha val="50000"/>
                    </a:schemeClr>
                  </a:glow>
                </a:effectLst>
              </a:rPr>
              <a:t>Mindreading &amp; Joint Action</a:t>
            </a:r>
            <a:endParaRPr lang="en-GB" sz="4800" i="0" dirty="0">
              <a:ln w="12700">
                <a:solidFill>
                  <a:schemeClr val="bg1"/>
                </a:solidFill>
              </a:ln>
              <a:solidFill>
                <a:schemeClr val="tx1">
                  <a:alpha val="0"/>
                </a:schemeClr>
              </a:solidFill>
              <a:effectLst>
                <a:glow rad="2032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55576" y="26064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alpha val="0"/>
                  </a:schemeClr>
                </a:solidFill>
                <a:effectLst>
                  <a:glow rad="508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</a:rPr>
              <a:t>Mindreading &amp; Joint Action</a:t>
            </a:r>
            <a:endParaRPr lang="en-GB" sz="4800" i="0" dirty="0">
              <a:ln w="12700">
                <a:solidFill>
                  <a:schemeClr val="bg1"/>
                </a:solidFill>
              </a:ln>
              <a:solidFill>
                <a:schemeClr val="tx1">
                  <a:alpha val="0"/>
                </a:schemeClr>
              </a:solidFill>
              <a:effectLst>
                <a:glow rad="50800">
                  <a:schemeClr val="tx1">
                    <a:lumMod val="50000"/>
                    <a:lumOff val="50000"/>
                    <a:alpha val="50000"/>
                  </a:schemeClr>
                </a:glow>
              </a:effectLst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908" y="620688"/>
            <a:ext cx="84965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5. Actions, Intentions &amp; Goals</a:t>
            </a:r>
            <a:endParaRPr lang="en-GB" sz="4800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728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vidson -big transparent bk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76820"/>
            <a:ext cx="2987824" cy="2681179"/>
          </a:xfrm>
          <a:prstGeom prst="rect">
            <a:avLst/>
          </a:prstGeom>
        </p:spPr>
      </p:pic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838200" y="980728"/>
            <a:ext cx="6398096" cy="144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267" tIns="43634" rIns="87267" bIns="43634">
            <a:spAutoFit/>
          </a:bodyPr>
          <a:lstStyle/>
          <a:p>
            <a:pPr defTabSz="873125">
              <a:buClrTx/>
              <a:buSzTx/>
              <a:buFontTx/>
              <a:buNone/>
              <a:defRPr/>
            </a:pPr>
            <a:r>
              <a:rPr lang="en-GB" i="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What events in the life of a person reveal agency; </a:t>
            </a: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/>
            </a:r>
            <a:b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</a:b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what </a:t>
            </a:r>
            <a:r>
              <a:rPr lang="en-GB" i="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are his deeds and his doings in contrast to mere happenings in his history; </a:t>
            </a: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/>
            </a:r>
            <a:b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</a:b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what </a:t>
            </a:r>
            <a:r>
              <a:rPr lang="en-GB" i="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is the mark that distinguishes his actions?</a:t>
            </a:r>
            <a:endParaRPr lang="en-GB" i="0" dirty="0">
              <a:solidFill>
                <a:srgbClr val="FFFFFF"/>
              </a:solidFill>
              <a:effectLst>
                <a:glow rad="101600">
                  <a:srgbClr val="000000"/>
                </a:glow>
              </a:effectLst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8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vidson -big transparent bk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76820"/>
            <a:ext cx="2987824" cy="2681179"/>
          </a:xfrm>
          <a:prstGeom prst="rect">
            <a:avLst/>
          </a:prstGeom>
        </p:spPr>
      </p:pic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838200" y="980728"/>
            <a:ext cx="6398096" cy="144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267" tIns="43634" rIns="87267" bIns="43634">
            <a:spAutoFit/>
          </a:bodyPr>
          <a:lstStyle/>
          <a:p>
            <a:pPr defTabSz="873125">
              <a:buClrTx/>
              <a:buSzTx/>
              <a:buFontTx/>
              <a:buNone/>
              <a:defRPr/>
            </a:pPr>
            <a:r>
              <a:rPr lang="en-GB" i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“What </a:t>
            </a:r>
            <a:r>
              <a:rPr lang="en-GB" i="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events in the life of a person reveal agency; </a:t>
            </a: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/>
            </a:r>
            <a:b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</a:b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what </a:t>
            </a:r>
            <a:r>
              <a:rPr lang="en-GB" i="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are his deeds and his doings in contrast to mere happenings in his history; </a:t>
            </a: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/>
            </a:r>
            <a:b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</a:b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what </a:t>
            </a:r>
            <a:r>
              <a:rPr lang="en-GB" i="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is the mark that distinguishes his </a:t>
            </a:r>
            <a:r>
              <a:rPr lang="en-GB" i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actions</a:t>
            </a:r>
            <a:r>
              <a:rPr lang="en-GB" i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?”</a:t>
            </a:r>
            <a:endParaRPr lang="en-GB" i="0" dirty="0">
              <a:solidFill>
                <a:srgbClr val="FFFFFF"/>
              </a:solidFill>
              <a:effectLst>
                <a:glow rad="101600">
                  <a:srgbClr val="000000"/>
                </a:glow>
              </a:effectLst>
              <a:ea typeface="ＭＳ Ｐゴシック" charset="0"/>
              <a:cs typeface="Times New Roman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2852936"/>
            <a:ext cx="6398096" cy="144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267" tIns="43634" rIns="87267" bIns="43634">
            <a:spAutoFit/>
          </a:bodyPr>
          <a:lstStyle/>
          <a:p>
            <a:pPr defTabSz="873125">
              <a:buClrTx/>
              <a:buSzTx/>
              <a:buFontTx/>
              <a:buNone/>
              <a:defRPr/>
            </a:pPr>
            <a:r>
              <a:rPr lang="en-GB" i="0" dirty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“a person is the agent of an event if and only if there is a description of what he did that makes true a sentence that says he did it intentionally” </a:t>
            </a:r>
            <a:endParaRPr lang="en-GB" i="0" dirty="0" smtClean="0">
              <a:solidFill>
                <a:srgbClr val="FFFFFF"/>
              </a:solidFill>
              <a:effectLst>
                <a:glow rad="101600">
                  <a:srgbClr val="000000"/>
                </a:glow>
              </a:effectLst>
              <a:ea typeface="ＭＳ Ｐゴシック" charset="0"/>
              <a:cs typeface="Times New Roman" charset="0"/>
            </a:endParaRPr>
          </a:p>
          <a:p>
            <a:pPr algn="r" defTabSz="873125">
              <a:buClrTx/>
              <a:buSzTx/>
              <a:buFontTx/>
              <a:buNone/>
              <a:defRPr/>
            </a:pPr>
            <a:r>
              <a:rPr lang="en-GB" i="0" dirty="0" smtClean="0">
                <a:solidFill>
                  <a:srgbClr val="FFFFFF"/>
                </a:solidFill>
                <a:effectLst>
                  <a:glow rad="101600">
                    <a:srgbClr val="000000"/>
                  </a:glow>
                </a:effectLst>
                <a:ea typeface="ＭＳ Ｐゴシック" charset="0"/>
                <a:cs typeface="Times New Roman" charset="0"/>
              </a:rPr>
              <a:t>(Davidson 1971: 46)</a:t>
            </a:r>
            <a:endParaRPr lang="en-GB" i="0" dirty="0">
              <a:solidFill>
                <a:srgbClr val="FFFFFF"/>
              </a:solidFill>
              <a:effectLst>
                <a:glow rad="101600">
                  <a:srgbClr val="000000"/>
                </a:glow>
              </a:effectLst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5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43028</TotalTime>
  <Words>84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1820</cp:revision>
  <cp:lastPrinted>2011-05-18T13:59:56Z</cp:lastPrinted>
  <dcterms:created xsi:type="dcterms:W3CDTF">2010-11-22T10:27:15Z</dcterms:created>
  <dcterms:modified xsi:type="dcterms:W3CDTF">2012-10-18T11:29:50Z</dcterms:modified>
  <cp:category/>
</cp:coreProperties>
</file>