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84" r:id="rId2"/>
    <p:sldId id="887" r:id="rId3"/>
    <p:sldId id="886" r:id="rId4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9492" autoAdjust="0"/>
  </p:normalViewPr>
  <p:slideViewPr>
    <p:cSldViewPr>
      <p:cViewPr varScale="1">
        <p:scale>
          <a:sx n="112" d="100"/>
          <a:sy n="112" d="100"/>
        </p:scale>
        <p:origin x="-104" y="-3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34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1700808"/>
            <a:ext cx="2808312" cy="201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365125" indent="-365125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1.	action</a:t>
            </a:r>
          </a:p>
          <a:p>
            <a:pPr marL="365125" indent="-365125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2.	outcome</a:t>
            </a:r>
          </a:p>
          <a:p>
            <a:pPr marL="365125" indent="-365125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3. 	directedness of action to outcome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910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1700808"/>
            <a:ext cx="2808312" cy="201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365125" indent="-365125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1.	action</a:t>
            </a:r>
          </a:p>
          <a:p>
            <a:pPr marL="365125" indent="-365125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2.	outcome</a:t>
            </a:r>
          </a:p>
          <a:p>
            <a:pPr marL="365125" indent="-365125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3. 	directedness of action to outcome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7" name="Oval 16"/>
          <p:cNvSpPr/>
          <p:nvPr/>
        </p:nvSpPr>
        <p:spPr bwMode="auto">
          <a:xfrm rot="764146">
            <a:off x="4860031" y="4090200"/>
            <a:ext cx="1691755" cy="238464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hord 17"/>
          <p:cNvSpPr/>
          <p:nvPr/>
        </p:nvSpPr>
        <p:spPr bwMode="auto">
          <a:xfrm rot="17926190">
            <a:off x="4655770" y="4644243"/>
            <a:ext cx="1944216" cy="1822164"/>
          </a:xfrm>
          <a:prstGeom prst="chord">
            <a:avLst>
              <a:gd name="adj1" fmla="val 5811255"/>
              <a:gd name="adj2" fmla="val 16004900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517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1700808"/>
            <a:ext cx="2808312" cy="201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365125" indent="-365125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1.	action</a:t>
            </a:r>
          </a:p>
          <a:p>
            <a:pPr marL="365125" indent="-365125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2.	outcome</a:t>
            </a:r>
          </a:p>
          <a:p>
            <a:pPr marL="365125" indent="-365125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3. 	directedness of action to outcome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355976" y="1700808"/>
            <a:ext cx="1584176" cy="18154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365125" indent="-365125" algn="ctr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move arm</a:t>
            </a:r>
          </a:p>
          <a:p>
            <a:pPr marL="365125" indent="-365125" algn="ctr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break egg</a:t>
            </a:r>
          </a:p>
          <a:p>
            <a:pPr marL="365125" indent="-365125" algn="ctr">
              <a:spcBef>
                <a:spcPts val="1100"/>
              </a:spcBef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Y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16216" y="1700808"/>
            <a:ext cx="1584176" cy="18154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365125" indent="-365125" algn="ctr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move arm</a:t>
            </a:r>
          </a:p>
          <a:p>
            <a:pPr marL="365125" indent="-365125" algn="ctr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break egg</a:t>
            </a:r>
          </a:p>
          <a:p>
            <a:pPr marL="365125" indent="-365125" algn="ctr">
              <a:spcBef>
                <a:spcPts val="1100"/>
              </a:spcBef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N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55976" y="836712"/>
            <a:ext cx="1584176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365125" indent="-365125" algn="ctr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Ayesha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44208" y="836712"/>
            <a:ext cx="1584176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marL="365125" indent="-365125" algn="ctr">
              <a:spcAft>
                <a:spcPts val="2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Beatrice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67544" y="1484784"/>
            <a:ext cx="7992888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/>
          <p:cNvSpPr/>
          <p:nvPr/>
        </p:nvSpPr>
        <p:spPr bwMode="auto">
          <a:xfrm rot="764146">
            <a:off x="4860031" y="4090200"/>
            <a:ext cx="1691755" cy="2384648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Chord 10"/>
          <p:cNvSpPr/>
          <p:nvPr/>
        </p:nvSpPr>
        <p:spPr bwMode="auto">
          <a:xfrm rot="17926190">
            <a:off x="4655770" y="4644243"/>
            <a:ext cx="1944216" cy="1822164"/>
          </a:xfrm>
          <a:prstGeom prst="chord">
            <a:avLst>
              <a:gd name="adj1" fmla="val 5811255"/>
              <a:gd name="adj2" fmla="val 16004900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7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49244</TotalTime>
  <Words>21</Words>
  <Application>Microsoft Macintosh PowerPoint</Application>
  <PresentationFormat>On-screen Show (4:3)</PresentationFormat>
  <Paragraphs>20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sa</cp:lastModifiedBy>
  <cp:revision>2023</cp:revision>
  <cp:lastPrinted>2011-05-18T13:59:56Z</cp:lastPrinted>
  <dcterms:created xsi:type="dcterms:W3CDTF">2010-11-22T10:27:15Z</dcterms:created>
  <dcterms:modified xsi:type="dcterms:W3CDTF">2016-10-19T21:45:09Z</dcterms:modified>
  <cp:category/>
</cp:coreProperties>
</file>