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293" r:id="rId2"/>
    <p:sldId id="1296" r:id="rId3"/>
    <p:sldId id="1295" r:id="rId4"/>
    <p:sldId id="1294" r:id="rId5"/>
    <p:sldId id="1291" r:id="rId6"/>
    <p:sldId id="1292" r:id="rId7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972">
          <p15:clr>
            <a:srgbClr val="A4A3A4"/>
          </p15:clr>
        </p15:guide>
        <p15:guide id="2" pos="3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33"/>
    <a:srgbClr val="FFCC66"/>
    <a:srgbClr val="663300"/>
    <a:srgbClr val="B45600"/>
    <a:srgbClr val="351C00"/>
    <a:srgbClr val="391E00"/>
    <a:srgbClr val="73741B"/>
    <a:srgbClr val="AAAC28"/>
    <a:srgbClr val="0F3B00"/>
    <a:srgbClr val="F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0" autoAdjust="0"/>
    <p:restoredTop sz="83949" autoAdjust="0"/>
  </p:normalViewPr>
  <p:slideViewPr>
    <p:cSldViewPr>
      <p:cViewPr varScale="1">
        <p:scale>
          <a:sx n="152" d="100"/>
          <a:sy n="152" d="100"/>
        </p:scale>
        <p:origin x="187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33608"/>
    </p:cViewPr>
  </p:sorterViewPr>
  <p:notesViewPr>
    <p:cSldViewPr>
      <p:cViewPr varScale="1">
        <p:scale>
          <a:sx n="129" d="100"/>
          <a:sy n="129" d="100"/>
        </p:scale>
        <p:origin x="-104" y="-315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noFill/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274852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8754E-2D68-474C-A353-4199D7487E76}"/>
              </a:ext>
            </a:extLst>
          </p:cNvPr>
          <p:cNvCxnSpPr>
            <a:cxnSpLocks/>
          </p:cNvCxnSpPr>
          <p:nvPr/>
        </p:nvCxnSpPr>
        <p:spPr bwMode="auto">
          <a:xfrm>
            <a:off x="3743908" y="1422410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4301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4716016" y="2744923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3743908" y="3710099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0FE29AD-6B14-EB45-B195-EACAD43E2C95}"/>
              </a:ext>
            </a:extLst>
          </p:cNvPr>
          <p:cNvSpPr/>
          <p:nvPr/>
        </p:nvSpPr>
        <p:spPr bwMode="auto">
          <a:xfrm>
            <a:off x="2771800" y="1772816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F735-6BED-3142-8CBC-F6D3EC9AD260}"/>
              </a:ext>
            </a:extLst>
          </p:cNvPr>
          <p:cNvSpPr txBox="1"/>
          <p:nvPr/>
        </p:nvSpPr>
        <p:spPr>
          <a:xfrm>
            <a:off x="2988734" y="2204864"/>
            <a:ext cx="15103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senses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5C3AF-B518-FC45-9271-FCA9C05A3C0C}"/>
              </a:ext>
            </a:extLst>
          </p:cNvPr>
          <p:cNvSpPr txBox="1"/>
          <p:nvPr/>
        </p:nvSpPr>
        <p:spPr>
          <a:xfrm>
            <a:off x="4811694" y="2744923"/>
            <a:ext cx="552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8754E-2D68-474C-A353-4199D7487E76}"/>
              </a:ext>
            </a:extLst>
          </p:cNvPr>
          <p:cNvCxnSpPr>
            <a:cxnSpLocks/>
          </p:cNvCxnSpPr>
          <p:nvPr/>
        </p:nvCxnSpPr>
        <p:spPr bwMode="auto">
          <a:xfrm>
            <a:off x="3743908" y="1422410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CC127-24D4-7747-9AF0-97561B9354A6}"/>
              </a:ext>
            </a:extLst>
          </p:cNvPr>
          <p:cNvSpPr txBox="1"/>
          <p:nvPr/>
        </p:nvSpPr>
        <p:spPr>
          <a:xfrm>
            <a:off x="3805171" y="3627475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0620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E6CBD9-8560-C244-B079-5B4F9C1F8656}"/>
              </a:ext>
            </a:extLst>
          </p:cNvPr>
          <p:cNvSpPr/>
          <p:nvPr/>
        </p:nvSpPr>
        <p:spPr>
          <a:xfrm>
            <a:off x="5580112" y="2367171"/>
            <a:ext cx="1656184" cy="76944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Aristotelian physics</a:t>
            </a:r>
            <a:endParaRPr lang="en-US" i="0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4716016" y="2744923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3743908" y="3710099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0FE29AD-6B14-EB45-B195-EACAD43E2C95}"/>
              </a:ext>
            </a:extLst>
          </p:cNvPr>
          <p:cNvSpPr/>
          <p:nvPr/>
        </p:nvSpPr>
        <p:spPr bwMode="auto">
          <a:xfrm>
            <a:off x="2771800" y="1772816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F735-6BED-3142-8CBC-F6D3EC9AD260}"/>
              </a:ext>
            </a:extLst>
          </p:cNvPr>
          <p:cNvSpPr txBox="1"/>
          <p:nvPr/>
        </p:nvSpPr>
        <p:spPr>
          <a:xfrm>
            <a:off x="2988734" y="2204864"/>
            <a:ext cx="15103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senses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5C3AF-B518-FC45-9271-FCA9C05A3C0C}"/>
              </a:ext>
            </a:extLst>
          </p:cNvPr>
          <p:cNvSpPr txBox="1"/>
          <p:nvPr/>
        </p:nvSpPr>
        <p:spPr>
          <a:xfrm>
            <a:off x="4811694" y="2744923"/>
            <a:ext cx="552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8754E-2D68-474C-A353-4199D7487E76}"/>
              </a:ext>
            </a:extLst>
          </p:cNvPr>
          <p:cNvCxnSpPr>
            <a:cxnSpLocks/>
          </p:cNvCxnSpPr>
          <p:nvPr/>
        </p:nvCxnSpPr>
        <p:spPr bwMode="auto">
          <a:xfrm>
            <a:off x="3743908" y="1422410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CC127-24D4-7747-9AF0-97561B9354A6}"/>
              </a:ext>
            </a:extLst>
          </p:cNvPr>
          <p:cNvSpPr txBox="1"/>
          <p:nvPr/>
        </p:nvSpPr>
        <p:spPr>
          <a:xfrm>
            <a:off x="3805171" y="3627475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0476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D1CCFF-4161-6C4E-9478-B18C4757C16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267744" y="6099646"/>
            <a:ext cx="1482514" cy="281682"/>
          </a:xfrm>
          <a:prstGeom prst="curvedConnector3">
            <a:avLst>
              <a:gd name="adj1" fmla="val -1493"/>
            </a:avLst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49FEB-606C-2B44-8231-2E17ACA106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484" y="5107249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8BDE67-AAD2-6549-AFBE-A6FA53F9A34B}"/>
              </a:ext>
            </a:extLst>
          </p:cNvPr>
          <p:cNvSpPr txBox="1"/>
          <p:nvPr/>
        </p:nvSpPr>
        <p:spPr>
          <a:xfrm>
            <a:off x="4839785" y="5088959"/>
            <a:ext cx="552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780A1B2-9E17-8843-ACB3-5A22A7F6BCDE}"/>
              </a:ext>
            </a:extLst>
          </p:cNvPr>
          <p:cNvSpPr/>
          <p:nvPr/>
        </p:nvSpPr>
        <p:spPr bwMode="auto">
          <a:xfrm>
            <a:off x="2771801" y="4149080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6CBD9-8560-C244-B079-5B4F9C1F8656}"/>
              </a:ext>
            </a:extLst>
          </p:cNvPr>
          <p:cNvSpPr/>
          <p:nvPr/>
        </p:nvSpPr>
        <p:spPr>
          <a:xfrm>
            <a:off x="5580112" y="2367171"/>
            <a:ext cx="1656184" cy="76944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Aristotelian physics</a:t>
            </a:r>
            <a:endParaRPr lang="en-US" i="0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4716016" y="2744923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6" name="Straight Arrow Connector 5"/>
          <p:cNvCxnSpPr>
            <a:cxnSpLocks/>
            <a:endCxn id="14" idx="0"/>
          </p:cNvCxnSpPr>
          <p:nvPr/>
        </p:nvCxnSpPr>
        <p:spPr bwMode="auto">
          <a:xfrm>
            <a:off x="3743908" y="3710099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0FE29AD-6B14-EB45-B195-EACAD43E2C95}"/>
              </a:ext>
            </a:extLst>
          </p:cNvPr>
          <p:cNvSpPr/>
          <p:nvPr/>
        </p:nvSpPr>
        <p:spPr bwMode="auto">
          <a:xfrm>
            <a:off x="2771800" y="1772816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F735-6BED-3142-8CBC-F6D3EC9AD260}"/>
              </a:ext>
            </a:extLst>
          </p:cNvPr>
          <p:cNvSpPr txBox="1"/>
          <p:nvPr/>
        </p:nvSpPr>
        <p:spPr>
          <a:xfrm>
            <a:off x="2988734" y="2204864"/>
            <a:ext cx="15103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senses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5C3AF-B518-FC45-9271-FCA9C05A3C0C}"/>
              </a:ext>
            </a:extLst>
          </p:cNvPr>
          <p:cNvSpPr txBox="1"/>
          <p:nvPr/>
        </p:nvSpPr>
        <p:spPr>
          <a:xfrm>
            <a:off x="4811694" y="2744923"/>
            <a:ext cx="552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8754E-2D68-474C-A353-4199D7487E76}"/>
              </a:ext>
            </a:extLst>
          </p:cNvPr>
          <p:cNvCxnSpPr>
            <a:cxnSpLocks/>
          </p:cNvCxnSpPr>
          <p:nvPr/>
        </p:nvCxnSpPr>
        <p:spPr bwMode="auto">
          <a:xfrm>
            <a:off x="3743908" y="1422410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92FFB-50AD-FE44-9446-CD427592B101}"/>
              </a:ext>
            </a:extLst>
          </p:cNvPr>
          <p:cNvSpPr txBox="1"/>
          <p:nvPr/>
        </p:nvSpPr>
        <p:spPr>
          <a:xfrm>
            <a:off x="2915816" y="4625260"/>
            <a:ext cx="16966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intellect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CC127-24D4-7747-9AF0-97561B9354A6}"/>
              </a:ext>
            </a:extLst>
          </p:cNvPr>
          <p:cNvSpPr txBox="1"/>
          <p:nvPr/>
        </p:nvSpPr>
        <p:spPr>
          <a:xfrm>
            <a:off x="3805171" y="3627475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946A16-9A6F-8E4B-A2A7-CBE1F80F64EC}"/>
              </a:ext>
            </a:extLst>
          </p:cNvPr>
          <p:cNvSpPr txBox="1"/>
          <p:nvPr/>
        </p:nvSpPr>
        <p:spPr>
          <a:xfrm>
            <a:off x="3743908" y="6184014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42042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D1CCFF-4161-6C4E-9478-B18C4757C16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267744" y="6099646"/>
            <a:ext cx="1482514" cy="281682"/>
          </a:xfrm>
          <a:prstGeom prst="curvedConnector3">
            <a:avLst>
              <a:gd name="adj1" fmla="val -1493"/>
            </a:avLst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9FB23-318C-0346-AE71-245739134D59}"/>
              </a:ext>
            </a:extLst>
          </p:cNvPr>
          <p:cNvSpPr/>
          <p:nvPr/>
        </p:nvSpPr>
        <p:spPr>
          <a:xfrm>
            <a:off x="5597141" y="4750405"/>
            <a:ext cx="1656184" cy="76944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Descartes’ physics</a:t>
            </a:r>
            <a:endParaRPr lang="en-US" i="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49FEB-606C-2B44-8231-2E17ACA106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484" y="5107249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8BDE67-AAD2-6549-AFBE-A6FA53F9A34B}"/>
              </a:ext>
            </a:extLst>
          </p:cNvPr>
          <p:cNvSpPr txBox="1"/>
          <p:nvPr/>
        </p:nvSpPr>
        <p:spPr>
          <a:xfrm>
            <a:off x="4839785" y="5088959"/>
            <a:ext cx="552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780A1B2-9E17-8843-ACB3-5A22A7F6BCDE}"/>
              </a:ext>
            </a:extLst>
          </p:cNvPr>
          <p:cNvSpPr/>
          <p:nvPr/>
        </p:nvSpPr>
        <p:spPr bwMode="auto">
          <a:xfrm>
            <a:off x="2771801" y="4149080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3C258-DF26-1644-842C-14515D58989E}"/>
              </a:ext>
            </a:extLst>
          </p:cNvPr>
          <p:cNvSpPr txBox="1"/>
          <p:nvPr/>
        </p:nvSpPr>
        <p:spPr>
          <a:xfrm>
            <a:off x="1727211" y="6172234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6CBD9-8560-C244-B079-5B4F9C1F8656}"/>
              </a:ext>
            </a:extLst>
          </p:cNvPr>
          <p:cNvSpPr/>
          <p:nvPr/>
        </p:nvSpPr>
        <p:spPr>
          <a:xfrm>
            <a:off x="5580112" y="2367171"/>
            <a:ext cx="1656184" cy="76944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Aristotelian physics</a:t>
            </a:r>
            <a:endParaRPr lang="en-US" i="0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4716016" y="2744923"/>
            <a:ext cx="864096" cy="139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6" name="Straight Arrow Connector 5"/>
          <p:cNvCxnSpPr>
            <a:cxnSpLocks/>
            <a:endCxn id="14" idx="0"/>
          </p:cNvCxnSpPr>
          <p:nvPr/>
        </p:nvCxnSpPr>
        <p:spPr bwMode="auto">
          <a:xfrm>
            <a:off x="3743908" y="3710099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0FE29AD-6B14-EB45-B195-EACAD43E2C95}"/>
              </a:ext>
            </a:extLst>
          </p:cNvPr>
          <p:cNvSpPr/>
          <p:nvPr/>
        </p:nvSpPr>
        <p:spPr bwMode="auto">
          <a:xfrm>
            <a:off x="2771800" y="1772816"/>
            <a:ext cx="1944216" cy="1944216"/>
          </a:xfrm>
          <a:prstGeom prst="diamon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F735-6BED-3142-8CBC-F6D3EC9AD260}"/>
              </a:ext>
            </a:extLst>
          </p:cNvPr>
          <p:cNvSpPr txBox="1"/>
          <p:nvPr/>
        </p:nvSpPr>
        <p:spPr>
          <a:xfrm>
            <a:off x="2988734" y="2204864"/>
            <a:ext cx="15103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senses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5C3AF-B518-FC45-9271-FCA9C05A3C0C}"/>
              </a:ext>
            </a:extLst>
          </p:cNvPr>
          <p:cNvSpPr txBox="1"/>
          <p:nvPr/>
        </p:nvSpPr>
        <p:spPr>
          <a:xfrm>
            <a:off x="4811694" y="2744923"/>
            <a:ext cx="552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8754E-2D68-474C-A353-4199D7487E76}"/>
              </a:ext>
            </a:extLst>
          </p:cNvPr>
          <p:cNvCxnSpPr>
            <a:cxnSpLocks/>
          </p:cNvCxnSpPr>
          <p:nvPr/>
        </p:nvCxnSpPr>
        <p:spPr bwMode="auto">
          <a:xfrm>
            <a:off x="3743908" y="1422410"/>
            <a:ext cx="1" cy="4389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2F84-FD91-0C4C-9409-ED97CCB6E1D7}"/>
              </a:ext>
            </a:extLst>
          </p:cNvPr>
          <p:cNvSpPr/>
          <p:nvPr/>
        </p:nvSpPr>
        <p:spPr>
          <a:xfrm>
            <a:off x="1619672" y="308844"/>
            <a:ext cx="4572000" cy="11079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GB" i="0" dirty="0">
                <a:solidFill>
                  <a:srgbClr val="FFFFFF"/>
                </a:solidFill>
                <a:latin typeface="Lato" panose="020F0502020204030203" pitchFamily="34" charset="0"/>
              </a:rPr>
              <a:t>How can we acquire knowledge about the essential nature of the bodies located outside us?</a:t>
            </a:r>
            <a:endParaRPr lang="en-US" i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92FFB-50AD-FE44-9446-CD427592B101}"/>
              </a:ext>
            </a:extLst>
          </p:cNvPr>
          <p:cNvSpPr txBox="1"/>
          <p:nvPr/>
        </p:nvSpPr>
        <p:spPr>
          <a:xfrm>
            <a:off x="2915816" y="4625260"/>
            <a:ext cx="16966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/>
              <a:t>through </a:t>
            </a:r>
            <a:br>
              <a:rPr lang="en-US" i="0" dirty="0"/>
            </a:br>
            <a:r>
              <a:rPr lang="en-US" i="0" dirty="0"/>
              <a:t>the intellect </a:t>
            </a:r>
            <a:br>
              <a:rPr lang="en-US" i="0" dirty="0"/>
            </a:br>
            <a:r>
              <a:rPr lang="en-US" i="0" dirty="0"/>
              <a:t>alone?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CC127-24D4-7747-9AF0-97561B9354A6}"/>
              </a:ext>
            </a:extLst>
          </p:cNvPr>
          <p:cNvSpPr txBox="1"/>
          <p:nvPr/>
        </p:nvSpPr>
        <p:spPr>
          <a:xfrm>
            <a:off x="3805171" y="3627475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946A16-9A6F-8E4B-A2A7-CBE1F80F64EC}"/>
              </a:ext>
            </a:extLst>
          </p:cNvPr>
          <p:cNvSpPr txBox="1"/>
          <p:nvPr/>
        </p:nvSpPr>
        <p:spPr>
          <a:xfrm>
            <a:off x="3743908" y="6184014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1746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81432</TotalTime>
  <Words>130</Words>
  <Application>Microsoft Macintosh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Myriad Web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</cp:lastModifiedBy>
  <cp:revision>2588</cp:revision>
  <cp:lastPrinted>2011-06-06T00:11:55Z</cp:lastPrinted>
  <dcterms:created xsi:type="dcterms:W3CDTF">2010-11-22T10:27:15Z</dcterms:created>
  <dcterms:modified xsi:type="dcterms:W3CDTF">2019-03-04T21:30:49Z</dcterms:modified>
  <cp:category/>
</cp:coreProperties>
</file>