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781" r:id="rId2"/>
  </p:sldIdLst>
  <p:sldSz cx="9144000" cy="6858000" type="screen4x3"/>
  <p:notesSz cx="9925050" cy="6796088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5pPr>
    <a:lvl6pPr marL="22860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6pPr>
    <a:lvl7pPr marL="27432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7pPr>
    <a:lvl8pPr marL="32004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8pPr>
    <a:lvl9pPr marL="36576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D34"/>
    <a:srgbClr val="470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2556" autoAdjust="0"/>
  </p:normalViewPr>
  <p:slideViewPr>
    <p:cSldViewPr>
      <p:cViewPr varScale="1">
        <p:scale>
          <a:sx n="85" d="100"/>
          <a:sy n="85" d="100"/>
        </p:scale>
        <p:origin x="-1760" y="-11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10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0"/>
    </p:cViewPr>
  </p:sorterViewPr>
  <p:notesViewPr>
    <p:cSldViewPr>
      <p:cViewPr varScale="1">
        <p:scale>
          <a:sx n="121" d="100"/>
          <a:sy n="121" d="100"/>
        </p:scale>
        <p:origin x="-1256" y="-104"/>
      </p:cViewPr>
      <p:guideLst>
        <p:guide orient="horz" pos="1972"/>
        <p:guide pos="315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0624" cy="3402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109" y="0"/>
            <a:ext cx="4300622" cy="3402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FDDF2-C6EA-E74A-AE03-E3FFBD43675E}" type="datetimeFigureOut">
              <a:rPr lang="en-US" smtClean="0"/>
              <a:t>31/10/2013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4762"/>
            <a:ext cx="4300624" cy="3402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109" y="6454762"/>
            <a:ext cx="4300622" cy="3402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C0338-6385-944D-8706-B32062A5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53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9925050" cy="67960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0" y="0"/>
            <a:ext cx="4302941" cy="34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622109" y="0"/>
            <a:ext cx="4302941" cy="34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7250" cy="254793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92273" y="3228468"/>
            <a:ext cx="7940504" cy="30578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0" y="6454762"/>
            <a:ext cx="4302941" cy="34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622109" y="6454762"/>
            <a:ext cx="4300622" cy="3391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4688D03-F045-B643-BD3A-F95C8B91471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3535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lecture is about a simple question.</a:t>
            </a:r>
          </a:p>
          <a:p>
            <a:r>
              <a:rPr lang="en-US" dirty="0" smtClean="0"/>
              <a:t>Before</a:t>
            </a:r>
            <a:r>
              <a:rPr lang="en-US" baseline="0" dirty="0" smtClean="0"/>
              <a:t> I address the question I want first to explain how we have arrived at it, how it follows from the discussion of previous lectures.</a:t>
            </a:r>
          </a:p>
          <a:p>
            <a:r>
              <a:rPr lang="en-US" dirty="0" smtClean="0"/>
              <a:t>It’s actually at least as hard to explain</a:t>
            </a:r>
            <a:r>
              <a:rPr lang="en-US" baseline="0" dirty="0" smtClean="0"/>
              <a:t> why the question matters as it is to answer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4688D03-F045-B643-BD3A-F95C8B91471A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495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C96DDB7-5383-CA45-AD3D-5196D0FCCB9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727F65-CFBD-7B43-9322-F698D8F3C31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0"/>
            <a:ext cx="2055813" cy="5849937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49937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EC32BFB-CBF2-654C-B5C8-1CDFD350504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A26255-1DD8-884C-AD22-BA390A2AFD6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EC096B-64A2-7B44-875A-6A9EE250669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2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2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C2370D3-9E53-A24E-98F4-CB586A07843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0F75B7-7646-154B-BC7D-5F83700AF1E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E5B2F3-B621-B146-B91D-6D8C2EE9574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9FA33B3-5ED0-C34D-B375-AF24041DBFE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6CBCF18-5E33-6E4D-ACAC-1EEF9BC3580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9F3D21-02CA-4945-8B05-F691DF056F1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600202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1" y="6245227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A622B62-27B7-D444-97B6-2EBD5876234C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 rot="19681430">
            <a:off x="356124" y="3355153"/>
            <a:ext cx="320497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2pPr>
            <a:lvl3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3pPr>
            <a:lvl4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4pPr>
            <a:lvl5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  <a:latin typeface="Lato  "/>
                <a:cs typeface="Lato  "/>
              </a:rPr>
              <a:t>core knowledge of goals and mental states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  <a:latin typeface="Lato  "/>
              <a:cs typeface="Lato  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 rot="19681430">
            <a:off x="5828732" y="3427160"/>
            <a:ext cx="320497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2pPr>
            <a:lvl3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3pPr>
            <a:lvl4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4pPr>
            <a:lvl5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  <a:latin typeface="Lato  "/>
                <a:cs typeface="Lato  "/>
              </a:rPr>
              <a:t>knowledge of goals and mental states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  <a:latin typeface="Lato  "/>
              <a:cs typeface="Lato  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923928" y="1773977"/>
            <a:ext cx="20556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2pPr>
            <a:lvl3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3pPr>
            <a:lvl4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4pPr>
            <a:lvl5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  <a:latin typeface="Lato  "/>
                <a:cs typeface="Lato  "/>
              </a:rPr>
              <a:t>language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  <a:latin typeface="Lato  "/>
              <a:cs typeface="Lato  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604596" y="2348880"/>
            <a:ext cx="205563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2pPr>
            <a:lvl3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3pPr>
            <a:lvl4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4pPr>
            <a:lvl5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  <a:latin typeface="Lato  "/>
                <a:cs typeface="Lato  "/>
              </a:rPr>
              <a:t>social interaction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  <a:latin typeface="Lato  "/>
              <a:cs typeface="Lato  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419872" y="3212976"/>
            <a:ext cx="2055636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2pPr>
            <a:lvl3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3pPr>
            <a:lvl4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4pPr>
            <a:lvl5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  <a:latin typeface="Lato  "/>
                <a:cs typeface="Lato  "/>
              </a:rPr>
              <a:t>improvements in working memory &amp;c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  <a:latin typeface="Lato  "/>
              <a:cs typeface="Lato  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467544" y="5301208"/>
            <a:ext cx="8280920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flipV="1">
            <a:off x="827584" y="5085184"/>
            <a:ext cx="0" cy="432048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V="1">
            <a:off x="6228184" y="5085184"/>
            <a:ext cx="0" cy="432048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-252536" y="5589240"/>
            <a:ext cx="205563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2pPr>
            <a:lvl3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3pPr>
            <a:lvl4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4pPr>
            <a:lvl5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  <a:latin typeface="Lato  "/>
                <a:cs typeface="Lato  "/>
              </a:rPr>
              <a:t>~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  <a:latin typeface="Lato  "/>
                <a:cs typeface="Lato  "/>
              </a:rPr>
              <a:t>7</a:t>
            </a:r>
          </a:p>
          <a:p>
            <a:pPr algn="ctr" eaLnBrk="1" hangingPunct="1"/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  <a:latin typeface="Lato  "/>
                <a:cs typeface="Lato  "/>
              </a:rPr>
              <a:t> months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  <a:latin typeface="Lato  "/>
              <a:cs typeface="Lato  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5252668" y="5733256"/>
            <a:ext cx="20556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2pPr>
            <a:lvl3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3pPr>
            <a:lvl4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4pPr>
            <a:lvl5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  <a:latin typeface="Lato  "/>
                <a:cs typeface="Lato  "/>
              </a:rPr>
              <a:t>~4 years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  <a:latin typeface="Lato  "/>
              <a:cs typeface="Lato  "/>
            </a:endParaRPr>
          </a:p>
        </p:txBody>
      </p:sp>
    </p:spTree>
    <p:extLst>
      <p:ext uri="{BB962C8B-B14F-4D97-AF65-F5344CB8AC3E}">
        <p14:creationId xmlns:p14="http://schemas.microsoft.com/office/powerpoint/2010/main" val="14884314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200" b="0" i="1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Myriad Web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200" b="0" i="1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Myriad Web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43399</TotalTime>
  <Words>84</Words>
  <Application>Microsoft Macintosh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steve</dc:creator>
  <cp:keywords/>
  <dc:description/>
  <cp:lastModifiedBy>stev e</cp:lastModifiedBy>
  <cp:revision>1848</cp:revision>
  <cp:lastPrinted>2011-05-18T13:59:56Z</cp:lastPrinted>
  <dcterms:created xsi:type="dcterms:W3CDTF">2010-11-22T10:27:15Z</dcterms:created>
  <dcterms:modified xsi:type="dcterms:W3CDTF">2013-10-31T12:52:56Z</dcterms:modified>
  <cp:category/>
</cp:coreProperties>
</file>