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3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198E-7A6E-904A-A28F-3A74497B8212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CEDC-C0A1-4E4E-B6A8-131478BD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45019" y="4969820"/>
            <a:ext cx="624881" cy="0"/>
          </a:xfrm>
          <a:prstGeom prst="line">
            <a:avLst/>
          </a:prstGeom>
          <a:ln w="38100" cmpd="sng">
            <a:solidFill>
              <a:schemeClr val="bg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93291" y="4970706"/>
            <a:ext cx="6710891" cy="0"/>
          </a:xfrm>
          <a:prstGeom prst="line">
            <a:avLst/>
          </a:prstGeom>
          <a:ln w="38100" cmpd="sng">
            <a:solidFill>
              <a:schemeClr val="bg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75591" y="4762239"/>
            <a:ext cx="0" cy="416933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2652" y="4762239"/>
            <a:ext cx="0" cy="416933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79258" y="4772306"/>
            <a:ext cx="0" cy="416933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579323" y="5248008"/>
            <a:ext cx="1127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Lato  "/>
                <a:cs typeface="Lato  "/>
              </a:rPr>
              <a:t>[birth]</a:t>
            </a:r>
            <a:endParaRPr lang="en-US" sz="2200" dirty="0">
              <a:solidFill>
                <a:schemeClr val="bg1"/>
              </a:solidFill>
              <a:latin typeface="Lato  "/>
              <a:cs typeface="Lato  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1749338" y="5355478"/>
            <a:ext cx="15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Lato  "/>
                <a:cs typeface="Lato  "/>
              </a:rPr>
              <a:t>core knowledge</a:t>
            </a:r>
            <a:endParaRPr lang="en-US" sz="2200" dirty="0">
              <a:solidFill>
                <a:schemeClr val="bg1"/>
              </a:solidFill>
              <a:latin typeface="Lato  "/>
              <a:cs typeface="Lato  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5109391" y="5355478"/>
            <a:ext cx="15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Lato  "/>
                <a:cs typeface="Lato  "/>
              </a:rPr>
              <a:t>knowledge knowledge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2127390" y="3027217"/>
            <a:ext cx="373461" cy="1477061"/>
          </a:xfrm>
          <a:prstGeom prst="leftBrace">
            <a:avLst>
              <a:gd name="adj1" fmla="val 25922"/>
              <a:gd name="adj2" fmla="val 50000"/>
            </a:avLst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4601119" y="2074340"/>
            <a:ext cx="373461" cy="3382814"/>
          </a:xfrm>
          <a:prstGeom prst="leftBrace">
            <a:avLst>
              <a:gd name="adj1" fmla="val 25922"/>
              <a:gd name="adj2" fmla="val 50000"/>
            </a:avLst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 e</dc:creator>
  <cp:lastModifiedBy>stev e</cp:lastModifiedBy>
  <cp:revision>1</cp:revision>
  <dcterms:created xsi:type="dcterms:W3CDTF">2013-11-19T14:03:32Z</dcterms:created>
  <dcterms:modified xsi:type="dcterms:W3CDTF">2013-11-19T14:09:20Z</dcterms:modified>
</cp:coreProperties>
</file>