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34" d="100"/>
          <a:sy n="134" d="100"/>
        </p:scale>
        <p:origin x="-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21/11/16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2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21/11/16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4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21/11/16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5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21/11/16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8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21/11/16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21/11/16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6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21/11/16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2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21/11/16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3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21/11/16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5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21/11/16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6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21/11/16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2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B147D-18CC-C345-BB66-ACCF54A1C46E}" type="datetimeFigureOut">
              <a:rPr lang="en-US" smtClean="0"/>
              <a:t>21/11/16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4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 flipH="1">
            <a:off x="6629400" y="477681"/>
            <a:ext cx="304800" cy="307156"/>
          </a:xfrm>
          <a:prstGeom prst="rect">
            <a:avLst/>
          </a:prstGeom>
          <a:pattFill prst="ltUpDiag">
            <a:fgClr>
              <a:prstClr val="black"/>
            </a:fgClr>
            <a:bgClr>
              <a:prstClr val="white"/>
            </a:bgClr>
          </a:patt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flipH="1">
            <a:off x="6629400" y="868159"/>
            <a:ext cx="304800" cy="304800"/>
          </a:xfrm>
          <a:prstGeom prst="rect">
            <a:avLst/>
          </a:prstGeom>
          <a:pattFill prst="lgCheck">
            <a:fgClr>
              <a:prstClr val="black"/>
            </a:fgClr>
            <a:bgClr>
              <a:prstClr val="white"/>
            </a:bgClr>
          </a:patt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280294" y="2286000"/>
            <a:ext cx="0" cy="2438400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280294" y="4724400"/>
            <a:ext cx="7041480" cy="0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 flipH="1">
            <a:off x="3993099" y="2567778"/>
            <a:ext cx="304800" cy="2158978"/>
          </a:xfrm>
          <a:prstGeom prst="rect">
            <a:avLst/>
          </a:prstGeom>
          <a:pattFill prst="lgCheck">
            <a:fgClr>
              <a:prstClr val="black"/>
            </a:fgClr>
            <a:bgClr>
              <a:prstClr val="white"/>
            </a:bgClr>
          </a:patt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flipH="1">
            <a:off x="3612099" y="2445521"/>
            <a:ext cx="304800" cy="2278879"/>
          </a:xfrm>
          <a:prstGeom prst="rect">
            <a:avLst/>
          </a:prstGeom>
          <a:pattFill prst="ltUpDiag">
            <a:fgClr>
              <a:prstClr val="black"/>
            </a:fgClr>
            <a:bgClr>
              <a:prstClr val="white"/>
            </a:bgClr>
          </a:patt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443966" y="321363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76600" y="4876800"/>
            <a:ext cx="1287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belief</a:t>
            </a:r>
            <a:br>
              <a:rPr lang="en-US" dirty="0" smtClean="0"/>
            </a:br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55895" y="446011"/>
            <a:ext cx="153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proactive gaze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055895" y="815343"/>
            <a:ext cx="13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 press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58205" y="4876800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belief</a:t>
            </a:r>
            <a:br>
              <a:rPr lang="en-US" dirty="0" smtClean="0"/>
            </a:br>
            <a:r>
              <a:rPr lang="en-US" dirty="0" smtClean="0"/>
              <a:t>instructions</a:t>
            </a:r>
          </a:p>
          <a:p>
            <a:pPr algn="ctr"/>
            <a:r>
              <a:rPr lang="en-US" dirty="0" smtClean="0"/>
              <a:t>+ medium time pressure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934200" y="4876800"/>
            <a:ext cx="174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belief</a:t>
            </a:r>
            <a:br>
              <a:rPr lang="en-US" dirty="0" smtClean="0"/>
            </a:br>
            <a:r>
              <a:rPr lang="en-US" dirty="0" smtClean="0"/>
              <a:t>instructions</a:t>
            </a:r>
            <a:br>
              <a:rPr lang="en-US" dirty="0" smtClean="0"/>
            </a:br>
            <a:r>
              <a:rPr lang="en-US" dirty="0" smtClean="0"/>
              <a:t>+ secondary task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 flipH="1">
            <a:off x="5648804" y="4114800"/>
            <a:ext cx="304800" cy="609600"/>
          </a:xfrm>
          <a:prstGeom prst="rect">
            <a:avLst/>
          </a:prstGeom>
          <a:pattFill prst="lgCheck">
            <a:fgClr>
              <a:prstClr val="black"/>
            </a:fgClr>
            <a:bgClr>
              <a:prstClr val="white"/>
            </a:bgClr>
          </a:patt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flipH="1">
            <a:off x="7858604" y="3962400"/>
            <a:ext cx="304800" cy="764356"/>
          </a:xfrm>
          <a:prstGeom prst="rect">
            <a:avLst/>
          </a:prstGeom>
          <a:pattFill prst="lgCheck">
            <a:fgClr>
              <a:prstClr val="black"/>
            </a:fgClr>
            <a:bgClr>
              <a:prstClr val="white"/>
            </a:bgClr>
          </a:patt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H="1">
            <a:off x="7477604" y="2445521"/>
            <a:ext cx="304800" cy="2278879"/>
          </a:xfrm>
          <a:prstGeom prst="rect">
            <a:avLst/>
          </a:prstGeom>
          <a:pattFill prst="ltUpDiag">
            <a:fgClr>
              <a:prstClr val="black"/>
            </a:fgClr>
            <a:bgClr>
              <a:prstClr val="white"/>
            </a:bgClr>
          </a:patt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flipH="1">
            <a:off x="2248129" y="4419600"/>
            <a:ext cx="304800" cy="300034"/>
          </a:xfrm>
          <a:prstGeom prst="rect">
            <a:avLst/>
          </a:prstGeom>
          <a:pattFill prst="lgCheck">
            <a:fgClr>
              <a:prstClr val="black"/>
            </a:fgClr>
            <a:bgClr>
              <a:prstClr val="white"/>
            </a:bgClr>
          </a:patt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flipH="1">
            <a:off x="1867129" y="2438400"/>
            <a:ext cx="304800" cy="2278879"/>
          </a:xfrm>
          <a:prstGeom prst="rect">
            <a:avLst/>
          </a:prstGeom>
          <a:pattFill prst="ltUpDiag">
            <a:fgClr>
              <a:prstClr val="black"/>
            </a:fgClr>
            <a:bgClr>
              <a:prstClr val="white"/>
            </a:bgClr>
          </a:patt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531630" y="4869679"/>
            <a:ext cx="1287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ball</a:t>
            </a:r>
            <a:br>
              <a:rPr lang="en-US" dirty="0" smtClean="0"/>
            </a:br>
            <a:r>
              <a:rPr lang="en-US" dirty="0" smtClean="0"/>
              <a:t>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47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 cmpd="sng">
          <a:solidFill>
            <a:srgbClr val="00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sb</dc:creator>
  <cp:lastModifiedBy>sb</cp:lastModifiedBy>
  <cp:revision>10</cp:revision>
  <dcterms:created xsi:type="dcterms:W3CDTF">2016-11-21T18:09:25Z</dcterms:created>
  <dcterms:modified xsi:type="dcterms:W3CDTF">2016-11-21T18:28:59Z</dcterms:modified>
</cp:coreProperties>
</file>