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44" r:id="rId2"/>
    <p:sldId id="549" r:id="rId3"/>
    <p:sldId id="550" r:id="rId4"/>
    <p:sldId id="548" r:id="rId5"/>
    <p:sldId id="547" r:id="rId6"/>
    <p:sldId id="545" r:id="rId7"/>
    <p:sldId id="5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844" autoAdjust="0"/>
  </p:normalViewPr>
  <p:slideViewPr>
    <p:cSldViewPr snapToGrid="0" snapToObjects="1">
      <p:cViewPr varScale="1">
        <p:scale>
          <a:sx n="113" d="100"/>
          <a:sy n="113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0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779CB-A925-DC49-9500-333D9906D509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352D4-CFCD-E14E-A9EA-D41333FC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3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2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1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27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52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1" y="4343840"/>
            <a:ext cx="5488322" cy="4201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what distinguishes one belief from all others, or one desire from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all others.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content is also what determines whether a belief is true or false, and whether a desire is satisfied or unsatisfied.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There are two main tasks in constructing a theory of mental states.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first task is to </a:t>
            </a:r>
            <a:r>
              <a:rPr lang="en-US" sz="1200" kern="1200" baseline="0" dirty="0" err="1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characterise</a:t>
            </a: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 the different attitudes.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This typically involves specifying their distinctive functional and normative roles.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The second task is to find a scheme for specifying the contents of mental states.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200" kern="1200" baseline="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2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3039-819F-3342-9577-34771EB519B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A1C5-3DF7-C84D-AB7B-7FCA37F3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24B5F-6ACC-8742-8193-B57230D1DA47}"/>
              </a:ext>
            </a:extLst>
          </p:cNvPr>
          <p:cNvSpPr/>
          <p:nvPr/>
        </p:nvSpPr>
        <p:spPr bwMode="auto">
          <a:xfrm>
            <a:off x="0" y="3273778"/>
            <a:ext cx="9036496" cy="3587429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590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24B5F-6ACC-8742-8193-B57230D1DA47}"/>
              </a:ext>
            </a:extLst>
          </p:cNvPr>
          <p:cNvSpPr/>
          <p:nvPr/>
        </p:nvSpPr>
        <p:spPr bwMode="auto">
          <a:xfrm>
            <a:off x="0" y="3589867"/>
            <a:ext cx="9036496" cy="327134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5D775383-AEB8-D940-BEE2-47CFB3D4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</p:spTree>
    <p:extLst>
      <p:ext uri="{BB962C8B-B14F-4D97-AF65-F5344CB8AC3E}">
        <p14:creationId xmlns:p14="http://schemas.microsoft.com/office/powerpoint/2010/main" val="236000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24B5F-6ACC-8742-8193-B57230D1DA47}"/>
              </a:ext>
            </a:extLst>
          </p:cNvPr>
          <p:cNvSpPr/>
          <p:nvPr/>
        </p:nvSpPr>
        <p:spPr bwMode="auto">
          <a:xfrm>
            <a:off x="0" y="3928533"/>
            <a:ext cx="9036496" cy="2932674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6B81F79-1C47-EE4A-A45B-29AA943E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</p:spTree>
    <p:extLst>
      <p:ext uri="{BB962C8B-B14F-4D97-AF65-F5344CB8AC3E}">
        <p14:creationId xmlns:p14="http://schemas.microsoft.com/office/powerpoint/2010/main" val="173526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5" name="Double Brace 4"/>
          <p:cNvSpPr/>
          <p:nvPr/>
        </p:nvSpPr>
        <p:spPr bwMode="auto">
          <a:xfrm>
            <a:off x="1763688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7" name="Double Brace 6"/>
          <p:cNvSpPr/>
          <p:nvPr/>
        </p:nvSpPr>
        <p:spPr bwMode="auto">
          <a:xfrm>
            <a:off x="3995936" y="2852936"/>
            <a:ext cx="5040560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8" name="Double Brace 7"/>
          <p:cNvSpPr/>
          <p:nvPr/>
        </p:nvSpPr>
        <p:spPr bwMode="auto">
          <a:xfrm>
            <a:off x="179512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816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5" name="Double Brace 4"/>
          <p:cNvSpPr/>
          <p:nvPr/>
        </p:nvSpPr>
        <p:spPr bwMode="auto">
          <a:xfrm>
            <a:off x="1763688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7" name="Double Brace 6"/>
          <p:cNvSpPr/>
          <p:nvPr/>
        </p:nvSpPr>
        <p:spPr bwMode="auto">
          <a:xfrm>
            <a:off x="3995936" y="2852936"/>
            <a:ext cx="5040560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8" name="Double Brace 7"/>
          <p:cNvSpPr/>
          <p:nvPr/>
        </p:nvSpPr>
        <p:spPr bwMode="auto">
          <a:xfrm>
            <a:off x="179512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9C77D-FDBF-D84F-B156-82F32C816AE0}"/>
              </a:ext>
            </a:extLst>
          </p:cNvPr>
          <p:cNvSpPr/>
          <p:nvPr/>
        </p:nvSpPr>
        <p:spPr bwMode="auto">
          <a:xfrm>
            <a:off x="1731316" y="2231716"/>
            <a:ext cx="7305180" cy="3672408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415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5" name="Double Brace 4"/>
          <p:cNvSpPr/>
          <p:nvPr/>
        </p:nvSpPr>
        <p:spPr bwMode="auto">
          <a:xfrm>
            <a:off x="1763688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7" name="Double Brace 6"/>
          <p:cNvSpPr/>
          <p:nvPr/>
        </p:nvSpPr>
        <p:spPr bwMode="auto">
          <a:xfrm>
            <a:off x="3995936" y="2852936"/>
            <a:ext cx="5040560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8" name="Double Brace 7"/>
          <p:cNvSpPr/>
          <p:nvPr/>
        </p:nvSpPr>
        <p:spPr bwMode="auto">
          <a:xfrm>
            <a:off x="179512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FFAE5-44F3-484D-951C-CB49BE04D8C4}"/>
              </a:ext>
            </a:extLst>
          </p:cNvPr>
          <p:cNvSpPr/>
          <p:nvPr/>
        </p:nvSpPr>
        <p:spPr bwMode="auto">
          <a:xfrm>
            <a:off x="25336" y="2276872"/>
            <a:ext cx="1738352" cy="3672408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1D381-8876-8F43-96BD-9C7E87DA7615}"/>
              </a:ext>
            </a:extLst>
          </p:cNvPr>
          <p:cNvSpPr/>
          <p:nvPr/>
        </p:nvSpPr>
        <p:spPr bwMode="auto">
          <a:xfrm>
            <a:off x="3347864" y="2276872"/>
            <a:ext cx="5760640" cy="3672408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48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15573" y="3356992"/>
            <a:ext cx="6803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that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0392" y="2846546"/>
            <a:ext cx="11811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believes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desires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intends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5" name="Double Brace 4"/>
          <p:cNvSpPr/>
          <p:nvPr/>
        </p:nvSpPr>
        <p:spPr bwMode="auto">
          <a:xfrm>
            <a:off x="1763688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7" name="Double Brace 6"/>
          <p:cNvSpPr/>
          <p:nvPr/>
        </p:nvSpPr>
        <p:spPr bwMode="auto">
          <a:xfrm>
            <a:off x="3995936" y="2852936"/>
            <a:ext cx="5040560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846546"/>
            <a:ext cx="525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is in the library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Clark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Superman fly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</a:p>
        </p:txBody>
      </p:sp>
      <p:sp>
        <p:nvSpPr>
          <p:cNvPr id="8" name="Double Brace 7"/>
          <p:cNvSpPr/>
          <p:nvPr/>
        </p:nvSpPr>
        <p:spPr bwMode="auto">
          <a:xfrm>
            <a:off x="179512" y="2852936"/>
            <a:ext cx="1512168" cy="1512168"/>
          </a:xfrm>
          <a:prstGeom prst="bracePair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852936"/>
            <a:ext cx="10581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Ian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Steve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Ayesha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...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7979" y="5295979"/>
            <a:ext cx="1205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Attitude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5295979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475" y="5302369"/>
            <a:ext cx="1108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200" i="1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  <a:ea typeface="Arial"/>
                <a:cs typeface="Arial"/>
              </a:rPr>
              <a:t>Subject</a:t>
            </a:r>
            <a:endParaRPr lang="en-US" sz="2200" i="1" dirty="0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C67DA-C088-E349-9DBE-07005541CA97}"/>
              </a:ext>
            </a:extLst>
          </p:cNvPr>
          <p:cNvSpPr/>
          <p:nvPr/>
        </p:nvSpPr>
        <p:spPr bwMode="auto">
          <a:xfrm>
            <a:off x="25336" y="2276872"/>
            <a:ext cx="3970600" cy="3672408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200" i="1">
              <a:solidFill>
                <a:srgbClr val="FFFFFF"/>
              </a:solidFill>
              <a:latin typeface="Myriad Web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9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797</Words>
  <Application>Microsoft Macintosh PowerPoint</Application>
  <PresentationFormat>On-screen Show (4:3)</PresentationFormat>
  <Paragraphs>167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Web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Apperly</dc:creator>
  <cp:lastModifiedBy>Butterfill, Stephen</cp:lastModifiedBy>
  <cp:revision>296</cp:revision>
  <dcterms:created xsi:type="dcterms:W3CDTF">2012-12-18T18:19:27Z</dcterms:created>
  <dcterms:modified xsi:type="dcterms:W3CDTF">2020-09-10T10:45:32Z</dcterms:modified>
</cp:coreProperties>
</file>