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8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152E2-659A-F743-8585-A48C2E7DBAF8}" type="datetimeFigureOut">
              <a:rPr lang="en-US" smtClean="0"/>
              <a:t>03/10/2013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8C308-D74F-E641-A08A-7C1A1D5FE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393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152E2-659A-F743-8585-A48C2E7DBAF8}" type="datetimeFigureOut">
              <a:rPr lang="en-US" smtClean="0"/>
              <a:t>03/10/2013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8C308-D74F-E641-A08A-7C1A1D5FE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193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152E2-659A-F743-8585-A48C2E7DBAF8}" type="datetimeFigureOut">
              <a:rPr lang="en-US" smtClean="0"/>
              <a:t>03/10/2013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8C308-D74F-E641-A08A-7C1A1D5FE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09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152E2-659A-F743-8585-A48C2E7DBAF8}" type="datetimeFigureOut">
              <a:rPr lang="en-US" smtClean="0"/>
              <a:t>03/10/2013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8C308-D74F-E641-A08A-7C1A1D5FE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69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152E2-659A-F743-8585-A48C2E7DBAF8}" type="datetimeFigureOut">
              <a:rPr lang="en-US" smtClean="0"/>
              <a:t>03/10/2013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8C308-D74F-E641-A08A-7C1A1D5FE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87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152E2-659A-F743-8585-A48C2E7DBAF8}" type="datetimeFigureOut">
              <a:rPr lang="en-US" smtClean="0"/>
              <a:t>03/10/2013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8C308-D74F-E641-A08A-7C1A1D5FE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8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152E2-659A-F743-8585-A48C2E7DBAF8}" type="datetimeFigureOut">
              <a:rPr lang="en-US" smtClean="0"/>
              <a:t>03/10/2013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8C308-D74F-E641-A08A-7C1A1D5FE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07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152E2-659A-F743-8585-A48C2E7DBAF8}" type="datetimeFigureOut">
              <a:rPr lang="en-US" smtClean="0"/>
              <a:t>03/10/2013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8C308-D74F-E641-A08A-7C1A1D5FE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880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152E2-659A-F743-8585-A48C2E7DBAF8}" type="datetimeFigureOut">
              <a:rPr lang="en-US" smtClean="0"/>
              <a:t>03/10/2013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8C308-D74F-E641-A08A-7C1A1D5FE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29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152E2-659A-F743-8585-A48C2E7DBAF8}" type="datetimeFigureOut">
              <a:rPr lang="en-US" smtClean="0"/>
              <a:t>03/10/2013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8C308-D74F-E641-A08A-7C1A1D5FE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369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152E2-659A-F743-8585-A48C2E7DBAF8}" type="datetimeFigureOut">
              <a:rPr lang="en-US" smtClean="0"/>
              <a:t>03/10/2013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8C308-D74F-E641-A08A-7C1A1D5FE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75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152E2-659A-F743-8585-A48C2E7DBAF8}" type="datetimeFigureOut">
              <a:rPr lang="en-US" smtClean="0"/>
              <a:t>03/10/2013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8C308-D74F-E641-A08A-7C1A1D5FE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0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>
            <a:stCxn id="13" idx="3"/>
            <a:endCxn id="6" idx="1"/>
          </p:cNvCxnSpPr>
          <p:nvPr/>
        </p:nvCxnSpPr>
        <p:spPr>
          <a:xfrm flipV="1">
            <a:off x="4246132" y="2143988"/>
            <a:ext cx="1015285" cy="67207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5261417" y="1713868"/>
            <a:ext cx="2025310" cy="860240"/>
            <a:chOff x="6699078" y="963488"/>
            <a:chExt cx="2025310" cy="860240"/>
          </a:xfrm>
        </p:grpSpPr>
        <p:sp>
          <p:nvSpPr>
            <p:cNvPr id="6" name="Rounded Rectangle 5"/>
            <p:cNvSpPr/>
            <p:nvPr/>
          </p:nvSpPr>
          <p:spPr>
            <a:xfrm>
              <a:off x="6699078" y="963488"/>
              <a:ext cx="2025310" cy="860240"/>
            </a:xfrm>
            <a:prstGeom prst="roundRect">
              <a:avLst>
                <a:gd name="adj" fmla="val 10056"/>
              </a:avLst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30447" y="1087952"/>
              <a:ext cx="17187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Myriad Web"/>
                  <a:cs typeface="Myriad Web"/>
                </a:rPr>
                <a:t>use of label for X</a:t>
              </a:r>
              <a:endParaRPr lang="en-US" dirty="0">
                <a:latin typeface="Myriad Web"/>
                <a:cs typeface="Myriad Web"/>
              </a:endParaRPr>
            </a:p>
          </p:txBody>
        </p:sp>
      </p:grpSp>
      <p:cxnSp>
        <p:nvCxnSpPr>
          <p:cNvPr id="8" name="Straight Arrow Connector 7"/>
          <p:cNvCxnSpPr>
            <a:stCxn id="15" idx="3"/>
            <a:endCxn id="6" idx="1"/>
          </p:cNvCxnSpPr>
          <p:nvPr/>
        </p:nvCxnSpPr>
        <p:spPr>
          <a:xfrm>
            <a:off x="4246132" y="1411118"/>
            <a:ext cx="1015285" cy="73287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1541206" y="963487"/>
            <a:ext cx="2704926" cy="2313606"/>
            <a:chOff x="3579007" y="963487"/>
            <a:chExt cx="2704926" cy="2313606"/>
          </a:xfrm>
          <a:effectLst>
            <a:glow rad="101600">
              <a:schemeClr val="bg1">
                <a:alpha val="75000"/>
              </a:schemeClr>
            </a:glow>
          </a:effectLst>
        </p:grpSpPr>
        <p:grpSp>
          <p:nvGrpSpPr>
            <p:cNvPr id="10" name="Group 9"/>
            <p:cNvGrpSpPr/>
            <p:nvPr/>
          </p:nvGrpSpPr>
          <p:grpSpPr>
            <a:xfrm>
              <a:off x="3579007" y="963487"/>
              <a:ext cx="2704926" cy="874845"/>
              <a:chOff x="3579007" y="963487"/>
              <a:chExt cx="2704926" cy="874845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3579007" y="963487"/>
                <a:ext cx="2704926" cy="874845"/>
              </a:xfrm>
              <a:prstGeom prst="roundRect">
                <a:avLst>
                  <a:gd name="adj" fmla="val 10056"/>
                </a:avLst>
              </a:prstGeom>
              <a:noFill/>
              <a:ln w="19050" cmpd="sng">
                <a:solidFill>
                  <a:schemeClr val="tx1"/>
                </a:solidFill>
              </a:ln>
              <a:effectLst>
                <a:glow rad="101600">
                  <a:schemeClr val="bg1">
                    <a:alpha val="75000"/>
                  </a:schemeClr>
                </a:glo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710374" y="1087952"/>
                <a:ext cx="257355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Myriad Web"/>
                    <a:cs typeface="Myriad Web"/>
                  </a:rPr>
                  <a:t>core knowledge of </a:t>
                </a:r>
                <a:r>
                  <a:rPr lang="en-US" dirty="0" err="1" smtClean="0">
                    <a:latin typeface="Myriad Web"/>
                    <a:cs typeface="Myriad Web"/>
                  </a:rPr>
                  <a:t>Xs</a:t>
                </a:r>
                <a:r>
                  <a:rPr lang="en-US" dirty="0" smtClean="0">
                    <a:latin typeface="Myriad Web"/>
                    <a:cs typeface="Myriad Web"/>
                  </a:rPr>
                  <a:t> (objects, numbers, ...)</a:t>
                </a:r>
                <a:endParaRPr lang="en-US" dirty="0">
                  <a:latin typeface="Myriad Web"/>
                  <a:cs typeface="Myriad Web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3579007" y="2464246"/>
              <a:ext cx="2704926" cy="812847"/>
              <a:chOff x="3644690" y="2464246"/>
              <a:chExt cx="2704926" cy="812847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3644690" y="2464246"/>
                <a:ext cx="2704926" cy="812847"/>
              </a:xfrm>
              <a:prstGeom prst="roundRect">
                <a:avLst>
                  <a:gd name="adj" fmla="val 10056"/>
                </a:avLst>
              </a:prstGeom>
              <a:noFill/>
              <a:ln w="19050" cmpd="sng">
                <a:solidFill>
                  <a:schemeClr val="tx1"/>
                </a:solidFill>
              </a:ln>
              <a:effectLst>
                <a:glow rad="101600">
                  <a:schemeClr val="bg1">
                    <a:alpha val="75000"/>
                  </a:schemeClr>
                </a:glo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776057" y="2492896"/>
                <a:ext cx="257355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effectLst/>
                    <a:latin typeface="Myriad Web"/>
                    <a:cs typeface="Myriad Web"/>
                  </a:rPr>
                  <a:t>social interaction concerning </a:t>
                </a:r>
                <a:r>
                  <a:rPr lang="en-US" dirty="0" err="1" smtClean="0">
                    <a:effectLst/>
                    <a:latin typeface="Myriad Web"/>
                    <a:cs typeface="Myriad Web"/>
                  </a:rPr>
                  <a:t>Xs</a:t>
                </a:r>
                <a:endParaRPr lang="en-US" dirty="0">
                  <a:effectLst/>
                  <a:latin typeface="Myriad Web"/>
                  <a:cs typeface="Myriad Web"/>
                </a:endParaRPr>
              </a:p>
            </p:txBody>
          </p:sp>
        </p:grpSp>
      </p:grpSp>
      <p:cxnSp>
        <p:nvCxnSpPr>
          <p:cNvPr id="16" name="Straight Arrow Connector 15"/>
          <p:cNvCxnSpPr>
            <a:stCxn id="6" idx="2"/>
            <a:endCxn id="17" idx="0"/>
          </p:cNvCxnSpPr>
          <p:nvPr/>
        </p:nvCxnSpPr>
        <p:spPr>
          <a:xfrm>
            <a:off x="6274072" y="2574108"/>
            <a:ext cx="518534" cy="105900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5779951" y="3633116"/>
            <a:ext cx="2025310" cy="882440"/>
          </a:xfrm>
          <a:prstGeom prst="roundRect">
            <a:avLst>
              <a:gd name="adj" fmla="val 10056"/>
            </a:avLst>
          </a:prstGeom>
          <a:noFill/>
          <a:ln w="19050" cmpd="sng">
            <a:solidFill>
              <a:schemeClr val="tx1"/>
            </a:solidFill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046367" y="1804881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000000"/>
                </a:solidFill>
                <a:effectLst>
                  <a:glow rad="101600">
                    <a:srgbClr val="FFFFFF"/>
                  </a:glow>
                </a:effectLst>
                <a:latin typeface="Myriad Web"/>
                <a:cs typeface="Myriad Web"/>
              </a:rPr>
              <a:t>jointly </a:t>
            </a:r>
            <a:r>
              <a:rPr lang="en-US" i="1" dirty="0" smtClean="0">
                <a:solidFill>
                  <a:srgbClr val="000000"/>
                </a:solidFill>
                <a:effectLst>
                  <a:glow rad="101600">
                    <a:srgbClr val="FFFFFF"/>
                  </a:glow>
                </a:effectLst>
                <a:latin typeface="Myriad Web"/>
                <a:cs typeface="Myriad Web"/>
              </a:rPr>
              <a:t>enable</a:t>
            </a:r>
            <a:endParaRPr lang="en-US" i="1" dirty="0">
              <a:solidFill>
                <a:srgbClr val="000000"/>
              </a:solidFill>
              <a:effectLst>
                <a:glow rad="101600">
                  <a:srgbClr val="FFFFFF"/>
                </a:glow>
              </a:effectLst>
              <a:latin typeface="Myriad Web"/>
              <a:cs typeface="Myriad Web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73437" y="2769895"/>
            <a:ext cx="1414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>
                <a:effectLst>
                  <a:glow rad="101600">
                    <a:srgbClr val="FFFFFF"/>
                  </a:glow>
                </a:effectLst>
              </a:rPr>
              <a:t>reflection on </a:t>
            </a:r>
            <a:br>
              <a:rPr lang="en-US" i="1" dirty="0" smtClean="0">
                <a:effectLst>
                  <a:glow rad="101600">
                    <a:srgbClr val="FFFFFF"/>
                  </a:glow>
                </a:effectLst>
              </a:rPr>
            </a:br>
            <a:r>
              <a:rPr lang="en-US" i="1" dirty="0" smtClean="0">
                <a:effectLst>
                  <a:glow rad="101600">
                    <a:srgbClr val="FFFFFF"/>
                  </a:glow>
                </a:effectLst>
              </a:rPr>
              <a:t>use of label</a:t>
            </a:r>
            <a:endParaRPr lang="en-US" i="1" dirty="0">
              <a:effectLst>
                <a:glow rad="101600">
                  <a:srgbClr val="FFFFFF"/>
                </a:glo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40778" y="3739444"/>
            <a:ext cx="1693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thought about </a:t>
            </a:r>
            <a:r>
              <a:rPr lang="en-US" dirty="0" err="1" smtClean="0"/>
              <a:t>Xs</a:t>
            </a:r>
            <a:r>
              <a:rPr lang="en-US" dirty="0" smtClean="0"/>
              <a:t> as such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80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31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 e</dc:creator>
  <cp:lastModifiedBy>stev e</cp:lastModifiedBy>
  <cp:revision>3</cp:revision>
  <dcterms:created xsi:type="dcterms:W3CDTF">2013-10-03T11:34:10Z</dcterms:created>
  <dcterms:modified xsi:type="dcterms:W3CDTF">2013-10-03T19:33:28Z</dcterms:modified>
</cp:coreProperties>
</file>