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100" d="100"/>
          <a:sy n="100" d="100"/>
        </p:scale>
        <p:origin x="-464" y="-2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DAA57-50E1-D440-B7C9-B5C9A22C4894}" type="datetimeFigureOut">
              <a:rPr lang="en-US" smtClean="0"/>
              <a:t>16/11/16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F3EB-31CB-E641-8081-1F06BA16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2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DAA57-50E1-D440-B7C9-B5C9A22C4894}" type="datetimeFigureOut">
              <a:rPr lang="en-US" smtClean="0"/>
              <a:t>16/11/16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F3EB-31CB-E641-8081-1F06BA16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84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DAA57-50E1-D440-B7C9-B5C9A22C4894}" type="datetimeFigureOut">
              <a:rPr lang="en-US" smtClean="0"/>
              <a:t>16/11/16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F3EB-31CB-E641-8081-1F06BA16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4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DAA57-50E1-D440-B7C9-B5C9A22C4894}" type="datetimeFigureOut">
              <a:rPr lang="en-US" smtClean="0"/>
              <a:t>16/11/16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F3EB-31CB-E641-8081-1F06BA16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42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DAA57-50E1-D440-B7C9-B5C9A22C4894}" type="datetimeFigureOut">
              <a:rPr lang="en-US" smtClean="0"/>
              <a:t>16/11/16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F3EB-31CB-E641-8081-1F06BA16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2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DAA57-50E1-D440-B7C9-B5C9A22C4894}" type="datetimeFigureOut">
              <a:rPr lang="en-US" smtClean="0"/>
              <a:t>16/11/16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F3EB-31CB-E641-8081-1F06BA16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2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DAA57-50E1-D440-B7C9-B5C9A22C4894}" type="datetimeFigureOut">
              <a:rPr lang="en-US" smtClean="0"/>
              <a:t>16/11/16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F3EB-31CB-E641-8081-1F06BA16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18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DAA57-50E1-D440-B7C9-B5C9A22C4894}" type="datetimeFigureOut">
              <a:rPr lang="en-US" smtClean="0"/>
              <a:t>16/11/16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F3EB-31CB-E641-8081-1F06BA16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63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DAA57-50E1-D440-B7C9-B5C9A22C4894}" type="datetimeFigureOut">
              <a:rPr lang="en-US" smtClean="0"/>
              <a:t>16/11/16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F3EB-31CB-E641-8081-1F06BA16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12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DAA57-50E1-D440-B7C9-B5C9A22C4894}" type="datetimeFigureOut">
              <a:rPr lang="en-US" smtClean="0"/>
              <a:t>16/11/16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F3EB-31CB-E641-8081-1F06BA16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92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DAA57-50E1-D440-B7C9-B5C9A22C4894}" type="datetimeFigureOut">
              <a:rPr lang="en-US" smtClean="0"/>
              <a:t>16/11/16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F3EB-31CB-E641-8081-1F06BA16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86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DAA57-50E1-D440-B7C9-B5C9A22C4894}" type="datetimeFigureOut">
              <a:rPr lang="en-US" smtClean="0"/>
              <a:t>16/11/16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1F3EB-31CB-E641-8081-1F06BA16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63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>
            <a:stCxn id="4" idx="6"/>
            <a:endCxn id="8" idx="2"/>
          </p:cNvCxnSpPr>
          <p:nvPr/>
        </p:nvCxnSpPr>
        <p:spPr>
          <a:xfrm flipV="1">
            <a:off x="1828800" y="5219700"/>
            <a:ext cx="533400" cy="184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Isosceles Triangle 14"/>
          <p:cNvSpPr/>
          <p:nvPr/>
        </p:nvSpPr>
        <p:spPr>
          <a:xfrm rot="5400000">
            <a:off x="1724781" y="5115994"/>
            <a:ext cx="305987" cy="228600"/>
          </a:xfrm>
          <a:prstGeom prst="triangle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85800" y="4650049"/>
            <a:ext cx="1143000" cy="1143000"/>
          </a:xfrm>
          <a:prstGeom prst="ellipse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2000" y="5040868"/>
            <a:ext cx="99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ACT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362200" y="4648200"/>
            <a:ext cx="1143000" cy="1143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37213" y="4916269"/>
            <a:ext cx="991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YOUR ACT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638562" y="4916269"/>
            <a:ext cx="230449" cy="230449"/>
          </a:xfrm>
          <a:prstGeom prst="ellipse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638562" y="5332151"/>
            <a:ext cx="230449" cy="230449"/>
          </a:xfrm>
          <a:prstGeom prst="ellipse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14400" y="1066800"/>
            <a:ext cx="5943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 representing our actions, yours and mine, as having a collective goal facilitate coordination </a:t>
            </a:r>
            <a:r>
              <a:rPr lang="en-US" smtClean="0"/>
              <a:t>with you?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 observe your actions while performing my actions.</a:t>
            </a:r>
          </a:p>
          <a:p>
            <a:r>
              <a:rPr lang="en-US" dirty="0" smtClean="0"/>
              <a:t>What you do has an effect on my performance.</a:t>
            </a:r>
          </a:p>
          <a:p>
            <a:r>
              <a:rPr lang="en-US" dirty="0" smtClean="0"/>
              <a:t>Can whether or not I represent our actions as having a collective goal modulate this effect?</a:t>
            </a:r>
          </a:p>
        </p:txBody>
      </p:sp>
    </p:spTree>
    <p:extLst>
      <p:ext uri="{BB962C8B-B14F-4D97-AF65-F5344CB8AC3E}">
        <p14:creationId xmlns:p14="http://schemas.microsoft.com/office/powerpoint/2010/main" val="2827238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>
            <a:stCxn id="4" idx="6"/>
            <a:endCxn id="8" idx="2"/>
          </p:cNvCxnSpPr>
          <p:nvPr/>
        </p:nvCxnSpPr>
        <p:spPr>
          <a:xfrm flipV="1">
            <a:off x="1828800" y="5219700"/>
            <a:ext cx="533400" cy="184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Isosceles Triangle 14"/>
          <p:cNvSpPr/>
          <p:nvPr/>
        </p:nvSpPr>
        <p:spPr>
          <a:xfrm rot="5400000">
            <a:off x="1724781" y="5115994"/>
            <a:ext cx="305987" cy="228600"/>
          </a:xfrm>
          <a:prstGeom prst="triangle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85800" y="4650049"/>
            <a:ext cx="1143000" cy="1143000"/>
          </a:xfrm>
          <a:prstGeom prst="ellipse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2000" y="5040868"/>
            <a:ext cx="99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ACT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362200" y="4648200"/>
            <a:ext cx="1143000" cy="1143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37213" y="4916269"/>
            <a:ext cx="991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YOUR ACT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638562" y="4916269"/>
            <a:ext cx="230449" cy="230449"/>
          </a:xfrm>
          <a:prstGeom prst="ellipse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638562" y="5332151"/>
            <a:ext cx="230449" cy="230449"/>
          </a:xfrm>
          <a:prstGeom prst="ellipse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85800" y="3048000"/>
            <a:ext cx="1143000" cy="1143000"/>
          </a:xfrm>
          <a:prstGeom prst="ellipse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62000" y="3276600"/>
            <a:ext cx="991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MY GOAL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2361013" y="3048000"/>
            <a:ext cx="1143000" cy="1143000"/>
          </a:xfrm>
          <a:prstGeom prst="ellipse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37213" y="3276600"/>
            <a:ext cx="991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YOUR GOAL</a:t>
            </a:r>
            <a:endParaRPr lang="en-US" dirty="0"/>
          </a:p>
        </p:txBody>
      </p:sp>
      <p:cxnSp>
        <p:nvCxnSpPr>
          <p:cNvPr id="18" name="Straight Connector 17"/>
          <p:cNvCxnSpPr>
            <a:stCxn id="4" idx="0"/>
            <a:endCxn id="10" idx="4"/>
          </p:cNvCxnSpPr>
          <p:nvPr/>
        </p:nvCxnSpPr>
        <p:spPr>
          <a:xfrm flipV="1">
            <a:off x="1257300" y="4191000"/>
            <a:ext cx="0" cy="459049"/>
          </a:xfrm>
          <a:prstGeom prst="line">
            <a:avLst/>
          </a:prstGeom>
          <a:ln w="12700">
            <a:solidFill>
              <a:srgbClr val="000000"/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971800" y="4189151"/>
            <a:ext cx="0" cy="459049"/>
          </a:xfrm>
          <a:prstGeom prst="line">
            <a:avLst/>
          </a:prstGeom>
          <a:ln w="12700">
            <a:solidFill>
              <a:srgbClr val="000000"/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668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419600" y="0"/>
            <a:ext cx="4724400" cy="6858000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4" idx="6"/>
            <a:endCxn id="8" idx="2"/>
          </p:cNvCxnSpPr>
          <p:nvPr/>
        </p:nvCxnSpPr>
        <p:spPr>
          <a:xfrm flipV="1">
            <a:off x="1828800" y="5219700"/>
            <a:ext cx="533400" cy="184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Isosceles Triangle 14"/>
          <p:cNvSpPr/>
          <p:nvPr/>
        </p:nvSpPr>
        <p:spPr>
          <a:xfrm rot="5400000">
            <a:off x="1724781" y="5115994"/>
            <a:ext cx="305987" cy="228600"/>
          </a:xfrm>
          <a:prstGeom prst="triangle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85800" y="4650049"/>
            <a:ext cx="1143000" cy="1143000"/>
          </a:xfrm>
          <a:prstGeom prst="ellipse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2000" y="5040868"/>
            <a:ext cx="99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ACT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362200" y="4648200"/>
            <a:ext cx="1143000" cy="1143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37213" y="4916269"/>
            <a:ext cx="991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YOUR ACT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638562" y="4916269"/>
            <a:ext cx="230449" cy="230449"/>
          </a:xfrm>
          <a:prstGeom prst="ellipse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638562" y="5332151"/>
            <a:ext cx="230449" cy="230449"/>
          </a:xfrm>
          <a:prstGeom prst="ellipse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85800" y="3048000"/>
            <a:ext cx="1143000" cy="1143000"/>
          </a:xfrm>
          <a:prstGeom prst="ellipse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62000" y="3276600"/>
            <a:ext cx="991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MY GOAL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2361013" y="3048000"/>
            <a:ext cx="1143000" cy="1143000"/>
          </a:xfrm>
          <a:prstGeom prst="ellipse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37213" y="3276600"/>
            <a:ext cx="991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YOUR GOAL</a:t>
            </a:r>
            <a:endParaRPr lang="en-US" dirty="0"/>
          </a:p>
        </p:txBody>
      </p:sp>
      <p:cxnSp>
        <p:nvCxnSpPr>
          <p:cNvPr id="18" name="Straight Connector 17"/>
          <p:cNvCxnSpPr>
            <a:stCxn id="4" idx="0"/>
            <a:endCxn id="10" idx="4"/>
          </p:cNvCxnSpPr>
          <p:nvPr/>
        </p:nvCxnSpPr>
        <p:spPr>
          <a:xfrm flipV="1">
            <a:off x="1257300" y="4191000"/>
            <a:ext cx="0" cy="459049"/>
          </a:xfrm>
          <a:prstGeom prst="line">
            <a:avLst/>
          </a:prstGeom>
          <a:ln w="12700">
            <a:solidFill>
              <a:srgbClr val="000000"/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971800" y="4189151"/>
            <a:ext cx="0" cy="459049"/>
          </a:xfrm>
          <a:prstGeom prst="line">
            <a:avLst/>
          </a:prstGeom>
          <a:ln w="12700">
            <a:solidFill>
              <a:srgbClr val="000000"/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2" idx="6"/>
            <a:endCxn id="24" idx="2"/>
          </p:cNvCxnSpPr>
          <p:nvPr/>
        </p:nvCxnSpPr>
        <p:spPr>
          <a:xfrm flipV="1">
            <a:off x="6478187" y="5217851"/>
            <a:ext cx="533400" cy="1849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Isosceles Triangle 20"/>
          <p:cNvSpPr/>
          <p:nvPr/>
        </p:nvSpPr>
        <p:spPr>
          <a:xfrm rot="5400000">
            <a:off x="6374168" y="5114145"/>
            <a:ext cx="305987" cy="228600"/>
          </a:xfrm>
          <a:prstGeom prst="triangle">
            <a:avLst/>
          </a:prstGeom>
          <a:solidFill>
            <a:srgbClr val="000000"/>
          </a:solidFill>
          <a:ln w="127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335187" y="4648200"/>
            <a:ext cx="1143000" cy="1143000"/>
          </a:xfrm>
          <a:prstGeom prst="ellipse">
            <a:avLst/>
          </a:prstGeom>
          <a:solidFill>
            <a:srgbClr val="000000"/>
          </a:solidFill>
          <a:ln w="127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11387" y="5039019"/>
            <a:ext cx="9917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MY ACT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7011587" y="4646351"/>
            <a:ext cx="1143000" cy="1143000"/>
          </a:xfrm>
          <a:prstGeom prst="ellipse">
            <a:avLst/>
          </a:prstGeom>
          <a:solidFill>
            <a:srgbClr val="000000"/>
          </a:solidFill>
          <a:ln w="127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86600" y="4914420"/>
            <a:ext cx="99178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YOUR ACT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287949" y="4914420"/>
            <a:ext cx="230449" cy="230449"/>
          </a:xfrm>
          <a:prstGeom prst="ellipse">
            <a:avLst/>
          </a:prstGeom>
          <a:solidFill>
            <a:srgbClr val="000000"/>
          </a:solidFill>
          <a:ln w="127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6287949" y="5330302"/>
            <a:ext cx="230449" cy="230449"/>
          </a:xfrm>
          <a:prstGeom prst="ellipse">
            <a:avLst/>
          </a:prstGeom>
          <a:solidFill>
            <a:srgbClr val="000000"/>
          </a:solidFill>
          <a:ln w="127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172200" y="3046151"/>
            <a:ext cx="1143000" cy="1143000"/>
          </a:xfrm>
          <a:prstGeom prst="ellipse">
            <a:avLst/>
          </a:prstGeom>
          <a:solidFill>
            <a:srgbClr val="000000"/>
          </a:solidFill>
          <a:ln w="127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48400" y="3274751"/>
            <a:ext cx="99178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OUR GOAL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2" name="Straight Connector 31"/>
          <p:cNvCxnSpPr>
            <a:stCxn id="22" idx="0"/>
            <a:endCxn id="30" idx="4"/>
          </p:cNvCxnSpPr>
          <p:nvPr/>
        </p:nvCxnSpPr>
        <p:spPr>
          <a:xfrm flipV="1">
            <a:off x="5906687" y="4189151"/>
            <a:ext cx="837013" cy="459049"/>
          </a:xfrm>
          <a:prstGeom prst="line">
            <a:avLst/>
          </a:prstGeom>
          <a:ln w="12700">
            <a:solidFill>
              <a:schemeClr val="bg1"/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6743700" y="4191000"/>
            <a:ext cx="877487" cy="455352"/>
          </a:xfrm>
          <a:prstGeom prst="line">
            <a:avLst/>
          </a:prstGeom>
          <a:ln w="12700">
            <a:solidFill>
              <a:schemeClr val="bg1"/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202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 cmpd="sng"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81</Words>
  <Application>Microsoft Macintosh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</dc:creator>
  <cp:lastModifiedBy>sa</cp:lastModifiedBy>
  <cp:revision>5</cp:revision>
  <dcterms:created xsi:type="dcterms:W3CDTF">2016-11-16T09:48:44Z</dcterms:created>
  <dcterms:modified xsi:type="dcterms:W3CDTF">2016-11-16T10:00:38Z</dcterms:modified>
</cp:coreProperties>
</file>