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7" r:id="rId2"/>
    <p:sldId id="318" r:id="rId3"/>
    <p:sldId id="31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0"/>
    <p:restoredTop sz="85192" autoAdjust="0"/>
  </p:normalViewPr>
  <p:slideViewPr>
    <p:cSldViewPr snapToGrid="0" snapToObjects="1">
      <p:cViewPr varScale="1">
        <p:scale>
          <a:sx n="152" d="100"/>
          <a:sy n="152" d="100"/>
        </p:scale>
        <p:origin x="2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67B050-6C0B-B74A-894D-202A889FB9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3DD4A-C311-194E-854F-F1826F4747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F8B-3F16-FF4B-BE74-3A9AC4E4086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377A-DB1F-5A43-B288-9B90E50A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5C38-7A35-DE46-A278-F550EBC5B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4A3F-85E5-1F47-8142-EC1440B3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888A-E6CB-DE44-BAE3-969E927642A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2E346-FAE4-4949-876E-0E186A20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2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147D-18CC-C345-BB66-ACCF54A1C46E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A291FED-1327-8B47-AC80-50BDE724BEB9}"/>
              </a:ext>
            </a:extLst>
          </p:cNvPr>
          <p:cNvSpPr/>
          <p:nvPr/>
        </p:nvSpPr>
        <p:spPr>
          <a:xfrm>
            <a:off x="3341077" y="1701566"/>
            <a:ext cx="2715846" cy="1133463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congruency </a:t>
            </a:r>
            <a:r>
              <a:rPr lang="en-US" dirty="0"/>
              <a:t>of motor (body) representation /</a:t>
            </a:r>
            <a:r>
              <a:rPr lang="en-GB" dirty="0"/>
              <a:t> visuo-proprioceptive signals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28433-F8BF-EA48-85BB-ABB989CD0C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1831" y="1996829"/>
            <a:ext cx="533400" cy="2209800"/>
          </a:xfrm>
          <a:prstGeom prst="bentConnector2">
            <a:avLst/>
          </a:prstGeom>
          <a:ln w="19050" cmpd="sng">
            <a:solidFill>
              <a:schemeClr val="bg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919D23-108F-6E4F-AB49-2B32EA4A0A91}"/>
              </a:ext>
            </a:extLst>
          </p:cNvPr>
          <p:cNvSpPr/>
          <p:nvPr/>
        </p:nvSpPr>
        <p:spPr>
          <a:xfrm>
            <a:off x="6545385" y="2987429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670A14-DA2F-B24E-A66C-7AAD45B58656}"/>
              </a:ext>
            </a:extLst>
          </p:cNvPr>
          <p:cNvSpPr/>
          <p:nvPr/>
        </p:nvSpPr>
        <p:spPr>
          <a:xfrm>
            <a:off x="1164492" y="3749429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(mind)</a:t>
            </a:r>
          </a:p>
        </p:txBody>
      </p:sp>
      <p:cxnSp>
        <p:nvCxnSpPr>
          <p:cNvPr id="9" name="Straight Arrow Connector 5">
            <a:extLst>
              <a:ext uri="{FF2B5EF4-FFF2-40B4-BE49-F238E27FC236}">
                <a16:creationId xmlns:a16="http://schemas.microsoft.com/office/drawing/2014/main" id="{AACE7094-7D98-CD43-9061-31E6CBC7E1BB}"/>
              </a:ext>
            </a:extLst>
          </p:cNvPr>
          <p:cNvCxnSpPr>
            <a:cxnSpLocks/>
            <a:stCxn id="3" idx="2"/>
            <a:endCxn id="8" idx="3"/>
          </p:cNvCxnSpPr>
          <p:nvPr/>
        </p:nvCxnSpPr>
        <p:spPr>
          <a:xfrm rot="5400000">
            <a:off x="3274646" y="2706075"/>
            <a:ext cx="1295400" cy="1553308"/>
          </a:xfrm>
          <a:prstGeom prst="bentConnector2">
            <a:avLst/>
          </a:prstGeom>
          <a:ln w="19050" cmpd="sng">
            <a:solidFill>
              <a:schemeClr val="bg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746D5D-19A7-D245-9416-7CF10E8FD41A}"/>
              </a:ext>
            </a:extLst>
          </p:cNvPr>
          <p:cNvSpPr/>
          <p:nvPr/>
        </p:nvSpPr>
        <p:spPr>
          <a:xfrm>
            <a:off x="465015" y="1311029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(e.g. graspable handle)</a:t>
            </a:r>
          </a:p>
        </p:txBody>
      </p:sp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F72FEE29-2CA5-C54A-A70A-8A0C3C7D7F05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2446215" y="1692030"/>
            <a:ext cx="894862" cy="576269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bg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2E17C891-1408-4E4E-AC1E-0F88CAFCFB59}"/>
              </a:ext>
            </a:extLst>
          </p:cNvPr>
          <p:cNvSpPr/>
          <p:nvPr/>
        </p:nvSpPr>
        <p:spPr>
          <a:xfrm flipH="1">
            <a:off x="5352177" y="939566"/>
            <a:ext cx="511728" cy="752463"/>
          </a:xfrm>
          <a:prstGeom prst="lightningBolt">
            <a:avLst/>
          </a:prstGeom>
          <a:solidFill>
            <a:schemeClr val="bg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B246BADF-758D-C54A-AC57-1709EFBC29CA}"/>
              </a:ext>
            </a:extLst>
          </p:cNvPr>
          <p:cNvSpPr/>
          <p:nvPr/>
        </p:nvSpPr>
        <p:spPr>
          <a:xfrm flipH="1">
            <a:off x="5863905" y="939566"/>
            <a:ext cx="511728" cy="752463"/>
          </a:xfrm>
          <a:prstGeom prst="lightningBolt">
            <a:avLst/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9F229FC-1285-D742-B5F5-BDCB782E8BA9}"/>
              </a:ext>
            </a:extLst>
          </p:cNvPr>
          <p:cNvSpPr/>
          <p:nvPr/>
        </p:nvSpPr>
        <p:spPr>
          <a:xfrm>
            <a:off x="4075723" y="455012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manipulate participant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D4782B-E31D-8C47-B6D8-D497A0531BD8}"/>
              </a:ext>
            </a:extLst>
          </p:cNvPr>
          <p:cNvSpPr/>
          <p:nvPr/>
        </p:nvSpPr>
        <p:spPr>
          <a:xfrm>
            <a:off x="5989811" y="603738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manipulate protagonist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10988D7-2DC5-BB44-B317-B411C42F0AB7}"/>
              </a:ext>
            </a:extLst>
          </p:cNvPr>
          <p:cNvSpPr/>
          <p:nvPr/>
        </p:nvSpPr>
        <p:spPr>
          <a:xfrm>
            <a:off x="6568651" y="1514464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perspective (</a:t>
            </a:r>
            <a:r>
              <a:rPr lang="en-US" dirty="0" err="1"/>
              <a:t>Pavlidou</a:t>
            </a:r>
            <a:r>
              <a:rPr lang="en-US" dirty="0"/>
              <a:t> et al)</a:t>
            </a:r>
          </a:p>
        </p:txBody>
      </p:sp>
      <p:cxnSp>
        <p:nvCxnSpPr>
          <p:cNvPr id="28" name="Straight Arrow Connector 5">
            <a:extLst>
              <a:ext uri="{FF2B5EF4-FFF2-40B4-BE49-F238E27FC236}">
                <a16:creationId xmlns:a16="http://schemas.microsoft.com/office/drawing/2014/main" id="{38C2077E-EB5C-D14C-96BA-7C3BF4C8E31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 flipV="1">
            <a:off x="6056923" y="1895464"/>
            <a:ext cx="511728" cy="372834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bg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6EFD9F7-D5B7-0549-8999-05333990A382}"/>
              </a:ext>
            </a:extLst>
          </p:cNvPr>
          <p:cNvSpPr/>
          <p:nvPr/>
        </p:nvSpPr>
        <p:spPr>
          <a:xfrm>
            <a:off x="146879" y="105124"/>
            <a:ext cx="1981200" cy="762000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SIMPLE MAP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28361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EC8454-124B-AD4D-A839-D590CC18F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32000" contras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6919" y="1275028"/>
            <a:ext cx="6934200" cy="454072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A4D3931-945B-324B-8259-C18170C6EA1E}"/>
              </a:ext>
            </a:extLst>
          </p:cNvPr>
          <p:cNvSpPr/>
          <p:nvPr/>
        </p:nvSpPr>
        <p:spPr>
          <a:xfrm>
            <a:off x="146879" y="105124"/>
            <a:ext cx="1981200" cy="762000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BASIC FIGURE </a:t>
            </a:r>
            <a:r>
              <a:rPr lang="en-US" dirty="0">
                <a:solidFill>
                  <a:schemeClr val="tx1"/>
                </a:solidFill>
              </a:rPr>
              <a:t>(motor -&gt; goal)</a:t>
            </a:r>
          </a:p>
        </p:txBody>
      </p:sp>
    </p:spTree>
    <p:extLst>
      <p:ext uri="{BB962C8B-B14F-4D97-AF65-F5344CB8AC3E}">
        <p14:creationId xmlns:p14="http://schemas.microsoft.com/office/powerpoint/2010/main" val="124328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9BA1A4F-9F3D-A540-8072-E27AA0F3B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32000" contras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6919" y="1275028"/>
            <a:ext cx="6934200" cy="454072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7A6361-5179-3647-A890-140422A7D967}"/>
              </a:ext>
            </a:extLst>
          </p:cNvPr>
          <p:cNvSpPr/>
          <p:nvPr/>
        </p:nvSpPr>
        <p:spPr>
          <a:xfrm>
            <a:off x="146879" y="105124"/>
            <a:ext cx="1981200" cy="762000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FIGURE </a:t>
            </a:r>
            <a:r>
              <a:rPr lang="en-US" dirty="0">
                <a:solidFill>
                  <a:schemeClr val="tx1"/>
                </a:solidFill>
              </a:rPr>
              <a:t>(motor -&gt; *)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34EC6BD-AF86-6244-9B73-60248FE7164D}"/>
              </a:ext>
            </a:extLst>
          </p:cNvPr>
          <p:cNvSpPr/>
          <p:nvPr/>
        </p:nvSpPr>
        <p:spPr>
          <a:xfrm>
            <a:off x="1609074" y="4167301"/>
            <a:ext cx="1981200" cy="762000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expectation concerning object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D3C6A2-9C90-A74E-9FFB-B4E435FCFEA8}"/>
              </a:ext>
            </a:extLst>
          </p:cNvPr>
          <p:cNvSpPr/>
          <p:nvPr/>
        </p:nvSpPr>
        <p:spPr>
          <a:xfrm>
            <a:off x="6357194" y="4167301"/>
            <a:ext cx="1981200" cy="762000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observed object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AC88C8-C4DA-2E4C-92DE-22ADE86037DE}"/>
              </a:ext>
            </a:extLst>
          </p:cNvPr>
          <p:cNvSpPr/>
          <p:nvPr/>
        </p:nvSpPr>
        <p:spPr>
          <a:xfrm>
            <a:off x="886275" y="3545388"/>
            <a:ext cx="1981200" cy="762000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expectation concerning perspective !?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2FD38D3-BA4A-A44A-A6BF-50838A5BD6E0}"/>
              </a:ext>
            </a:extLst>
          </p:cNvPr>
          <p:cNvSpPr/>
          <p:nvPr/>
        </p:nvSpPr>
        <p:spPr>
          <a:xfrm>
            <a:off x="5662585" y="3545388"/>
            <a:ext cx="1981200" cy="762000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observed perspective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F5188C5-89A4-4B47-955C-C7D933AFFAAE}"/>
              </a:ext>
            </a:extLst>
          </p:cNvPr>
          <p:cNvSpPr/>
          <p:nvPr/>
        </p:nvSpPr>
        <p:spPr>
          <a:xfrm>
            <a:off x="3041896" y="2093969"/>
            <a:ext cx="1981200" cy="762000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(involves perspective + object)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89056-04F9-3249-B06D-2B72E6AA1319}"/>
              </a:ext>
            </a:extLst>
          </p:cNvPr>
          <p:cNvCxnSpPr/>
          <p:nvPr/>
        </p:nvCxnSpPr>
        <p:spPr>
          <a:xfrm>
            <a:off x="2889496" y="3545388"/>
            <a:ext cx="1422445" cy="1261504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20FF94-278C-1E4B-9260-E4FF84C1F209}"/>
              </a:ext>
            </a:extLst>
          </p:cNvPr>
          <p:cNvCxnSpPr>
            <a:cxnSpLocks/>
          </p:cNvCxnSpPr>
          <p:nvPr/>
        </p:nvCxnSpPr>
        <p:spPr>
          <a:xfrm>
            <a:off x="892678" y="4310433"/>
            <a:ext cx="1532507" cy="1182114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7F875A-C1ED-4D4F-BA6C-C6F4F7756CAB}"/>
              </a:ext>
            </a:extLst>
          </p:cNvPr>
          <p:cNvCxnSpPr/>
          <p:nvPr/>
        </p:nvCxnSpPr>
        <p:spPr>
          <a:xfrm>
            <a:off x="5645972" y="4276086"/>
            <a:ext cx="1422445" cy="1261504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81ED9C-B825-E040-B292-1A6998C6E360}"/>
              </a:ext>
            </a:extLst>
          </p:cNvPr>
          <p:cNvCxnSpPr>
            <a:cxnSpLocks/>
          </p:cNvCxnSpPr>
          <p:nvPr/>
        </p:nvCxnSpPr>
        <p:spPr>
          <a:xfrm>
            <a:off x="7610558" y="3559012"/>
            <a:ext cx="1265701" cy="124788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8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rgbClr val="FFFF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solidFill>
              <a:schemeClr val="bg1"/>
            </a:solidFill>
            <a:latin typeface="Lato Regular"/>
            <a:cs typeface="Lato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73</Words>
  <Application>Microsoft Macintosh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Butterfill, Stephen</cp:lastModifiedBy>
  <cp:revision>165</cp:revision>
  <cp:lastPrinted>2019-01-31T19:17:29Z</cp:lastPrinted>
  <dcterms:created xsi:type="dcterms:W3CDTF">2016-11-21T18:09:25Z</dcterms:created>
  <dcterms:modified xsi:type="dcterms:W3CDTF">2020-11-25T18:32:56Z</dcterms:modified>
</cp:coreProperties>
</file>