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7" autoAdjust="0"/>
    <p:restoredTop sz="94660"/>
  </p:normalViewPr>
  <p:slideViewPr>
    <p:cSldViewPr snapToGrid="0">
      <p:cViewPr>
        <p:scale>
          <a:sx n="158" d="100"/>
          <a:sy n="158" d="100"/>
        </p:scale>
        <p:origin x="-332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9503-B298-4460-8B37-8EB736AE884F}" type="datetimeFigureOut">
              <a:rPr lang="en-NZ" smtClean="0"/>
              <a:t>19/08/21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3A55-5BB2-4AAE-B704-FA104C78DA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421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9503-B298-4460-8B37-8EB736AE884F}" type="datetimeFigureOut">
              <a:rPr lang="en-NZ" smtClean="0"/>
              <a:t>19/08/21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3A55-5BB2-4AAE-B704-FA104C78DA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797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9503-B298-4460-8B37-8EB736AE884F}" type="datetimeFigureOut">
              <a:rPr lang="en-NZ" smtClean="0"/>
              <a:t>19/08/21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3A55-5BB2-4AAE-B704-FA104C78DA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84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9503-B298-4460-8B37-8EB736AE884F}" type="datetimeFigureOut">
              <a:rPr lang="en-NZ" smtClean="0"/>
              <a:t>19/08/21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3A55-5BB2-4AAE-B704-FA104C78DA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771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9503-B298-4460-8B37-8EB736AE884F}" type="datetimeFigureOut">
              <a:rPr lang="en-NZ" smtClean="0"/>
              <a:t>19/08/21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3A55-5BB2-4AAE-B704-FA104C78DA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718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9503-B298-4460-8B37-8EB736AE884F}" type="datetimeFigureOut">
              <a:rPr lang="en-NZ" smtClean="0"/>
              <a:t>19/08/21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3A55-5BB2-4AAE-B704-FA104C78DA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959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9503-B298-4460-8B37-8EB736AE884F}" type="datetimeFigureOut">
              <a:rPr lang="en-NZ" smtClean="0"/>
              <a:t>19/08/21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3A55-5BB2-4AAE-B704-FA104C78DA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527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9503-B298-4460-8B37-8EB736AE884F}" type="datetimeFigureOut">
              <a:rPr lang="en-NZ" smtClean="0"/>
              <a:t>19/08/21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3A55-5BB2-4AAE-B704-FA104C78DA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62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9503-B298-4460-8B37-8EB736AE884F}" type="datetimeFigureOut">
              <a:rPr lang="en-NZ" smtClean="0"/>
              <a:t>19/08/21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3A55-5BB2-4AAE-B704-FA104C78DA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120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9503-B298-4460-8B37-8EB736AE884F}" type="datetimeFigureOut">
              <a:rPr lang="en-NZ" smtClean="0"/>
              <a:t>19/08/21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3A55-5BB2-4AAE-B704-FA104C78DA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420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9503-B298-4460-8B37-8EB736AE884F}" type="datetimeFigureOut">
              <a:rPr lang="en-NZ" smtClean="0"/>
              <a:t>19/08/21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3A55-5BB2-4AAE-B704-FA104C78DA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489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B9503-B298-4460-8B37-8EB736AE884F}" type="datetimeFigureOut">
              <a:rPr lang="en-NZ" smtClean="0"/>
              <a:t>19/08/21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53A55-5BB2-4AAE-B704-FA104C78DA1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630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34" y="2965897"/>
            <a:ext cx="644307" cy="1093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734" y="2965897"/>
            <a:ext cx="632214" cy="1093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541" y="2965897"/>
            <a:ext cx="653334" cy="1093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275" y="2965897"/>
            <a:ext cx="630697" cy="10933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834" y="2965897"/>
            <a:ext cx="644307" cy="10933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6468" y="2965897"/>
            <a:ext cx="640612" cy="10975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3075" y="2949977"/>
            <a:ext cx="644307" cy="10933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1746" y="4936164"/>
            <a:ext cx="644307" cy="10933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36D9AB-20CA-4461-8B78-94E9C6B7E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356" y="935706"/>
            <a:ext cx="630697" cy="1093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1DAFC1-791D-475A-A1E2-305A1D639645}"/>
              </a:ext>
            </a:extLst>
          </p:cNvPr>
          <p:cNvSpPr txBox="1"/>
          <p:nvPr/>
        </p:nvSpPr>
        <p:spPr>
          <a:xfrm>
            <a:off x="6560890" y="5236598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E645B1-A6CA-46D5-BE04-9441B7411966}"/>
              </a:ext>
            </a:extLst>
          </p:cNvPr>
          <p:cNvSpPr txBox="1"/>
          <p:nvPr/>
        </p:nvSpPr>
        <p:spPr>
          <a:xfrm>
            <a:off x="6577459" y="3250411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65B99F6-1961-43D0-B526-68F816B7E5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0978" y="4940464"/>
            <a:ext cx="644307" cy="10933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757939-DF4D-45BE-97D8-831F4A324D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5666" y="2933015"/>
            <a:ext cx="644307" cy="109331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093DDE-F760-44B1-8026-6D48ACA06ABA}"/>
              </a:ext>
            </a:extLst>
          </p:cNvPr>
          <p:cNvSpPr txBox="1"/>
          <p:nvPr/>
        </p:nvSpPr>
        <p:spPr>
          <a:xfrm>
            <a:off x="9304810" y="3233449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D54084-D3CC-41E2-ABA2-019CE6DE9984}"/>
              </a:ext>
            </a:extLst>
          </p:cNvPr>
          <p:cNvSpPr txBox="1"/>
          <p:nvPr/>
        </p:nvSpPr>
        <p:spPr>
          <a:xfrm>
            <a:off x="9335362" y="5240898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ECCBB-DF43-43B9-A227-D2F15E0323C7}"/>
              </a:ext>
            </a:extLst>
          </p:cNvPr>
          <p:cNvSpPr txBox="1"/>
          <p:nvPr/>
        </p:nvSpPr>
        <p:spPr>
          <a:xfrm>
            <a:off x="7034720" y="5049902"/>
            <a:ext cx="15605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1 = YOU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Agent’s movement is motorically mismatching but belief expected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63430B-6832-45AD-AEFC-CFFECD80E74D}"/>
              </a:ext>
            </a:extLst>
          </p:cNvPr>
          <p:cNvSpPr txBox="1"/>
          <p:nvPr/>
        </p:nvSpPr>
        <p:spPr>
          <a:xfrm>
            <a:off x="7069920" y="3118900"/>
            <a:ext cx="1401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1 = YOU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Agent’s movement is motorically matching but belief unexpected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967131-069A-4655-97F0-9BAD45226E3E}"/>
              </a:ext>
            </a:extLst>
          </p:cNvPr>
          <p:cNvSpPr txBox="1"/>
          <p:nvPr/>
        </p:nvSpPr>
        <p:spPr>
          <a:xfrm>
            <a:off x="9775285" y="3112244"/>
            <a:ext cx="15221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2 = HIM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Agent’s movement is motorically matching  and belief expected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A8466F-00C0-47A4-B005-CD0B4D08F105}"/>
              </a:ext>
            </a:extLst>
          </p:cNvPr>
          <p:cNvSpPr txBox="1"/>
          <p:nvPr/>
        </p:nvSpPr>
        <p:spPr>
          <a:xfrm>
            <a:off x="9786071" y="5049902"/>
            <a:ext cx="14806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2 = HIM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Agent’s movement is motorically mismatching and belief unexpected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E76F92-1A9C-459D-9FEC-A09BFA7EB3AB}"/>
              </a:ext>
            </a:extLst>
          </p:cNvPr>
          <p:cNvSpPr/>
          <p:nvPr/>
        </p:nvSpPr>
        <p:spPr>
          <a:xfrm>
            <a:off x="6300132" y="4814351"/>
            <a:ext cx="2260050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E362B7-6BE5-487E-BB03-398BF269C97D}"/>
              </a:ext>
            </a:extLst>
          </p:cNvPr>
          <p:cNvSpPr/>
          <p:nvPr/>
        </p:nvSpPr>
        <p:spPr>
          <a:xfrm>
            <a:off x="6300132" y="2811202"/>
            <a:ext cx="2260050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25538E-7B6D-4E66-A9D1-E2FDC63A903F}"/>
              </a:ext>
            </a:extLst>
          </p:cNvPr>
          <p:cNvSpPr/>
          <p:nvPr/>
        </p:nvSpPr>
        <p:spPr>
          <a:xfrm>
            <a:off x="9006651" y="2825175"/>
            <a:ext cx="2260050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9C35D9-38FB-4AC3-BDED-CCCEEBAE24B8}"/>
              </a:ext>
            </a:extLst>
          </p:cNvPr>
          <p:cNvSpPr/>
          <p:nvPr/>
        </p:nvSpPr>
        <p:spPr>
          <a:xfrm>
            <a:off x="9006651" y="4814351"/>
            <a:ext cx="2260050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DE9512-8575-4FDC-9563-839BDF9537C8}"/>
              </a:ext>
            </a:extLst>
          </p:cNvPr>
          <p:cNvSpPr/>
          <p:nvPr/>
        </p:nvSpPr>
        <p:spPr>
          <a:xfrm>
            <a:off x="6300132" y="815924"/>
            <a:ext cx="2260050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7B704FC-ED26-4D77-8C42-719308F69126}"/>
              </a:ext>
            </a:extLst>
          </p:cNvPr>
          <p:cNvSpPr/>
          <p:nvPr/>
        </p:nvSpPr>
        <p:spPr>
          <a:xfrm>
            <a:off x="9006651" y="815924"/>
            <a:ext cx="2260050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AB8665B-9493-4596-91DE-D61D3D4CA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276" y="935706"/>
            <a:ext cx="630697" cy="109331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9FED278-99C1-419B-9453-AF35E47BD1A1}"/>
              </a:ext>
            </a:extLst>
          </p:cNvPr>
          <p:cNvSpPr txBox="1"/>
          <p:nvPr/>
        </p:nvSpPr>
        <p:spPr>
          <a:xfrm>
            <a:off x="6560890" y="1205362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347A57-8127-4B71-AF2F-32CF5175CAAB}"/>
              </a:ext>
            </a:extLst>
          </p:cNvPr>
          <p:cNvSpPr txBox="1"/>
          <p:nvPr/>
        </p:nvSpPr>
        <p:spPr>
          <a:xfrm>
            <a:off x="9304810" y="1205362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998848-F141-48B3-8FD1-167DC3ACB64C}"/>
              </a:ext>
            </a:extLst>
          </p:cNvPr>
          <p:cNvSpPr txBox="1"/>
          <p:nvPr/>
        </p:nvSpPr>
        <p:spPr>
          <a:xfrm>
            <a:off x="7034720" y="1051474"/>
            <a:ext cx="1494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1 = YOU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No agent movement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73496F-57F2-4D70-B5B5-1727E193E612}"/>
              </a:ext>
            </a:extLst>
          </p:cNvPr>
          <p:cNvSpPr txBox="1"/>
          <p:nvPr/>
        </p:nvSpPr>
        <p:spPr>
          <a:xfrm>
            <a:off x="9752246" y="1051474"/>
            <a:ext cx="1522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2 = HIM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No agent movement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A9BE1C6-ECC2-4FD6-AF2B-D4067EF09174}"/>
              </a:ext>
            </a:extLst>
          </p:cNvPr>
          <p:cNvSpPr/>
          <p:nvPr/>
        </p:nvSpPr>
        <p:spPr>
          <a:xfrm>
            <a:off x="5194860" y="2961687"/>
            <a:ext cx="630697" cy="109752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173E80-AC5C-487D-8EAB-A5DC863AD7BB}"/>
              </a:ext>
            </a:extLst>
          </p:cNvPr>
          <p:cNvSpPr/>
          <p:nvPr/>
        </p:nvSpPr>
        <p:spPr>
          <a:xfrm>
            <a:off x="5840870" y="1545753"/>
            <a:ext cx="305492" cy="3929390"/>
          </a:xfrm>
          <a:prstGeom prst="leftBrace">
            <a:avLst>
              <a:gd name="adj1" fmla="val 8333"/>
              <a:gd name="adj2" fmla="val 49787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65394-4B06-4D17-AD5F-AD2D56143526}"/>
              </a:ext>
            </a:extLst>
          </p:cNvPr>
          <p:cNvSpPr txBox="1"/>
          <p:nvPr/>
        </p:nvSpPr>
        <p:spPr>
          <a:xfrm>
            <a:off x="7561573" y="492441"/>
            <a:ext cx="313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Agent makes no movement (baseline)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B3EE40-A82A-4051-861F-3FA1C3BDE779}"/>
              </a:ext>
            </a:extLst>
          </p:cNvPr>
          <p:cNvSpPr txBox="1"/>
          <p:nvPr/>
        </p:nvSpPr>
        <p:spPr>
          <a:xfrm>
            <a:off x="6452419" y="2456491"/>
            <a:ext cx="484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Agent’s movement </a:t>
            </a:r>
            <a:r>
              <a:rPr lang="en-NZ" sz="1200" b="1" dirty="0"/>
              <a:t>matches</a:t>
            </a:r>
            <a:r>
              <a:rPr lang="en-NZ" sz="1200" dirty="0"/>
              <a:t> action that participant is required to execute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619642-BA40-473C-A0C6-C6A984D9B924}"/>
              </a:ext>
            </a:extLst>
          </p:cNvPr>
          <p:cNvSpPr txBox="1"/>
          <p:nvPr/>
        </p:nvSpPr>
        <p:spPr>
          <a:xfrm>
            <a:off x="6371746" y="4460857"/>
            <a:ext cx="5059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Agent’s movement </a:t>
            </a:r>
            <a:r>
              <a:rPr lang="en-NZ" sz="1200" b="1" dirty="0"/>
              <a:t>mismatches</a:t>
            </a:r>
            <a:r>
              <a:rPr lang="en-NZ" sz="1200" dirty="0"/>
              <a:t> action that participant is required to execute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C244D9-BE6F-4ABF-A2F0-A396A4506075}"/>
              </a:ext>
            </a:extLst>
          </p:cNvPr>
          <p:cNvCxnSpPr/>
          <p:nvPr/>
        </p:nvCxnSpPr>
        <p:spPr>
          <a:xfrm>
            <a:off x="914400" y="4313583"/>
            <a:ext cx="46018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5FC4D34-4534-4A5C-8526-EE177C7B2582}"/>
              </a:ext>
            </a:extLst>
          </p:cNvPr>
          <p:cNvSpPr txBox="1"/>
          <p:nvPr/>
        </p:nvSpPr>
        <p:spPr>
          <a:xfrm>
            <a:off x="2539538" y="2088075"/>
            <a:ext cx="20328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ball changes location whilst agent is away, resulting in agent having location false-belief</a:t>
            </a:r>
            <a:endParaRPr lang="en-NZ" sz="1000" dirty="0"/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19254AEC-EB47-4FAD-9874-47F714FC2FF9}"/>
              </a:ext>
            </a:extLst>
          </p:cNvPr>
          <p:cNvSpPr/>
          <p:nvPr/>
        </p:nvSpPr>
        <p:spPr>
          <a:xfrm rot="16200000">
            <a:off x="3266482" y="2058881"/>
            <a:ext cx="184927" cy="149020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77DEC0-0DA9-450C-800D-569FD14B875A}"/>
              </a:ext>
            </a:extLst>
          </p:cNvPr>
          <p:cNvSpPr txBox="1"/>
          <p:nvPr/>
        </p:nvSpPr>
        <p:spPr>
          <a:xfrm>
            <a:off x="914400" y="4329835"/>
            <a:ext cx="295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Trial sequence with one of six ending scenes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A0B7EF-EBEF-4B7A-8614-29BC65178EEB}"/>
              </a:ext>
            </a:extLst>
          </p:cNvPr>
          <p:cNvSpPr txBox="1"/>
          <p:nvPr/>
        </p:nvSpPr>
        <p:spPr>
          <a:xfrm>
            <a:off x="466153" y="308338"/>
            <a:ext cx="44114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/>
              <a:t>1 </a:t>
            </a:r>
            <a:r>
              <a:rPr lang="en-NZ" sz="1400" dirty="0"/>
              <a:t>= Where do </a:t>
            </a:r>
            <a:r>
              <a:rPr lang="en-NZ" sz="1400" b="1" dirty="0"/>
              <a:t>YOU think </a:t>
            </a:r>
            <a:r>
              <a:rPr lang="en-NZ" sz="1400" dirty="0"/>
              <a:t>the ball is located?</a:t>
            </a:r>
          </a:p>
          <a:p>
            <a:r>
              <a:rPr lang="en-NZ" sz="1400" dirty="0"/>
              <a:t>	If at index finger location, lift index finger. </a:t>
            </a:r>
          </a:p>
          <a:p>
            <a:r>
              <a:rPr lang="en-NZ" sz="1400" dirty="0"/>
              <a:t>	If at middle finger location, lift middle finger.</a:t>
            </a:r>
          </a:p>
          <a:p>
            <a:r>
              <a:rPr lang="en-NZ" sz="1400" b="1" dirty="0"/>
              <a:t>2</a:t>
            </a:r>
            <a:r>
              <a:rPr lang="en-NZ" sz="1400" dirty="0"/>
              <a:t> = Where does </a:t>
            </a:r>
            <a:r>
              <a:rPr lang="en-NZ" sz="1400" b="1" dirty="0"/>
              <a:t>HE think </a:t>
            </a:r>
            <a:r>
              <a:rPr lang="en-NZ" sz="1400" dirty="0"/>
              <a:t>the ball is located?</a:t>
            </a:r>
          </a:p>
          <a:p>
            <a:r>
              <a:rPr lang="en-NZ" sz="1400" dirty="0"/>
              <a:t>	If at index finger location, lift index finger. </a:t>
            </a:r>
          </a:p>
          <a:p>
            <a:r>
              <a:rPr lang="en-NZ" sz="1400" dirty="0"/>
              <a:t>	If at middle finger location, lift middle finger.</a:t>
            </a:r>
          </a:p>
        </p:txBody>
      </p:sp>
    </p:spTree>
    <p:extLst>
      <p:ext uri="{BB962C8B-B14F-4D97-AF65-F5344CB8AC3E}">
        <p14:creationId xmlns:p14="http://schemas.microsoft.com/office/powerpoint/2010/main" val="257821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4EB6BC-6201-4AFF-9F72-D2F8D1CD9BD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9" y="1132514"/>
            <a:ext cx="5345486" cy="3749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E70CE0-B481-4EC6-BCEC-C9D47E1308B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189" y="1132513"/>
            <a:ext cx="5105001" cy="3749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65515D-B934-4BA3-BD96-820BA32C7340}"/>
              </a:ext>
            </a:extLst>
          </p:cNvPr>
          <p:cNvCxnSpPr/>
          <p:nvPr/>
        </p:nvCxnSpPr>
        <p:spPr>
          <a:xfrm>
            <a:off x="6070834" y="507532"/>
            <a:ext cx="0" cy="5318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76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5934" y="2965897"/>
            <a:ext cx="644307" cy="109331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297734" y="2965897"/>
            <a:ext cx="632214" cy="1093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3016541" y="2965897"/>
            <a:ext cx="653334" cy="1093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475275" y="2965897"/>
            <a:ext cx="630697" cy="10933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566834" y="2965897"/>
            <a:ext cx="644307" cy="10933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3756468" y="2965897"/>
            <a:ext cx="640612" cy="10975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373075" y="2949977"/>
            <a:ext cx="644307" cy="10933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371746" y="4936164"/>
            <a:ext cx="644307" cy="10933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36D9AB-20CA-4461-8B78-94E9C6B7E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6385356" y="935706"/>
            <a:ext cx="630697" cy="1093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1DAFC1-791D-475A-A1E2-305A1D639645}"/>
              </a:ext>
            </a:extLst>
          </p:cNvPr>
          <p:cNvSpPr txBox="1"/>
          <p:nvPr/>
        </p:nvSpPr>
        <p:spPr>
          <a:xfrm>
            <a:off x="6590431" y="5463552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E645B1-A6CA-46D5-BE04-9441B7411966}"/>
              </a:ext>
            </a:extLst>
          </p:cNvPr>
          <p:cNvSpPr txBox="1"/>
          <p:nvPr/>
        </p:nvSpPr>
        <p:spPr>
          <a:xfrm>
            <a:off x="6577459" y="3479436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65B99F6-1961-43D0-B526-68F816B7E5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9130978" y="4940464"/>
            <a:ext cx="644307" cy="10933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757939-DF4D-45BE-97D8-831F4A324D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115666" y="2933015"/>
            <a:ext cx="644307" cy="109331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093DDE-F760-44B1-8026-6D48ACA06ABA}"/>
              </a:ext>
            </a:extLst>
          </p:cNvPr>
          <p:cNvSpPr txBox="1"/>
          <p:nvPr/>
        </p:nvSpPr>
        <p:spPr>
          <a:xfrm>
            <a:off x="9304810" y="3462474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D54084-D3CC-41E2-ABA2-019CE6DE9984}"/>
              </a:ext>
            </a:extLst>
          </p:cNvPr>
          <p:cNvSpPr txBox="1"/>
          <p:nvPr/>
        </p:nvSpPr>
        <p:spPr>
          <a:xfrm>
            <a:off x="9364903" y="5467852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ECCBB-DF43-43B9-A227-D2F15E0323C7}"/>
              </a:ext>
            </a:extLst>
          </p:cNvPr>
          <p:cNvSpPr txBox="1"/>
          <p:nvPr/>
        </p:nvSpPr>
        <p:spPr>
          <a:xfrm>
            <a:off x="7034720" y="5049902"/>
            <a:ext cx="15605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1 = YOU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Observed movement is motorically mismatching but belief expected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63430B-6832-45AD-AEFC-CFFECD80E74D}"/>
              </a:ext>
            </a:extLst>
          </p:cNvPr>
          <p:cNvSpPr txBox="1"/>
          <p:nvPr/>
        </p:nvSpPr>
        <p:spPr>
          <a:xfrm>
            <a:off x="7069920" y="3118900"/>
            <a:ext cx="1401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1 = YOU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Observed movement is motorically matching but belief unexpected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967131-069A-4655-97F0-9BAD45226E3E}"/>
              </a:ext>
            </a:extLst>
          </p:cNvPr>
          <p:cNvSpPr txBox="1"/>
          <p:nvPr/>
        </p:nvSpPr>
        <p:spPr>
          <a:xfrm>
            <a:off x="9775285" y="3112244"/>
            <a:ext cx="15221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2 = HIM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Observed movement is motorically matching  and belief expected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A8466F-00C0-47A4-B005-CD0B4D08F105}"/>
              </a:ext>
            </a:extLst>
          </p:cNvPr>
          <p:cNvSpPr txBox="1"/>
          <p:nvPr/>
        </p:nvSpPr>
        <p:spPr>
          <a:xfrm>
            <a:off x="9786071" y="5049902"/>
            <a:ext cx="13754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2 = HIM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Observed movement is motor mismatching and belief unexpected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E76F92-1A9C-459D-9FEC-A09BFA7EB3AB}"/>
              </a:ext>
            </a:extLst>
          </p:cNvPr>
          <p:cNvSpPr/>
          <p:nvPr/>
        </p:nvSpPr>
        <p:spPr>
          <a:xfrm>
            <a:off x="6300132" y="4814351"/>
            <a:ext cx="2260050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E362B7-6BE5-487E-BB03-398BF269C97D}"/>
              </a:ext>
            </a:extLst>
          </p:cNvPr>
          <p:cNvSpPr/>
          <p:nvPr/>
        </p:nvSpPr>
        <p:spPr>
          <a:xfrm>
            <a:off x="6300132" y="2811202"/>
            <a:ext cx="2260050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25538E-7B6D-4E66-A9D1-E2FDC63A903F}"/>
              </a:ext>
            </a:extLst>
          </p:cNvPr>
          <p:cNvSpPr/>
          <p:nvPr/>
        </p:nvSpPr>
        <p:spPr>
          <a:xfrm>
            <a:off x="9006651" y="2825175"/>
            <a:ext cx="2260050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9C35D9-38FB-4AC3-BDED-CCCEEBAE24B8}"/>
              </a:ext>
            </a:extLst>
          </p:cNvPr>
          <p:cNvSpPr/>
          <p:nvPr/>
        </p:nvSpPr>
        <p:spPr>
          <a:xfrm>
            <a:off x="9006651" y="4814351"/>
            <a:ext cx="2260050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DE9512-8575-4FDC-9563-839BDF9537C8}"/>
              </a:ext>
            </a:extLst>
          </p:cNvPr>
          <p:cNvSpPr/>
          <p:nvPr/>
        </p:nvSpPr>
        <p:spPr>
          <a:xfrm>
            <a:off x="6300132" y="815924"/>
            <a:ext cx="2260050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7B704FC-ED26-4D77-8C42-719308F69126}"/>
              </a:ext>
            </a:extLst>
          </p:cNvPr>
          <p:cNvSpPr/>
          <p:nvPr/>
        </p:nvSpPr>
        <p:spPr>
          <a:xfrm>
            <a:off x="9006651" y="815924"/>
            <a:ext cx="2260050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AB8665B-9493-4596-91DE-D61D3D4CA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9129276" y="935706"/>
            <a:ext cx="630697" cy="109331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9FED278-99C1-419B-9453-AF35E47BD1A1}"/>
              </a:ext>
            </a:extLst>
          </p:cNvPr>
          <p:cNvSpPr txBox="1"/>
          <p:nvPr/>
        </p:nvSpPr>
        <p:spPr>
          <a:xfrm>
            <a:off x="6560890" y="1420158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347A57-8127-4B71-AF2F-32CF5175CAAB}"/>
              </a:ext>
            </a:extLst>
          </p:cNvPr>
          <p:cNvSpPr txBox="1"/>
          <p:nvPr/>
        </p:nvSpPr>
        <p:spPr>
          <a:xfrm>
            <a:off x="9304810" y="1420158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998848-F141-48B3-8FD1-167DC3ACB64C}"/>
              </a:ext>
            </a:extLst>
          </p:cNvPr>
          <p:cNvSpPr txBox="1"/>
          <p:nvPr/>
        </p:nvSpPr>
        <p:spPr>
          <a:xfrm>
            <a:off x="7034720" y="1051474"/>
            <a:ext cx="1494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1 = YOU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No observed movement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73496F-57F2-4D70-B5B5-1727E193E612}"/>
              </a:ext>
            </a:extLst>
          </p:cNvPr>
          <p:cNvSpPr txBox="1"/>
          <p:nvPr/>
        </p:nvSpPr>
        <p:spPr>
          <a:xfrm>
            <a:off x="9752246" y="1051474"/>
            <a:ext cx="1522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2 = HIM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No observed movement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A9BE1C6-ECC2-4FD6-AF2B-D4067EF09174}"/>
              </a:ext>
            </a:extLst>
          </p:cNvPr>
          <p:cNvSpPr/>
          <p:nvPr/>
        </p:nvSpPr>
        <p:spPr>
          <a:xfrm>
            <a:off x="5194860" y="2961687"/>
            <a:ext cx="630697" cy="109752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173E80-AC5C-487D-8EAB-A5DC863AD7BB}"/>
              </a:ext>
            </a:extLst>
          </p:cNvPr>
          <p:cNvSpPr/>
          <p:nvPr/>
        </p:nvSpPr>
        <p:spPr>
          <a:xfrm>
            <a:off x="5949884" y="1545753"/>
            <a:ext cx="196477" cy="3929390"/>
          </a:xfrm>
          <a:prstGeom prst="leftBrace">
            <a:avLst>
              <a:gd name="adj1" fmla="val 8333"/>
              <a:gd name="adj2" fmla="val 49787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65394-4B06-4D17-AD5F-AD2D56143526}"/>
              </a:ext>
            </a:extLst>
          </p:cNvPr>
          <p:cNvSpPr txBox="1"/>
          <p:nvPr/>
        </p:nvSpPr>
        <p:spPr>
          <a:xfrm>
            <a:off x="7561573" y="492441"/>
            <a:ext cx="313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Agent makes no movement (baseline)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B3EE40-A82A-4051-861F-3FA1C3BDE779}"/>
              </a:ext>
            </a:extLst>
          </p:cNvPr>
          <p:cNvSpPr txBox="1"/>
          <p:nvPr/>
        </p:nvSpPr>
        <p:spPr>
          <a:xfrm>
            <a:off x="6452419" y="2456491"/>
            <a:ext cx="484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Agent’s movement </a:t>
            </a:r>
            <a:r>
              <a:rPr lang="en-NZ" sz="1200" b="1" dirty="0"/>
              <a:t>matches</a:t>
            </a:r>
            <a:r>
              <a:rPr lang="en-NZ" sz="1200" dirty="0"/>
              <a:t> action that participant is required to execute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619642-BA40-473C-A0C6-C6A984D9B924}"/>
              </a:ext>
            </a:extLst>
          </p:cNvPr>
          <p:cNvSpPr txBox="1"/>
          <p:nvPr/>
        </p:nvSpPr>
        <p:spPr>
          <a:xfrm>
            <a:off x="6371746" y="4460857"/>
            <a:ext cx="5059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Agent’s movement </a:t>
            </a:r>
            <a:r>
              <a:rPr lang="en-NZ" sz="1200" b="1" dirty="0"/>
              <a:t>mismatches</a:t>
            </a:r>
            <a:r>
              <a:rPr lang="en-NZ" sz="1200" dirty="0"/>
              <a:t> action that participant is required to execute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446DF5-1505-44D4-96D9-6510B4E97FDA}"/>
              </a:ext>
            </a:extLst>
          </p:cNvPr>
          <p:cNvCxnSpPr/>
          <p:nvPr/>
        </p:nvCxnSpPr>
        <p:spPr>
          <a:xfrm>
            <a:off x="914400" y="4313583"/>
            <a:ext cx="46018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92E8BB6-EF93-474A-9BA1-54633CDACD16}"/>
              </a:ext>
            </a:extLst>
          </p:cNvPr>
          <p:cNvSpPr txBox="1"/>
          <p:nvPr/>
        </p:nvSpPr>
        <p:spPr>
          <a:xfrm>
            <a:off x="914400" y="4329835"/>
            <a:ext cx="295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Trial sequence with one of six ending scenes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8D8DC9-2DC3-46B1-9E67-9E1914B45C03}"/>
              </a:ext>
            </a:extLst>
          </p:cNvPr>
          <p:cNvSpPr txBox="1"/>
          <p:nvPr/>
        </p:nvSpPr>
        <p:spPr>
          <a:xfrm>
            <a:off x="2539538" y="2088075"/>
            <a:ext cx="20328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ball changes location whilst agent is away, resulting in agent having location false-belief</a:t>
            </a:r>
            <a:endParaRPr lang="en-NZ" sz="1000" dirty="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46C56731-F517-4A17-931B-7082B465B8EC}"/>
              </a:ext>
            </a:extLst>
          </p:cNvPr>
          <p:cNvSpPr/>
          <p:nvPr/>
        </p:nvSpPr>
        <p:spPr>
          <a:xfrm rot="16200000">
            <a:off x="3266482" y="2058881"/>
            <a:ext cx="184927" cy="149020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A304FB-A8F8-44CD-BFDA-5FFE41949565}"/>
              </a:ext>
            </a:extLst>
          </p:cNvPr>
          <p:cNvSpPr txBox="1"/>
          <p:nvPr/>
        </p:nvSpPr>
        <p:spPr>
          <a:xfrm>
            <a:off x="466153" y="308338"/>
            <a:ext cx="44114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/>
              <a:t>1 </a:t>
            </a:r>
            <a:r>
              <a:rPr lang="en-NZ" sz="1400" dirty="0"/>
              <a:t>= Where do </a:t>
            </a:r>
            <a:r>
              <a:rPr lang="en-NZ" sz="1400" b="1" dirty="0"/>
              <a:t>YOU think </a:t>
            </a:r>
            <a:r>
              <a:rPr lang="en-NZ" sz="1400" dirty="0"/>
              <a:t>the ball is located?</a:t>
            </a:r>
          </a:p>
          <a:p>
            <a:r>
              <a:rPr lang="en-NZ" sz="1400" dirty="0"/>
              <a:t>	If at index finger location, lift index finger. </a:t>
            </a:r>
          </a:p>
          <a:p>
            <a:r>
              <a:rPr lang="en-NZ" sz="1400" dirty="0"/>
              <a:t>	If at middle finger location, lift middle finger.</a:t>
            </a:r>
          </a:p>
          <a:p>
            <a:r>
              <a:rPr lang="en-NZ" sz="1400" b="1" dirty="0"/>
              <a:t>2</a:t>
            </a:r>
            <a:r>
              <a:rPr lang="en-NZ" sz="1400" dirty="0"/>
              <a:t> = Where does </a:t>
            </a:r>
            <a:r>
              <a:rPr lang="en-NZ" sz="1400" b="1" dirty="0"/>
              <a:t>HE think </a:t>
            </a:r>
            <a:r>
              <a:rPr lang="en-NZ" sz="1400" dirty="0"/>
              <a:t>the ball is located?</a:t>
            </a:r>
          </a:p>
          <a:p>
            <a:r>
              <a:rPr lang="en-NZ" sz="1400" dirty="0"/>
              <a:t>	If at index finger location, lift index finger. </a:t>
            </a:r>
          </a:p>
          <a:p>
            <a:r>
              <a:rPr lang="en-NZ" sz="1400" dirty="0"/>
              <a:t>	If at middle finger location, lift middle finger.</a:t>
            </a:r>
          </a:p>
        </p:txBody>
      </p:sp>
    </p:spTree>
    <p:extLst>
      <p:ext uri="{BB962C8B-B14F-4D97-AF65-F5344CB8AC3E}">
        <p14:creationId xmlns:p14="http://schemas.microsoft.com/office/powerpoint/2010/main" val="364154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82250" y="736663"/>
            <a:ext cx="644307" cy="1093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918214" y="2222012"/>
            <a:ext cx="632214" cy="1093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199261" y="2963792"/>
            <a:ext cx="653334" cy="1093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776911" y="4444429"/>
            <a:ext cx="630697" cy="10933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549082" y="1482361"/>
            <a:ext cx="644307" cy="10933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515147" y="3707665"/>
            <a:ext cx="640612" cy="10975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5337954" y="2882344"/>
            <a:ext cx="644307" cy="10933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5320002" y="4969767"/>
            <a:ext cx="644307" cy="10933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36D9AB-20CA-4461-8B78-94E9C6B7E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344759" y="788117"/>
            <a:ext cx="630697" cy="1093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1DAFC1-791D-475A-A1E2-305A1D639645}"/>
              </a:ext>
            </a:extLst>
          </p:cNvPr>
          <p:cNvSpPr txBox="1"/>
          <p:nvPr/>
        </p:nvSpPr>
        <p:spPr>
          <a:xfrm>
            <a:off x="5474515" y="5375892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E645B1-A6CA-46D5-BE04-9441B7411966}"/>
              </a:ext>
            </a:extLst>
          </p:cNvPr>
          <p:cNvSpPr txBox="1"/>
          <p:nvPr/>
        </p:nvSpPr>
        <p:spPr>
          <a:xfrm>
            <a:off x="5442266" y="3287595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65B99F6-1961-43D0-B526-68F816B7E5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8322097" y="4922774"/>
            <a:ext cx="644307" cy="10933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757939-DF4D-45BE-97D8-831F4A324D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8354464" y="2873254"/>
            <a:ext cx="644307" cy="109331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093DDE-F760-44B1-8026-6D48ACA06ABA}"/>
              </a:ext>
            </a:extLst>
          </p:cNvPr>
          <p:cNvSpPr txBox="1"/>
          <p:nvPr/>
        </p:nvSpPr>
        <p:spPr>
          <a:xfrm>
            <a:off x="8503660" y="3281409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D54084-D3CC-41E2-ABA2-019CE6DE9984}"/>
              </a:ext>
            </a:extLst>
          </p:cNvPr>
          <p:cNvSpPr txBox="1"/>
          <p:nvPr/>
        </p:nvSpPr>
        <p:spPr>
          <a:xfrm>
            <a:off x="8503660" y="5358202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ECCBB-DF43-43B9-A227-D2F15E0323C7}"/>
              </a:ext>
            </a:extLst>
          </p:cNvPr>
          <p:cNvSpPr txBox="1"/>
          <p:nvPr/>
        </p:nvSpPr>
        <p:spPr>
          <a:xfrm>
            <a:off x="6224737" y="5083504"/>
            <a:ext cx="15605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1 = YOU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Observed movement is motorically mismatching but belief expected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63430B-6832-45AD-AEFC-CFFECD80E74D}"/>
              </a:ext>
            </a:extLst>
          </p:cNvPr>
          <p:cNvSpPr txBox="1"/>
          <p:nvPr/>
        </p:nvSpPr>
        <p:spPr>
          <a:xfrm>
            <a:off x="6222075" y="3084775"/>
            <a:ext cx="14010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1 = YOU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Observed movement is motorically matching but belief unexpected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967131-069A-4655-97F0-9BAD45226E3E}"/>
              </a:ext>
            </a:extLst>
          </p:cNvPr>
          <p:cNvSpPr txBox="1"/>
          <p:nvPr/>
        </p:nvSpPr>
        <p:spPr>
          <a:xfrm>
            <a:off x="9223273" y="3094503"/>
            <a:ext cx="15221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2 = HIM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Observed movement is motorically matching  and belief expected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A8466F-00C0-47A4-B005-CD0B4D08F105}"/>
              </a:ext>
            </a:extLst>
          </p:cNvPr>
          <p:cNvSpPr txBox="1"/>
          <p:nvPr/>
        </p:nvSpPr>
        <p:spPr>
          <a:xfrm>
            <a:off x="9225492" y="5038543"/>
            <a:ext cx="13754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2 = HIM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Observed movement is motor mismatching and belief unexpected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E76F92-1A9C-459D-9FEC-A09BFA7EB3AB}"/>
              </a:ext>
            </a:extLst>
          </p:cNvPr>
          <p:cNvSpPr/>
          <p:nvPr/>
        </p:nvSpPr>
        <p:spPr>
          <a:xfrm>
            <a:off x="4948125" y="4814351"/>
            <a:ext cx="2802767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E362B7-6BE5-487E-BB03-398BF269C97D}"/>
              </a:ext>
            </a:extLst>
          </p:cNvPr>
          <p:cNvSpPr/>
          <p:nvPr/>
        </p:nvSpPr>
        <p:spPr>
          <a:xfrm>
            <a:off x="4948125" y="2811202"/>
            <a:ext cx="2802767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25538E-7B6D-4E66-A9D1-E2FDC63A903F}"/>
              </a:ext>
            </a:extLst>
          </p:cNvPr>
          <p:cNvSpPr/>
          <p:nvPr/>
        </p:nvSpPr>
        <p:spPr>
          <a:xfrm>
            <a:off x="7973989" y="2816085"/>
            <a:ext cx="2802767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9C35D9-38FB-4AC3-BDED-CCCEEBAE24B8}"/>
              </a:ext>
            </a:extLst>
          </p:cNvPr>
          <p:cNvSpPr/>
          <p:nvPr/>
        </p:nvSpPr>
        <p:spPr>
          <a:xfrm>
            <a:off x="7981048" y="4805261"/>
            <a:ext cx="2795708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DE9512-8575-4FDC-9563-839BDF9537C8}"/>
              </a:ext>
            </a:extLst>
          </p:cNvPr>
          <p:cNvSpPr/>
          <p:nvPr/>
        </p:nvSpPr>
        <p:spPr>
          <a:xfrm>
            <a:off x="4955406" y="806836"/>
            <a:ext cx="2795486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7B704FC-ED26-4D77-8C42-719308F69126}"/>
              </a:ext>
            </a:extLst>
          </p:cNvPr>
          <p:cNvSpPr/>
          <p:nvPr/>
        </p:nvSpPr>
        <p:spPr>
          <a:xfrm>
            <a:off x="7981048" y="806834"/>
            <a:ext cx="2795708" cy="133287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AB8665B-9493-4596-91DE-D61D3D4CA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400297" y="779027"/>
            <a:ext cx="630697" cy="109331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9FED278-99C1-419B-9453-AF35E47BD1A1}"/>
              </a:ext>
            </a:extLst>
          </p:cNvPr>
          <p:cNvSpPr txBox="1"/>
          <p:nvPr/>
        </p:nvSpPr>
        <p:spPr>
          <a:xfrm>
            <a:off x="5461257" y="1196274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347A57-8127-4B71-AF2F-32CF5175CAAB}"/>
              </a:ext>
            </a:extLst>
          </p:cNvPr>
          <p:cNvSpPr txBox="1"/>
          <p:nvPr/>
        </p:nvSpPr>
        <p:spPr>
          <a:xfrm>
            <a:off x="8513670" y="1196274"/>
            <a:ext cx="167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998848-F141-48B3-8FD1-167DC3ACB64C}"/>
              </a:ext>
            </a:extLst>
          </p:cNvPr>
          <p:cNvSpPr txBox="1"/>
          <p:nvPr/>
        </p:nvSpPr>
        <p:spPr>
          <a:xfrm>
            <a:off x="6225430" y="1042386"/>
            <a:ext cx="1494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1 = YOU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No observed movement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73496F-57F2-4D70-B5B5-1727E193E612}"/>
              </a:ext>
            </a:extLst>
          </p:cNvPr>
          <p:cNvSpPr txBox="1"/>
          <p:nvPr/>
        </p:nvSpPr>
        <p:spPr>
          <a:xfrm>
            <a:off x="9262301" y="1042384"/>
            <a:ext cx="15221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b="1" dirty="0"/>
              <a:t>2 = HIM </a:t>
            </a:r>
            <a:r>
              <a:rPr lang="en-NZ" sz="1000" dirty="0"/>
              <a:t>(where ball?)</a:t>
            </a:r>
          </a:p>
          <a:p>
            <a:endParaRPr lang="en-NZ" sz="1000" dirty="0"/>
          </a:p>
          <a:p>
            <a:r>
              <a:rPr lang="en-NZ" sz="1000" dirty="0"/>
              <a:t>No observed movement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A9BE1C6-ECC2-4FD6-AF2B-D4067EF09174}"/>
              </a:ext>
            </a:extLst>
          </p:cNvPr>
          <p:cNvSpPr/>
          <p:nvPr/>
        </p:nvSpPr>
        <p:spPr>
          <a:xfrm rot="16200000">
            <a:off x="3161605" y="5172025"/>
            <a:ext cx="630697" cy="109752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B173E80-AC5C-487D-8EAB-A5DC863AD7BB}"/>
              </a:ext>
            </a:extLst>
          </p:cNvPr>
          <p:cNvSpPr/>
          <p:nvPr/>
        </p:nvSpPr>
        <p:spPr>
          <a:xfrm>
            <a:off x="4210953" y="1051473"/>
            <a:ext cx="451611" cy="5026241"/>
          </a:xfrm>
          <a:prstGeom prst="leftBrace">
            <a:avLst>
              <a:gd name="adj1" fmla="val 8333"/>
              <a:gd name="adj2" fmla="val 92252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65394-4B06-4D17-AD5F-AD2D56143526}"/>
              </a:ext>
            </a:extLst>
          </p:cNvPr>
          <p:cNvSpPr txBox="1"/>
          <p:nvPr/>
        </p:nvSpPr>
        <p:spPr>
          <a:xfrm>
            <a:off x="6676990" y="492309"/>
            <a:ext cx="313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Agent makes no movement (baseline)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B3EE40-A82A-4051-861F-3FA1C3BDE779}"/>
              </a:ext>
            </a:extLst>
          </p:cNvPr>
          <p:cNvSpPr txBox="1"/>
          <p:nvPr/>
        </p:nvSpPr>
        <p:spPr>
          <a:xfrm>
            <a:off x="5609906" y="2516319"/>
            <a:ext cx="4845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Agent’s movement </a:t>
            </a:r>
            <a:r>
              <a:rPr lang="en-NZ" sz="1200" b="1" dirty="0"/>
              <a:t>matches</a:t>
            </a:r>
            <a:r>
              <a:rPr lang="en-NZ" sz="1200" dirty="0"/>
              <a:t> action that participant is required to execute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619642-BA40-473C-A0C6-C6A984D9B924}"/>
              </a:ext>
            </a:extLst>
          </p:cNvPr>
          <p:cNvSpPr txBox="1"/>
          <p:nvPr/>
        </p:nvSpPr>
        <p:spPr>
          <a:xfrm>
            <a:off x="5494734" y="4491870"/>
            <a:ext cx="5059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Agent’s movement </a:t>
            </a:r>
            <a:r>
              <a:rPr lang="en-NZ" sz="1200" b="1" dirty="0"/>
              <a:t>mismatches</a:t>
            </a:r>
            <a:r>
              <a:rPr lang="en-NZ" sz="1200" dirty="0"/>
              <a:t> action that participant is required to execute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D8F196-BD24-408A-8755-60366BA8DAAF}"/>
              </a:ext>
            </a:extLst>
          </p:cNvPr>
          <p:cNvCxnSpPr>
            <a:cxnSpLocks/>
          </p:cNvCxnSpPr>
          <p:nvPr/>
        </p:nvCxnSpPr>
        <p:spPr>
          <a:xfrm>
            <a:off x="651312" y="1406948"/>
            <a:ext cx="1868322" cy="4315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6EF4B89-AFD7-4DF8-81DF-F3B0FEF1699E}"/>
              </a:ext>
            </a:extLst>
          </p:cNvPr>
          <p:cNvSpPr txBox="1"/>
          <p:nvPr/>
        </p:nvSpPr>
        <p:spPr>
          <a:xfrm>
            <a:off x="676686" y="3329283"/>
            <a:ext cx="96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Trial sequence with one of six ending scenes</a:t>
            </a:r>
          </a:p>
        </p:txBody>
      </p:sp>
    </p:spTree>
    <p:extLst>
      <p:ext uri="{BB962C8B-B14F-4D97-AF65-F5344CB8AC3E}">
        <p14:creationId xmlns:p14="http://schemas.microsoft.com/office/powerpoint/2010/main" val="131131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523</Words>
  <Application>Microsoft Macintosh PowerPoint</Application>
  <PresentationFormat>Widescreen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Victoria University of Wellington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Low</dc:creator>
  <cp:lastModifiedBy>Butterfill, Stephen</cp:lastModifiedBy>
  <cp:revision>37</cp:revision>
  <dcterms:created xsi:type="dcterms:W3CDTF">2019-05-23T02:15:54Z</dcterms:created>
  <dcterms:modified xsi:type="dcterms:W3CDTF">2021-08-19T21:47:33Z</dcterms:modified>
</cp:coreProperties>
</file>