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8" r:id="rId2"/>
    <p:sldId id="31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/>
    <p:restoredTop sz="85034" autoAdjust="0"/>
  </p:normalViewPr>
  <p:slideViewPr>
    <p:cSldViewPr snapToGrid="0" snapToObjects="1">
      <p:cViewPr>
        <p:scale>
          <a:sx n="169" d="100"/>
          <a:sy n="169" d="100"/>
        </p:scale>
        <p:origin x="2368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67B050-6C0B-B74A-894D-202A889FB9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3DD4A-C311-194E-854F-F1826F4747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F8B-3F16-FF4B-BE74-3A9AC4E40864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E377A-DB1F-5A43-B288-9B90E50A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45C38-7A35-DE46-A278-F550EBC5B1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4A3F-85E5-1F47-8142-EC1440B3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2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F888A-E6CB-DE44-BAE3-969E927642AA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2E346-FAE4-4949-876E-0E186A20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147D-18CC-C345-BB66-ACCF54A1C46E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microsoft.com/office/2007/relationships/hdphoto" Target="../media/hdphoto4.wdp"/><Relationship Id="rId17" Type="http://schemas.microsoft.com/office/2007/relationships/hdphoto" Target="../media/hdphoto6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5" Type="http://schemas.openxmlformats.org/officeDocument/2006/relationships/image" Target="../media/image8.jp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jpg"/><Relationship Id="rId3" Type="http://schemas.openxmlformats.org/officeDocument/2006/relationships/image" Target="../media/image10.jpe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0AA8AC9-C738-A243-B22C-889175A4178F}"/>
              </a:ext>
            </a:extLst>
          </p:cNvPr>
          <p:cNvGrpSpPr/>
          <p:nvPr/>
        </p:nvGrpSpPr>
        <p:grpSpPr>
          <a:xfrm>
            <a:off x="3144612" y="810380"/>
            <a:ext cx="2898350" cy="3244077"/>
            <a:chOff x="3144612" y="810380"/>
            <a:chExt cx="2898350" cy="3244077"/>
          </a:xfrm>
        </p:grpSpPr>
        <p:pic>
          <p:nvPicPr>
            <p:cNvPr id="13" name="Picture 8" descr="VINTAGE MUGSHOT POSTER">
              <a:extLst>
                <a:ext uri="{FF2B5EF4-FFF2-40B4-BE49-F238E27FC236}">
                  <a16:creationId xmlns:a16="http://schemas.microsoft.com/office/drawing/2014/main" id="{931D46F7-F661-9F4B-BEB3-C73D90B94B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76" t="8227" r="10296" b="19879"/>
            <a:stretch/>
          </p:blipFill>
          <p:spPr bwMode="auto">
            <a:xfrm>
              <a:off x="3144614" y="810380"/>
              <a:ext cx="2658988" cy="324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VINTAGE MUGSHOT POSTER">
              <a:extLst>
                <a:ext uri="{FF2B5EF4-FFF2-40B4-BE49-F238E27FC236}">
                  <a16:creationId xmlns:a16="http://schemas.microsoft.com/office/drawing/2014/main" id="{164197FB-D928-0D4D-9872-822ABB20E3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461" b="23278" l="33941" r="698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49" t="15609" r="25636" b="75870"/>
            <a:stretch/>
          </p:blipFill>
          <p:spPr bwMode="auto">
            <a:xfrm>
              <a:off x="3144612" y="909443"/>
              <a:ext cx="2558321" cy="660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6E61C739-0AAD-C941-9A21-F2C61614B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023" b="89974" l="10000" r="90000">
                          <a14:foregroundMark x1="16467" y1="5453" x2="50867" y2="6596"/>
                          <a14:foregroundMark x1="50867" y1="6596" x2="52667" y2="24978"/>
                          <a14:foregroundMark x1="58933" y1="18821" x2="57133" y2="4222"/>
                          <a14:foregroundMark x1="57133" y1="4222" x2="48933" y2="1935"/>
                          <a14:foregroundMark x1="48933" y1="1935" x2="29067" y2="5365"/>
                          <a14:foregroundMark x1="29067" y1="5365" x2="22400" y2="2199"/>
                          <a14:foregroundMark x1="22400" y1="2199" x2="17000" y2="2023"/>
                          <a14:foregroundMark x1="17000" y1="2023" x2="13533" y2="8179"/>
                          <a14:foregroundMark x1="13533" y1="8179" x2="12400" y2="25594"/>
                          <a14:foregroundMark x1="18933" y1="56288" x2="22267" y2="63412"/>
                          <a14:foregroundMark x1="22267" y1="63412" x2="36200" y2="78452"/>
                          <a14:foregroundMark x1="36200" y1="78452" x2="41800" y2="77133"/>
                          <a14:foregroundMark x1="41800" y1="77133" x2="47067" y2="68865"/>
                          <a14:foregroundMark x1="20733" y1="62269" x2="23133" y2="68602"/>
                          <a14:foregroundMark x1="23133" y1="68602" x2="26267" y2="72032"/>
                        </a14:backgroundRemoval>
                      </a14:imgEffect>
                    </a14:imgLayer>
                  </a14:imgProps>
                </a:ext>
              </a:extLst>
            </a:blip>
            <a:srcRect t="1227"/>
            <a:stretch/>
          </p:blipFill>
          <p:spPr>
            <a:xfrm>
              <a:off x="3240454" y="1322808"/>
              <a:ext cx="2802508" cy="209531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BE9309-F91D-914F-B304-50ED810011DA}"/>
              </a:ext>
            </a:extLst>
          </p:cNvPr>
          <p:cNvGrpSpPr/>
          <p:nvPr/>
        </p:nvGrpSpPr>
        <p:grpSpPr>
          <a:xfrm>
            <a:off x="32559" y="386700"/>
            <a:ext cx="3075128" cy="4220607"/>
            <a:chOff x="-132347" y="1778466"/>
            <a:chExt cx="3263917" cy="44797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DE8F8D-2AAE-2640-AB79-39602A9BF524}"/>
                </a:ext>
              </a:extLst>
            </p:cNvPr>
            <p:cNvGrpSpPr/>
            <p:nvPr/>
          </p:nvGrpSpPr>
          <p:grpSpPr>
            <a:xfrm>
              <a:off x="-132347" y="1998088"/>
              <a:ext cx="3143521" cy="3919135"/>
              <a:chOff x="1702676" y="3429000"/>
              <a:chExt cx="2480441" cy="3092450"/>
            </a:xfrm>
          </p:grpSpPr>
          <p:pic>
            <p:nvPicPr>
              <p:cNvPr id="10" name="Picture 4" descr="Frank Sinatra - arrest mug shot | Frank Sinatra was ...">
                <a:extLst>
                  <a:ext uri="{FF2B5EF4-FFF2-40B4-BE49-F238E27FC236}">
                    <a16:creationId xmlns:a16="http://schemas.microsoft.com/office/drawing/2014/main" id="{8E2F6B2E-9B0F-3048-9B6C-1AFB1890B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830"/>
              <a:stretch/>
            </p:blipFill>
            <p:spPr bwMode="auto">
              <a:xfrm>
                <a:off x="2032000" y="3534032"/>
                <a:ext cx="1930400" cy="2987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6D73F10E-ED33-CD48-AB54-EE39651871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  <a14:imgEffect>
                          <a14:saturation sat="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27619"/>
              <a:stretch/>
            </p:blipFill>
            <p:spPr bwMode="auto">
              <a:xfrm>
                <a:off x="1702676" y="3429000"/>
                <a:ext cx="2480441" cy="2130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2D6C5F-A47A-9748-8CA6-E837B99EFB71}"/>
                </a:ext>
              </a:extLst>
            </p:cNvPr>
            <p:cNvSpPr/>
            <p:nvPr/>
          </p:nvSpPr>
          <p:spPr>
            <a:xfrm>
              <a:off x="184558" y="1778466"/>
              <a:ext cx="2826616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C470D2-F21E-894E-9412-CAA5FFC1FFAB}"/>
                </a:ext>
              </a:extLst>
            </p:cNvPr>
            <p:cNvSpPr/>
            <p:nvPr/>
          </p:nvSpPr>
          <p:spPr>
            <a:xfrm>
              <a:off x="93536" y="2037579"/>
              <a:ext cx="292358" cy="4220607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4D13BC-E91F-064D-9A6C-70829DBC90C5}"/>
                </a:ext>
              </a:extLst>
            </p:cNvPr>
            <p:cNvSpPr/>
            <p:nvPr/>
          </p:nvSpPr>
          <p:spPr>
            <a:xfrm>
              <a:off x="304954" y="5738600"/>
              <a:ext cx="2826616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EC771C-22C6-B94F-A94F-0AC4C5EE72E7}"/>
              </a:ext>
            </a:extLst>
          </p:cNvPr>
          <p:cNvGrpSpPr/>
          <p:nvPr/>
        </p:nvGrpSpPr>
        <p:grpSpPr>
          <a:xfrm>
            <a:off x="5798773" y="406192"/>
            <a:ext cx="3158431" cy="4482220"/>
            <a:chOff x="5790559" y="1714768"/>
            <a:chExt cx="3158431" cy="44822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3DA75A6-F256-0C48-B463-F8214521BD10}"/>
                </a:ext>
              </a:extLst>
            </p:cNvPr>
            <p:cNvGrpSpPr/>
            <p:nvPr/>
          </p:nvGrpSpPr>
          <p:grpSpPr>
            <a:xfrm>
              <a:off x="6001978" y="1998088"/>
              <a:ext cx="2873161" cy="3648265"/>
              <a:chOff x="7925471" y="1371497"/>
              <a:chExt cx="3709584" cy="471033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B84DD7F-0A68-A647-BEFF-3F4D22B7913A}"/>
                  </a:ext>
                </a:extLst>
              </p:cNvPr>
              <p:cNvGrpSpPr/>
              <p:nvPr/>
            </p:nvGrpSpPr>
            <p:grpSpPr>
              <a:xfrm>
                <a:off x="7925471" y="1371497"/>
                <a:ext cx="3709584" cy="4710334"/>
                <a:chOff x="8586952" y="3429000"/>
                <a:chExt cx="2480441" cy="3149600"/>
              </a:xfrm>
            </p:grpSpPr>
            <p:pic>
              <p:nvPicPr>
                <p:cNvPr id="20" name="Picture 6" descr="&quot;Small Town Noir&quot; - Vintage Mugshots from the 1930s to ...">
                  <a:extLst>
                    <a:ext uri="{FF2B5EF4-FFF2-40B4-BE49-F238E27FC236}">
                      <a16:creationId xmlns:a16="http://schemas.microsoft.com/office/drawing/2014/main" id="{9E861AED-2F68-D44D-A62F-F0CE5B7388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65" r="4872"/>
                <a:stretch/>
              </p:blipFill>
              <p:spPr bwMode="auto">
                <a:xfrm>
                  <a:off x="8586952" y="3429000"/>
                  <a:ext cx="2480441" cy="3149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0" descr="A person that is standing in the grass&#10;&#10;Description automatically generated">
                  <a:extLst>
                    <a:ext uri="{FF2B5EF4-FFF2-40B4-BE49-F238E27FC236}">
                      <a16:creationId xmlns:a16="http://schemas.microsoft.com/office/drawing/2014/main" id="{900E0ED5-C8C6-AC42-A5AD-4C53056C9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32333" b="57500" l="42750" r="55500">
                              <a14:foregroundMark x1="46563" y1="35250" x2="49063" y2="35583"/>
                              <a14:foregroundMark x1="48875" y1="34167" x2="53125" y2="41417"/>
                              <a14:foregroundMark x1="42750" y1="41417" x2="45313" y2="34583"/>
                              <a14:foregroundMark x1="45313" y1="34583" x2="50375" y2="32833"/>
                              <a14:foregroundMark x1="50375" y1="32833" x2="54125" y2="37917"/>
                              <a14:foregroundMark x1="54125" y1="37917" x2="54688" y2="44000"/>
                              <a14:foregroundMark x1="47688" y1="32833" x2="52563" y2="35500"/>
                              <a14:foregroundMark x1="52563" y1="35500" x2="55125" y2="41917"/>
                              <a14:foregroundMark x1="55125" y1="41917" x2="55056" y2="42583"/>
                              <a14:foregroundMark x1="50813" y1="33083" x2="54750" y2="38333"/>
                              <a14:foregroundMark x1="54750" y1="38333" x2="54794" y2="42583"/>
                              <a14:foregroundMark x1="49563" y1="32333" x2="54250" y2="36333"/>
                              <a14:foregroundMark x1="54250" y1="36333" x2="54813" y2="41083"/>
                              <a14:foregroundMark x1="50563" y1="32667" x2="52625" y2="33583"/>
                              <a14:foregroundMark x1="51188" y1="32333" x2="51188" y2="32333"/>
                              <a14:foregroundMark x1="51125" y1="32417" x2="51188" y2="32750"/>
                              <a14:backgroundMark x1="43125" y1="52083" x2="42188" y2="50583"/>
                              <a14:backgroundMark x1="43000" y1="48833" x2="44063" y2="51250"/>
                              <a14:backgroundMark x1="43188" y1="48500" x2="43813" y2="50667"/>
                              <a14:backgroundMark x1="43188" y1="47917" x2="44438" y2="51583"/>
                              <a14:backgroundMark x1="42875" y1="46583" x2="42813" y2="45000"/>
                              <a14:backgroundMark x1="44188" y1="52417" x2="47063" y2="57000"/>
                              <a14:backgroundMark x1="47063" y1="57000" x2="47625" y2="58667"/>
                              <a14:backgroundMark x1="55313" y1="45167" x2="55313" y2="46417"/>
                              <a14:backgroundMark x1="53875" y1="48500" x2="53063" y2="51000"/>
                              <a14:backgroundMark x1="55625" y1="42583" x2="55625" y2="49000"/>
                            </a14:backgroundRemoval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rcRect l="41172" t="31850" r="42847" b="39424"/>
                <a:stretch/>
              </p:blipFill>
              <p:spPr>
                <a:xfrm>
                  <a:off x="9106215" y="3561008"/>
                  <a:ext cx="1778657" cy="2397692"/>
                </a:xfrm>
                <a:prstGeom prst="ellipse">
                  <a:avLst/>
                </a:prstGeom>
              </p:spPr>
            </p:pic>
          </p:grpSp>
          <p:pic>
            <p:nvPicPr>
              <p:cNvPr id="19" name="Picture 18" descr="A picture containing person, indoor, photo, man&#10;&#10;Description automatically generated">
                <a:extLst>
                  <a:ext uri="{FF2B5EF4-FFF2-40B4-BE49-F238E27FC236}">
                    <a16:creationId xmlns:a16="http://schemas.microsoft.com/office/drawing/2014/main" id="{A871A530-4B45-1247-9878-A33EC01B84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13545" t="60407" r="53009" b="17471"/>
              <a:stretch/>
            </p:blipFill>
            <p:spPr>
              <a:xfrm>
                <a:off x="8702046" y="4452178"/>
                <a:ext cx="1956629" cy="836904"/>
              </a:xfrm>
              <a:prstGeom prst="rect">
                <a:avLst/>
              </a:prstGeom>
            </p:spPr>
          </p:pic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5D98BD-AF59-2F44-AF4E-71D14B639F20}"/>
                </a:ext>
              </a:extLst>
            </p:cNvPr>
            <p:cNvSpPr/>
            <p:nvPr/>
          </p:nvSpPr>
          <p:spPr>
            <a:xfrm>
              <a:off x="6001978" y="5363033"/>
              <a:ext cx="2947012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8EEF1E-CCBA-A047-857C-4AB2DD29C403}"/>
                </a:ext>
              </a:extLst>
            </p:cNvPr>
            <p:cNvSpPr/>
            <p:nvPr/>
          </p:nvSpPr>
          <p:spPr>
            <a:xfrm>
              <a:off x="5965052" y="1714768"/>
              <a:ext cx="2947012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2F2A32-67F0-7245-8334-7347C8565B92}"/>
                </a:ext>
              </a:extLst>
            </p:cNvPr>
            <p:cNvSpPr/>
            <p:nvPr/>
          </p:nvSpPr>
          <p:spPr>
            <a:xfrm>
              <a:off x="5790559" y="1976381"/>
              <a:ext cx="292358" cy="4220607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F00387-6794-464A-8A2B-FBBEA400B4FB}"/>
                </a:ext>
              </a:extLst>
            </p:cNvPr>
            <p:cNvSpPr/>
            <p:nvPr/>
          </p:nvSpPr>
          <p:spPr>
            <a:xfrm>
              <a:off x="8639447" y="1976381"/>
              <a:ext cx="292358" cy="4220607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8239EF6-FA45-FA41-8023-305E39290DC5}"/>
              </a:ext>
            </a:extLst>
          </p:cNvPr>
          <p:cNvSpPr/>
          <p:nvPr/>
        </p:nvSpPr>
        <p:spPr>
          <a:xfrm rot="21366666">
            <a:off x="575618" y="3477917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effectLst>
                  <a:glow rad="127000">
                    <a:schemeClr val="tx1"/>
                  </a:glow>
                </a:effectLst>
                <a:latin typeface="Gill Sans" panose="020B0502020104020203" pitchFamily="34" charset="-79"/>
                <a:ea typeface="Lato" panose="020F0502020204030203" pitchFamily="34" charset="0"/>
                <a:cs typeface="Lato" panose="020F0502020204030203" pitchFamily="34" charset="0"/>
              </a:rPr>
              <a:t>GEURTS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1051DE3-96FD-1C46-B113-30F41F12D259}"/>
              </a:ext>
            </a:extLst>
          </p:cNvPr>
          <p:cNvSpPr/>
          <p:nvPr/>
        </p:nvSpPr>
        <p:spPr>
          <a:xfrm rot="21366666">
            <a:off x="3229777" y="3495049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effectLst>
                  <a:glow rad="127000">
                    <a:schemeClr val="tx1"/>
                  </a:glow>
                </a:effectLst>
                <a:latin typeface="Gill Sans" panose="020B0502020104020203" pitchFamily="34" charset="-79"/>
                <a:ea typeface="Lato" panose="020F0502020204030203" pitchFamily="34" charset="0"/>
                <a:cs typeface="Lato" panose="020F0502020204030203" pitchFamily="34" charset="0"/>
              </a:rPr>
              <a:t>SINIGAGLIA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9C1B501-8178-D44E-9409-0A7AE357FCD5}"/>
              </a:ext>
            </a:extLst>
          </p:cNvPr>
          <p:cNvSpPr/>
          <p:nvPr/>
        </p:nvSpPr>
        <p:spPr>
          <a:xfrm rot="189395">
            <a:off x="6309407" y="3374884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effectLst>
                  <a:glow rad="127000">
                    <a:schemeClr val="tx1"/>
                  </a:glow>
                </a:effectLst>
                <a:latin typeface="Gill Sans" panose="020B0502020104020203" pitchFamily="34" charset="-79"/>
                <a:ea typeface="Lato" panose="020F0502020204030203" pitchFamily="34" charset="0"/>
                <a:cs typeface="Lato" panose="020F0502020204030203" pitchFamily="34" charset="0"/>
              </a:rPr>
              <a:t>WONG</a:t>
            </a:r>
          </a:p>
        </p:txBody>
      </p:sp>
      <p:pic>
        <p:nvPicPr>
          <p:cNvPr id="1026" name="Picture 2" descr="FRANK SINATRA MUG SHOT GLOSSY POSTER PICTURE PHOTO mugshot ...">
            <a:extLst>
              <a:ext uri="{FF2B5EF4-FFF2-40B4-BE49-F238E27FC236}">
                <a16:creationId xmlns:a16="http://schemas.microsoft.com/office/drawing/2014/main" id="{66A0F56E-EA89-D14B-A07E-51B53BB0C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071" b="30407" l="7100" r="36000">
                        <a14:foregroundMark x1="7100" y1="17557" x2="8600" y2="24427"/>
                        <a14:foregroundMark x1="34200" y1="20102" x2="34900" y2="25827"/>
                        <a14:foregroundMark x1="34400" y1="30534" x2="36000" y2="22010"/>
                        <a14:foregroundMark x1="19500" y1="4071" x2="24800" y2="4580"/>
                        <a14:foregroundMark x1="16000" y1="5471" x2="16000" y2="5471"/>
                        <a14:foregroundMark x1="16000" y1="5471" x2="16700" y2="6361"/>
                        <a14:foregroundMark x1="26500" y1="23155" x2="26500" y2="23155"/>
                        <a14:foregroundMark x1="26500" y1="22392" x2="26500" y2="223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9" t="6977" r="62117" b="69446"/>
          <a:stretch/>
        </p:blipFill>
        <p:spPr bwMode="auto">
          <a:xfrm>
            <a:off x="615469" y="797696"/>
            <a:ext cx="1810336" cy="10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61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895C5E-F2DE-B346-AF0F-D8823452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27" y="826438"/>
            <a:ext cx="2535141" cy="344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E61C739-0AAD-C941-9A21-F2C61614B5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74" l="10000" r="90000">
                        <a14:foregroundMark x1="16467" y1="5453" x2="50867" y2="6596"/>
                        <a14:foregroundMark x1="50867" y1="6596" x2="52667" y2="24978"/>
                        <a14:foregroundMark x1="58933" y1="18821" x2="57133" y2="4222"/>
                        <a14:foregroundMark x1="57133" y1="4222" x2="48933" y2="1935"/>
                        <a14:foregroundMark x1="48933" y1="1935" x2="29067" y2="5365"/>
                        <a14:foregroundMark x1="29067" y1="5365" x2="22400" y2="2199"/>
                        <a14:foregroundMark x1="22400" y1="2199" x2="17000" y2="2023"/>
                        <a14:foregroundMark x1="17000" y1="2023" x2="13533" y2="8179"/>
                        <a14:foregroundMark x1="13533" y1="8179" x2="12400" y2="25594"/>
                        <a14:foregroundMark x1="18933" y1="56288" x2="22267" y2="63412"/>
                        <a14:foregroundMark x1="22267" y1="63412" x2="36200" y2="78452"/>
                        <a14:foregroundMark x1="36200" y1="78452" x2="41800" y2="77133"/>
                        <a14:foregroundMark x1="41800" y1="77133" x2="47067" y2="68865"/>
                        <a14:foregroundMark x1="20733" y1="62269" x2="23133" y2="68602"/>
                        <a14:foregroundMark x1="23133" y1="68602" x2="26267" y2="72032"/>
                        <a14:foregroundMark x1="26867" y1="73879" x2="36267" y2="77045"/>
                        <a14:foregroundMark x1="59000" y1="8267" x2="55933" y2="0"/>
                        <a14:backgroundMark x1="38867" y1="85576" x2="42267" y2="85928"/>
                        <a14:backgroundMark x1="32867" y1="84345" x2="47267" y2="80563"/>
                        <a14:backgroundMark x1="64067" y1="8267" x2="64067" y2="27617"/>
                      </a14:backgroundRemoval>
                    </a14:imgEffect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t="1227"/>
          <a:stretch/>
        </p:blipFill>
        <p:spPr>
          <a:xfrm>
            <a:off x="3206837" y="1322808"/>
            <a:ext cx="2802508" cy="209531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ABE9309-F91D-914F-B304-50ED810011DA}"/>
              </a:ext>
            </a:extLst>
          </p:cNvPr>
          <p:cNvGrpSpPr/>
          <p:nvPr/>
        </p:nvGrpSpPr>
        <p:grpSpPr>
          <a:xfrm>
            <a:off x="32558" y="386700"/>
            <a:ext cx="3312669" cy="4546632"/>
            <a:chOff x="-132347" y="1778466"/>
            <a:chExt cx="3263917" cy="44797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DE8F8D-2AAE-2640-AB79-39602A9BF524}"/>
                </a:ext>
              </a:extLst>
            </p:cNvPr>
            <p:cNvGrpSpPr/>
            <p:nvPr/>
          </p:nvGrpSpPr>
          <p:grpSpPr>
            <a:xfrm>
              <a:off x="-132347" y="1998088"/>
              <a:ext cx="3143521" cy="3919135"/>
              <a:chOff x="1702676" y="3429000"/>
              <a:chExt cx="2480441" cy="3092450"/>
            </a:xfrm>
          </p:grpSpPr>
          <p:pic>
            <p:nvPicPr>
              <p:cNvPr id="10" name="Picture 4" descr="Frank Sinatra - arrest mug shot | Frank Sinatra was ...">
                <a:extLst>
                  <a:ext uri="{FF2B5EF4-FFF2-40B4-BE49-F238E27FC236}">
                    <a16:creationId xmlns:a16="http://schemas.microsoft.com/office/drawing/2014/main" id="{8E2F6B2E-9B0F-3048-9B6C-1AFB1890B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830"/>
              <a:stretch/>
            </p:blipFill>
            <p:spPr bwMode="auto">
              <a:xfrm>
                <a:off x="2032000" y="3534032"/>
                <a:ext cx="1930400" cy="2987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6D73F10E-ED33-CD48-AB54-EE39651871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saturation sat="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27619"/>
              <a:stretch/>
            </p:blipFill>
            <p:spPr bwMode="auto">
              <a:xfrm>
                <a:off x="1702676" y="3429000"/>
                <a:ext cx="2480441" cy="2130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2D6C5F-A47A-9748-8CA6-E837B99EFB71}"/>
                </a:ext>
              </a:extLst>
            </p:cNvPr>
            <p:cNvSpPr/>
            <p:nvPr/>
          </p:nvSpPr>
          <p:spPr>
            <a:xfrm>
              <a:off x="184558" y="1778466"/>
              <a:ext cx="2826616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C470D2-F21E-894E-9412-CAA5FFC1FFAB}"/>
                </a:ext>
              </a:extLst>
            </p:cNvPr>
            <p:cNvSpPr/>
            <p:nvPr/>
          </p:nvSpPr>
          <p:spPr>
            <a:xfrm>
              <a:off x="93536" y="2037579"/>
              <a:ext cx="292358" cy="4220607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4D13BC-E91F-064D-9A6C-70829DBC90C5}"/>
                </a:ext>
              </a:extLst>
            </p:cNvPr>
            <p:cNvSpPr/>
            <p:nvPr/>
          </p:nvSpPr>
          <p:spPr>
            <a:xfrm>
              <a:off x="304954" y="5738600"/>
              <a:ext cx="2826616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EC771C-22C6-B94F-A94F-0AC4C5EE72E7}"/>
              </a:ext>
            </a:extLst>
          </p:cNvPr>
          <p:cNvGrpSpPr/>
          <p:nvPr/>
        </p:nvGrpSpPr>
        <p:grpSpPr>
          <a:xfrm>
            <a:off x="5634319" y="406191"/>
            <a:ext cx="3322886" cy="4715603"/>
            <a:chOff x="5790559" y="1714768"/>
            <a:chExt cx="3158431" cy="44822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3DA75A6-F256-0C48-B463-F8214521BD10}"/>
                </a:ext>
              </a:extLst>
            </p:cNvPr>
            <p:cNvGrpSpPr/>
            <p:nvPr/>
          </p:nvGrpSpPr>
          <p:grpSpPr>
            <a:xfrm>
              <a:off x="6001978" y="1998088"/>
              <a:ext cx="2873161" cy="3648265"/>
              <a:chOff x="7925471" y="1371497"/>
              <a:chExt cx="3709584" cy="471033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B84DD7F-0A68-A647-BEFF-3F4D22B7913A}"/>
                  </a:ext>
                </a:extLst>
              </p:cNvPr>
              <p:cNvGrpSpPr/>
              <p:nvPr/>
            </p:nvGrpSpPr>
            <p:grpSpPr>
              <a:xfrm>
                <a:off x="7925471" y="1371497"/>
                <a:ext cx="3709584" cy="4710334"/>
                <a:chOff x="8586952" y="3429000"/>
                <a:chExt cx="2480441" cy="3149600"/>
              </a:xfrm>
            </p:grpSpPr>
            <p:pic>
              <p:nvPicPr>
                <p:cNvPr id="20" name="Picture 6" descr="&quot;Small Town Noir&quot; - Vintage Mugshots from the 1930s to ...">
                  <a:extLst>
                    <a:ext uri="{FF2B5EF4-FFF2-40B4-BE49-F238E27FC236}">
                      <a16:creationId xmlns:a16="http://schemas.microsoft.com/office/drawing/2014/main" id="{9E861AED-2F68-D44D-A62F-F0CE5B7388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65" r="4872"/>
                <a:stretch/>
              </p:blipFill>
              <p:spPr bwMode="auto">
                <a:xfrm>
                  <a:off x="8586952" y="3429000"/>
                  <a:ext cx="2480441" cy="3149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0" descr="A person that is standing in the grass&#10;&#10;Description automatically generated">
                  <a:extLst>
                    <a:ext uri="{FF2B5EF4-FFF2-40B4-BE49-F238E27FC236}">
                      <a16:creationId xmlns:a16="http://schemas.microsoft.com/office/drawing/2014/main" id="{900E0ED5-C8C6-AC42-A5AD-4C53056C9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32333" b="57500" l="42750" r="55500">
                              <a14:foregroundMark x1="46563" y1="35250" x2="49063" y2="35583"/>
                              <a14:foregroundMark x1="48875" y1="34167" x2="53125" y2="41417"/>
                              <a14:foregroundMark x1="42750" y1="41417" x2="45313" y2="34583"/>
                              <a14:foregroundMark x1="45313" y1="34583" x2="50375" y2="32833"/>
                              <a14:foregroundMark x1="50375" y1="32833" x2="54125" y2="37917"/>
                              <a14:foregroundMark x1="54125" y1="37917" x2="54688" y2="44000"/>
                              <a14:foregroundMark x1="47688" y1="32833" x2="52563" y2="35500"/>
                              <a14:foregroundMark x1="52563" y1="35500" x2="55125" y2="41917"/>
                              <a14:foregroundMark x1="55125" y1="41917" x2="55056" y2="42583"/>
                              <a14:foregroundMark x1="50813" y1="33083" x2="54750" y2="38333"/>
                              <a14:foregroundMark x1="54750" y1="38333" x2="54794" y2="42583"/>
                              <a14:foregroundMark x1="49563" y1="32333" x2="54250" y2="36333"/>
                              <a14:foregroundMark x1="54250" y1="36333" x2="54813" y2="41083"/>
                              <a14:foregroundMark x1="50563" y1="32667" x2="52625" y2="33583"/>
                              <a14:foregroundMark x1="51188" y1="32333" x2="51188" y2="32333"/>
                              <a14:foregroundMark x1="51125" y1="32417" x2="51188" y2="32750"/>
                              <a14:backgroundMark x1="43125" y1="52083" x2="42188" y2="50583"/>
                              <a14:backgroundMark x1="43000" y1="48833" x2="44063" y2="51250"/>
                              <a14:backgroundMark x1="43188" y1="48500" x2="43813" y2="50667"/>
                              <a14:backgroundMark x1="43188" y1="47917" x2="44438" y2="51583"/>
                              <a14:backgroundMark x1="42875" y1="46583" x2="42813" y2="45000"/>
                              <a14:backgroundMark x1="44188" y1="52417" x2="47063" y2="57000"/>
                              <a14:backgroundMark x1="47063" y1="57000" x2="47625" y2="58667"/>
                              <a14:backgroundMark x1="55313" y1="45167" x2="55313" y2="46417"/>
                              <a14:backgroundMark x1="53875" y1="48500" x2="53063" y2="51000"/>
                              <a14:backgroundMark x1="55625" y1="42583" x2="55625" y2="49000"/>
                            </a14:backgroundRemoval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rcRect l="41172" t="31850" r="42847" b="39424"/>
                <a:stretch/>
              </p:blipFill>
              <p:spPr>
                <a:xfrm>
                  <a:off x="9106215" y="3561008"/>
                  <a:ext cx="1778657" cy="2397692"/>
                </a:xfrm>
                <a:prstGeom prst="ellipse">
                  <a:avLst/>
                </a:prstGeom>
              </p:spPr>
            </p:pic>
          </p:grpSp>
          <p:pic>
            <p:nvPicPr>
              <p:cNvPr id="19" name="Picture 18" descr="A picture containing person, indoor, photo, man&#10;&#10;Description automatically generated">
                <a:extLst>
                  <a:ext uri="{FF2B5EF4-FFF2-40B4-BE49-F238E27FC236}">
                    <a16:creationId xmlns:a16="http://schemas.microsoft.com/office/drawing/2014/main" id="{A871A530-4B45-1247-9878-A33EC01B84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3545" t="60407" r="53009" b="17471"/>
              <a:stretch/>
            </p:blipFill>
            <p:spPr>
              <a:xfrm>
                <a:off x="8702046" y="4452178"/>
                <a:ext cx="1956629" cy="836904"/>
              </a:xfrm>
              <a:prstGeom prst="rect">
                <a:avLst/>
              </a:prstGeom>
            </p:spPr>
          </p:pic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5D98BD-AF59-2F44-AF4E-71D14B639F20}"/>
                </a:ext>
              </a:extLst>
            </p:cNvPr>
            <p:cNvSpPr/>
            <p:nvPr/>
          </p:nvSpPr>
          <p:spPr>
            <a:xfrm>
              <a:off x="6001978" y="5363033"/>
              <a:ext cx="2947012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8EEF1E-CCBA-A047-857C-4AB2DD29C403}"/>
                </a:ext>
              </a:extLst>
            </p:cNvPr>
            <p:cNvSpPr/>
            <p:nvPr/>
          </p:nvSpPr>
          <p:spPr>
            <a:xfrm>
              <a:off x="5965052" y="1714768"/>
              <a:ext cx="2947012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2F2A32-67F0-7245-8334-7347C8565B92}"/>
                </a:ext>
              </a:extLst>
            </p:cNvPr>
            <p:cNvSpPr/>
            <p:nvPr/>
          </p:nvSpPr>
          <p:spPr>
            <a:xfrm>
              <a:off x="5790559" y="1976381"/>
              <a:ext cx="292358" cy="4220607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F00387-6794-464A-8A2B-FBBEA400B4FB}"/>
                </a:ext>
              </a:extLst>
            </p:cNvPr>
            <p:cNvSpPr/>
            <p:nvPr/>
          </p:nvSpPr>
          <p:spPr>
            <a:xfrm>
              <a:off x="8639447" y="1976381"/>
              <a:ext cx="292358" cy="4220607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8239EF6-FA45-FA41-8023-305E39290DC5}"/>
              </a:ext>
            </a:extLst>
          </p:cNvPr>
          <p:cNvSpPr/>
          <p:nvPr/>
        </p:nvSpPr>
        <p:spPr>
          <a:xfrm rot="21366666">
            <a:off x="664957" y="3751642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effectLst>
                  <a:glow rad="127000">
                    <a:schemeClr val="tx1"/>
                  </a:glow>
                </a:effectLst>
                <a:latin typeface="Gill Sans" panose="020B0502020104020203" pitchFamily="34" charset="-79"/>
                <a:ea typeface="Lato" panose="020F0502020204030203" pitchFamily="34" charset="0"/>
                <a:cs typeface="Lato" panose="020F0502020204030203" pitchFamily="34" charset="0"/>
              </a:rPr>
              <a:t>GEURTS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1051DE3-96FD-1C46-B113-30F41F12D259}"/>
              </a:ext>
            </a:extLst>
          </p:cNvPr>
          <p:cNvSpPr/>
          <p:nvPr/>
        </p:nvSpPr>
        <p:spPr>
          <a:xfrm>
            <a:off x="3314787" y="3811173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effectLst>
                  <a:glow rad="127000">
                    <a:schemeClr val="tx1"/>
                  </a:glow>
                </a:effectLst>
                <a:latin typeface="Gill Sans" panose="020B0502020104020203" pitchFamily="34" charset="-79"/>
                <a:ea typeface="Lato" panose="020F0502020204030203" pitchFamily="34" charset="0"/>
                <a:cs typeface="Lato" panose="020F0502020204030203" pitchFamily="34" charset="0"/>
              </a:rPr>
              <a:t>SINIGAGLIA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9C1B501-8178-D44E-9409-0A7AE357FCD5}"/>
              </a:ext>
            </a:extLst>
          </p:cNvPr>
          <p:cNvSpPr/>
          <p:nvPr/>
        </p:nvSpPr>
        <p:spPr>
          <a:xfrm rot="189395">
            <a:off x="6309407" y="3374884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effectLst>
                  <a:glow rad="127000">
                    <a:schemeClr val="tx1"/>
                  </a:glow>
                </a:effectLst>
                <a:latin typeface="Gill Sans" panose="020B0502020104020203" pitchFamily="34" charset="-79"/>
                <a:ea typeface="Lato" panose="020F0502020204030203" pitchFamily="34" charset="0"/>
                <a:cs typeface="Lato" panose="020F0502020204030203" pitchFamily="34" charset="0"/>
              </a:rPr>
              <a:t>WONG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347BCB60-0224-3243-B60B-288378034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1" t="2028" r="27286" b="86682"/>
          <a:stretch/>
        </p:blipFill>
        <p:spPr bwMode="auto">
          <a:xfrm>
            <a:off x="3248085" y="865132"/>
            <a:ext cx="1940970" cy="51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RANK SINATRA MUG SHOT GLOSSY POSTER PICTURE PHOTO mugshot ...">
            <a:extLst>
              <a:ext uri="{FF2B5EF4-FFF2-40B4-BE49-F238E27FC236}">
                <a16:creationId xmlns:a16="http://schemas.microsoft.com/office/drawing/2014/main" id="{482EF42C-F972-2840-A058-8082DF474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071" b="30407" l="7100" r="36000">
                        <a14:foregroundMark x1="7100" y1="17557" x2="8600" y2="24427"/>
                        <a14:foregroundMark x1="34200" y1="20102" x2="34900" y2="25827"/>
                        <a14:foregroundMark x1="34400" y1="30534" x2="36000" y2="22010"/>
                        <a14:foregroundMark x1="19500" y1="4071" x2="24800" y2="4580"/>
                        <a14:foregroundMark x1="16000" y1="5471" x2="16000" y2="5471"/>
                        <a14:foregroundMark x1="16000" y1="5471" x2="16700" y2="6361"/>
                        <a14:foregroundMark x1="26500" y1="23155" x2="26500" y2="23155"/>
                        <a14:foregroundMark x1="26500" y1="22392" x2="26500" y2="223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9" t="6977" r="62117" b="69446"/>
          <a:stretch/>
        </p:blipFill>
        <p:spPr bwMode="auto">
          <a:xfrm>
            <a:off x="650922" y="826438"/>
            <a:ext cx="1976422" cy="109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8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rgbClr val="FFFF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>
            <a:solidFill>
              <a:schemeClr val="bg1"/>
            </a:solidFill>
            <a:latin typeface="Lato Regular"/>
            <a:cs typeface="Lato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8</Words>
  <Application>Microsoft Macintosh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</dc:creator>
  <cp:lastModifiedBy>Butterfill, Stephen</cp:lastModifiedBy>
  <cp:revision>187</cp:revision>
  <cp:lastPrinted>2019-01-31T19:17:29Z</cp:lastPrinted>
  <dcterms:created xsi:type="dcterms:W3CDTF">2016-11-21T18:09:25Z</dcterms:created>
  <dcterms:modified xsi:type="dcterms:W3CDTF">2020-06-09T22:06:08Z</dcterms:modified>
</cp:coreProperties>
</file>