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5" r:id="rId3"/>
    <p:sldId id="269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39F3-3A88-4FDB-ACE3-8369698B6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FDA0C-947E-4884-B129-93A71692C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94E66-2ECC-49F2-8FB3-74ED1782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799D-18FA-4193-A339-F51C8C3EAF8A}" type="datetimeFigureOut">
              <a:rPr lang="en-NZ" smtClean="0"/>
              <a:t>17/12/2021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86A64-514B-41B7-95B3-EEFF612C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6B7CD-86D7-4D94-B5DF-7CC7B9B3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63F7-3B05-4AE4-920B-0480A07018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185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A106-671D-43FF-BE57-4224BE3D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B6401-8379-4400-9D6D-69E9CECDC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CCB46-0A52-4C1A-BD78-1553DB26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799D-18FA-4193-A339-F51C8C3EAF8A}" type="datetimeFigureOut">
              <a:rPr lang="en-NZ" smtClean="0"/>
              <a:t>17/12/2021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461F8-B0CA-45E7-BC9B-9726C5F4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0DB25-8898-4B57-9B4E-E2C556C9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63F7-3B05-4AE4-920B-0480A07018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9786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8C55CF-6E1D-48C4-88C4-9F0E6D49B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2F189-152F-4988-8BA1-87F809F49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DDA45-BBF2-4CEA-B2D1-239E1396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799D-18FA-4193-A339-F51C8C3EAF8A}" type="datetimeFigureOut">
              <a:rPr lang="en-NZ" smtClean="0"/>
              <a:t>17/12/2021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52094-13DD-4697-91DC-7527D1C9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8B1A9-360E-4040-9280-FD7CDF8F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63F7-3B05-4AE4-920B-0480A07018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18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22D9-8FC8-4252-9191-16C7560ED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C1F16-6EAB-4C45-9E4F-DB4EB1054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3D621-317D-439D-85E8-88A57C92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799D-18FA-4193-A339-F51C8C3EAF8A}" type="datetimeFigureOut">
              <a:rPr lang="en-NZ" smtClean="0"/>
              <a:t>17/12/2021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6E660-BAE0-474A-98E6-90566FA8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B0498-8BEE-47B8-AA64-323D012D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63F7-3B05-4AE4-920B-0480A07018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533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30BE-5F8E-44E1-969E-4A4B76424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C761A-9830-4498-A952-356214500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4644B-E153-4F2C-8EC7-2AF4C29BF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799D-18FA-4193-A339-F51C8C3EAF8A}" type="datetimeFigureOut">
              <a:rPr lang="en-NZ" smtClean="0"/>
              <a:t>17/12/2021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21F4F-C46D-4BB5-8858-BC9107F4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B03F-18B7-429E-87F5-0E62B776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63F7-3B05-4AE4-920B-0480A07018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67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FF90-9DAA-487A-9F92-4FC32BE0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EC8BC-317E-4796-A561-64D9787B8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949B7-6F84-471D-97AA-9CD045EE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6505B-B4A4-488B-907F-472B9D1F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799D-18FA-4193-A339-F51C8C3EAF8A}" type="datetimeFigureOut">
              <a:rPr lang="en-NZ" smtClean="0"/>
              <a:t>17/12/2021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C1797-8F67-4C9D-B399-E7AD2F6E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792E8-FDC1-4F6D-92F9-FA9512F1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63F7-3B05-4AE4-920B-0480A07018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301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0285-B405-4762-9FEA-D83BD5293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FD3B8-97EA-40E9-AE68-03A09D049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27B56-57C0-4890-8231-8D71C3352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94E8F-2985-4277-9B17-59BE75AFE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D829F-D51A-4F81-8727-66C5B9B1F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6C2BF-1DAE-4F2C-90E2-B77E8537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799D-18FA-4193-A339-F51C8C3EAF8A}" type="datetimeFigureOut">
              <a:rPr lang="en-NZ" smtClean="0"/>
              <a:t>17/12/2021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7F9D74-B065-4EE7-BF32-6100A187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B3AE6-42C6-4C88-A5D2-EDCB3E1C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63F7-3B05-4AE4-920B-0480A07018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0504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551F-BBAA-4083-B4DD-34EE2FC2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0374F-FF80-4041-B341-7BE1E5AC6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799D-18FA-4193-A339-F51C8C3EAF8A}" type="datetimeFigureOut">
              <a:rPr lang="en-NZ" smtClean="0"/>
              <a:t>17/12/2021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DEA13-4E65-4740-9ACB-F42CA005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A8B73-6D37-4DCA-8CBA-190A159A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63F7-3B05-4AE4-920B-0480A07018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067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E2CB5-0170-4A74-96E0-09F619D5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799D-18FA-4193-A339-F51C8C3EAF8A}" type="datetimeFigureOut">
              <a:rPr lang="en-NZ" smtClean="0"/>
              <a:t>17/12/2021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3F574-E6AC-43BA-84D5-829A71B0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C23FD-A0DF-443D-AB48-A68FAD8B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63F7-3B05-4AE4-920B-0480A07018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363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7B76-A39D-461D-A1F6-D35A13B8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750ED-65B8-4FAA-841C-B0D5BD46C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0106F-0EBC-48AA-8115-D70D266D4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5223-9E9E-47E8-A4A3-3D782FCA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799D-18FA-4193-A339-F51C8C3EAF8A}" type="datetimeFigureOut">
              <a:rPr lang="en-NZ" smtClean="0"/>
              <a:t>17/12/2021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4888B-5D45-4E28-BCEB-6D5B14A1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74D7E-876B-4A71-AC1D-91089FD8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63F7-3B05-4AE4-920B-0480A07018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062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745E-525A-4BE5-B384-D01D306E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B2281-7332-4D96-939E-D2276538D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7A6F2-D228-4138-A527-2CD63AAE2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C4429-5B48-4176-B41E-0606F921F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799D-18FA-4193-A339-F51C8C3EAF8A}" type="datetimeFigureOut">
              <a:rPr lang="en-NZ" smtClean="0"/>
              <a:t>17/12/2021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3AB16-07F3-42E6-A6C0-05A3C2F5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FCEC1-2418-4C19-ABA5-E9C517E0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63F7-3B05-4AE4-920B-0480A07018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201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C0C9F5-0043-42C9-93B7-2923525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86B29-E124-4987-A39E-6B2FEE99D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68446-0A33-4B40-BE7A-2B53DE3AC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8799D-18FA-4193-A339-F51C8C3EAF8A}" type="datetimeFigureOut">
              <a:rPr lang="en-NZ" smtClean="0"/>
              <a:t>17/12/2021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52FC4-E780-415F-9ED8-BB69EF2C3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4F13E-9486-449E-9A66-3E38A045A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063F7-3B05-4AE4-920B-0480A07018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633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4F2326-F605-453B-9A81-29A1E708B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25" y="0"/>
            <a:ext cx="10538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3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5E95A0-5290-4680-8BF8-7A3ABF56D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22" y="0"/>
            <a:ext cx="10516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5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CC4248C1-C22B-4BA9-A381-A48D88ACA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52" y="0"/>
            <a:ext cx="105340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8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wall, indoor&#10;&#10;Description automatically generated">
            <a:extLst>
              <a:ext uri="{FF2B5EF4-FFF2-40B4-BE49-F238E27FC236}">
                <a16:creationId xmlns:a16="http://schemas.microsoft.com/office/drawing/2014/main" id="{7BDF1989-E3B7-4297-8DD8-C50CF3864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87" y="0"/>
            <a:ext cx="10525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01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Low</dc:creator>
  <cp:lastModifiedBy>Jason Low</cp:lastModifiedBy>
  <cp:revision>5</cp:revision>
  <dcterms:created xsi:type="dcterms:W3CDTF">2021-12-14T00:23:18Z</dcterms:created>
  <dcterms:modified xsi:type="dcterms:W3CDTF">2021-12-16T19:52:28Z</dcterms:modified>
</cp:coreProperties>
</file>