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4"/>
  </p:normalViewPr>
  <p:slideViewPr>
    <p:cSldViewPr snapToGrid="0" snapToObjects="1">
      <p:cViewPr>
        <p:scale>
          <a:sx n="131" d="100"/>
          <a:sy n="131" d="100"/>
        </p:scale>
        <p:origin x="44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E6BE-E65B-734D-AB2D-E3F815FFF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4B703-5E4A-FD44-8A56-390F6AC0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E084-1E10-0247-907F-C92F757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2569-8903-8D43-AB39-96460BA9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6022-6682-4442-A62F-FD1EBD3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C18D-B5E7-F248-AC2F-C2ED4C7F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E73C-BD9D-364A-AEFE-A0388391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5CA2-81E8-6343-A527-AA3ACF98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A34-F571-1A4A-9888-6B7A79DB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4847-11F6-F244-8D66-A541924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5BDBD-F480-E141-A12A-36836ADCE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801EC-BF92-3447-ACE3-E3D95420F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A282-B053-D44E-99AD-9AADF450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C97-7FC8-9F4E-A778-7B4C65A4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5BB4-C4D5-344A-A077-D0DB99AE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2674-40B9-4C45-BB0F-B72A9348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E4FF-4254-B841-ACF7-DA69E84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E84C-61A5-5B4D-8498-77DD64F3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1F66-0E33-F340-B8DE-DA35EF1C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FC40-8211-044C-AFCC-B9D9C1B5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A62-7613-0B4A-B533-157AB28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8E47-B121-7B40-BF05-5114B6C3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63EF-6E44-164C-99AB-88802F69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9553-254B-AB46-B97B-740932A1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C82-B66D-5647-B66F-5A9F4F0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FFE-98F1-8F43-8BAB-CF2B6F13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3308-B554-AD45-9C4C-536D606E5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D3E42-6745-F74C-8CB1-34600EC52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D5D4-D295-A842-A577-6040FAE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4826-2394-B843-852F-9863B262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B89E-4CFD-C943-A4D5-DA4B7E2E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8E87-43B2-9548-B299-D983A057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7CA7-AD46-0E46-A4D3-50B3B174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54ADC-668A-CB48-8CAF-290614AB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E1FBE-6E9A-964C-B678-EA7F842A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00EA-FBE0-9343-A609-75A7D3F9C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90034-5B9E-C945-B862-B630F5FE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77B07-2E2C-6940-93FD-3B0C82B0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325A-7D0B-F64D-B724-2ABD1900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37A-FAC3-264C-9D42-9E5C822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08EE6-7AE7-9143-843E-4C97752B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2A01-AF8D-A441-80C7-AF7B630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8FF3-0FAF-7345-92EB-3D09871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A42D0-2540-7744-B259-C440E84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BD586-8E7F-CC40-9643-A4C1844C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CE4C6-81E2-E847-9954-3CBDD5DE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D02A-26CA-5940-ADED-CF3E7675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F67D-CC24-D247-8724-2BD8D3EE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33C7-2BAE-2049-835A-23F03BA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E6210-007B-4644-A85E-069A78E2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2F108-54C4-E443-B7BE-A1BD0A6C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3630-3FBB-DA4F-9984-72C8D1ED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37CC-DDFA-3E46-A6DD-144D4801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095FF-C7C2-FD4B-8AC7-6CDB8814B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B9A60-6362-C84D-86AE-6FEB7F0E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1CB0-D0F4-4543-BBC8-AC3B93EC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CA2A7-94FD-5F4E-8514-B687986C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F317-1E67-BF4F-919F-D3D115AD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A1474-1E09-1B4F-8F2D-10157160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7A7A-8A03-7447-BF1A-3C304ADD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281F-BD3A-8146-97F8-E1A186FAF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775D-CD55-AE48-8B9E-1B9F04F50365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5007-2D4E-4542-83A3-3EB8DA234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2EBB-3203-404A-AC71-77B38268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97C5-AD27-A746-ADD5-24A5E53C0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3EEF7D-E9B8-714A-ACA3-2BA814A6E196}"/>
              </a:ext>
            </a:extLst>
          </p:cNvPr>
          <p:cNvGrpSpPr/>
          <p:nvPr/>
        </p:nvGrpSpPr>
        <p:grpSpPr>
          <a:xfrm>
            <a:off x="-228150" y="1021772"/>
            <a:ext cx="4411268" cy="5499678"/>
            <a:chOff x="1702676" y="3429000"/>
            <a:chExt cx="2480441" cy="3092450"/>
          </a:xfrm>
        </p:grpSpPr>
        <p:pic>
          <p:nvPicPr>
            <p:cNvPr id="1028" name="Picture 4" descr="Frank Sinatra - arrest mug shot | Frank Sinatra was ...">
              <a:extLst>
                <a:ext uri="{FF2B5EF4-FFF2-40B4-BE49-F238E27FC236}">
                  <a16:creationId xmlns:a16="http://schemas.microsoft.com/office/drawing/2014/main" id="{E806F73D-43F2-1242-B848-D2C5484822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30"/>
            <a:stretch/>
          </p:blipFill>
          <p:spPr bwMode="auto">
            <a:xfrm>
              <a:off x="2032000" y="3534032"/>
              <a:ext cx="1930400" cy="2987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85D8B5-1187-304B-A1B9-B900A7FE45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5051"/>
            <a:stretch/>
          </p:blipFill>
          <p:spPr bwMode="auto">
            <a:xfrm>
              <a:off x="1702676" y="3429000"/>
              <a:ext cx="2480441" cy="220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C48E98-D75A-3240-829A-5775CB6F3FB9}"/>
              </a:ext>
            </a:extLst>
          </p:cNvPr>
          <p:cNvGrpSpPr/>
          <p:nvPr/>
        </p:nvGrpSpPr>
        <p:grpSpPr>
          <a:xfrm>
            <a:off x="4183118" y="1371497"/>
            <a:ext cx="3433064" cy="4743359"/>
            <a:chOff x="4056433" y="564204"/>
            <a:chExt cx="4041254" cy="5583677"/>
          </a:xfrm>
        </p:grpSpPr>
        <p:pic>
          <p:nvPicPr>
            <p:cNvPr id="1032" name="Picture 8" descr="VINTAGE MUGSHOT POSTER">
              <a:extLst>
                <a:ext uri="{FF2B5EF4-FFF2-40B4-BE49-F238E27FC236}">
                  <a16:creationId xmlns:a16="http://schemas.microsoft.com/office/drawing/2014/main" id="{84375DB9-B6B0-E74E-A62A-8FABE898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6" t="8227" r="10296" b="10355"/>
            <a:stretch/>
          </p:blipFill>
          <p:spPr bwMode="auto">
            <a:xfrm>
              <a:off x="4056434" y="564204"/>
              <a:ext cx="4041253" cy="5583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VINTAGE MUGSHOT POSTER">
              <a:extLst>
                <a:ext uri="{FF2B5EF4-FFF2-40B4-BE49-F238E27FC236}">
                  <a16:creationId xmlns:a16="http://schemas.microsoft.com/office/drawing/2014/main" id="{38CD60B7-86EC-EB44-A9BD-4896C458DA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15609" r="21787" b="75870"/>
            <a:stretch/>
          </p:blipFill>
          <p:spPr bwMode="auto">
            <a:xfrm>
              <a:off x="4056433" y="1021772"/>
              <a:ext cx="4041254" cy="84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3F666548-5171-2140-86C5-017E71B94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23" b="89974" l="10000" r="90000">
                          <a14:foregroundMark x1="16467" y1="5453" x2="50867" y2="6596"/>
                          <a14:foregroundMark x1="50867" y1="6596" x2="52667" y2="24978"/>
                          <a14:foregroundMark x1="58933" y1="18821" x2="57133" y2="4222"/>
                          <a14:foregroundMark x1="57133" y1="4222" x2="48933" y2="1935"/>
                          <a14:foregroundMark x1="48933" y1="1935" x2="29067" y2="5365"/>
                          <a14:foregroundMark x1="29067" y1="5365" x2="22400" y2="2199"/>
                          <a14:foregroundMark x1="22400" y1="2199" x2="17000" y2="2023"/>
                          <a14:foregroundMark x1="17000" y1="2023" x2="13533" y2="8179"/>
                          <a14:foregroundMark x1="13533" y1="8179" x2="12400" y2="25594"/>
                          <a14:foregroundMark x1="18933" y1="56288" x2="22267" y2="63412"/>
                          <a14:foregroundMark x1="22267" y1="63412" x2="36200" y2="78452"/>
                          <a14:foregroundMark x1="36200" y1="78452" x2="41800" y2="77133"/>
                          <a14:foregroundMark x1="41800" y1="77133" x2="47067" y2="68865"/>
                          <a14:foregroundMark x1="20733" y1="62269" x2="23133" y2="68602"/>
                          <a14:foregroundMark x1="23133" y1="68602" x2="26267" y2="72032"/>
                        </a14:backgroundRemoval>
                      </a14:imgEffect>
                    </a14:imgLayer>
                  </a14:imgProps>
                </a:ext>
              </a:extLst>
            </a:blip>
            <a:srcRect t="1227"/>
            <a:stretch/>
          </p:blipFill>
          <p:spPr>
            <a:xfrm>
              <a:off x="4699818" y="1569904"/>
              <a:ext cx="3397869" cy="254043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CE0B6-CE7E-F841-BD92-B17C738D5336}"/>
              </a:ext>
            </a:extLst>
          </p:cNvPr>
          <p:cNvGrpSpPr/>
          <p:nvPr/>
        </p:nvGrpSpPr>
        <p:grpSpPr>
          <a:xfrm>
            <a:off x="7925471" y="1371497"/>
            <a:ext cx="3709584" cy="4710334"/>
            <a:chOff x="7925471" y="1371497"/>
            <a:chExt cx="3709584" cy="47103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9C6D44-F363-A948-BD1E-BFEFF8685F02}"/>
                </a:ext>
              </a:extLst>
            </p:cNvPr>
            <p:cNvGrpSpPr/>
            <p:nvPr/>
          </p:nvGrpSpPr>
          <p:grpSpPr>
            <a:xfrm>
              <a:off x="7925471" y="1371497"/>
              <a:ext cx="3709584" cy="4710334"/>
              <a:chOff x="8586952" y="3429000"/>
              <a:chExt cx="2480441" cy="3149600"/>
            </a:xfrm>
          </p:grpSpPr>
          <p:pic>
            <p:nvPicPr>
              <p:cNvPr id="1030" name="Picture 6" descr="&quot;Small Town Noir&quot; - Vintage Mugshots from the 1930s to ...">
                <a:extLst>
                  <a:ext uri="{FF2B5EF4-FFF2-40B4-BE49-F238E27FC236}">
                    <a16:creationId xmlns:a16="http://schemas.microsoft.com/office/drawing/2014/main" id="{51E00DDC-2F58-4045-AFBC-8AB0BC783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65" r="4872"/>
              <a:stretch/>
            </p:blipFill>
            <p:spPr bwMode="auto">
              <a:xfrm>
                <a:off x="8586952" y="3429000"/>
                <a:ext cx="2480441" cy="314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A person that is standing in the grass&#10;&#10;Description automatically generated">
                <a:extLst>
                  <a:ext uri="{FF2B5EF4-FFF2-40B4-BE49-F238E27FC236}">
                    <a16:creationId xmlns:a16="http://schemas.microsoft.com/office/drawing/2014/main" id="{4A3247D1-3164-8840-A85B-D9153146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2333" b="57500" l="42750" r="55500">
                            <a14:foregroundMark x1="46563" y1="35250" x2="49063" y2="35583"/>
                            <a14:foregroundMark x1="48875" y1="34167" x2="53125" y2="41417"/>
                            <a14:foregroundMark x1="42750" y1="41417" x2="45313" y2="34583"/>
                            <a14:foregroundMark x1="45313" y1="34583" x2="50375" y2="32833"/>
                            <a14:foregroundMark x1="50375" y1="32833" x2="54125" y2="37917"/>
                            <a14:foregroundMark x1="54125" y1="37917" x2="54688" y2="44000"/>
                            <a14:foregroundMark x1="47688" y1="32833" x2="52563" y2="35500"/>
                            <a14:foregroundMark x1="52563" y1="35500" x2="55125" y2="41917"/>
                            <a14:foregroundMark x1="55125" y1="41917" x2="55056" y2="42583"/>
                            <a14:foregroundMark x1="50813" y1="33083" x2="54750" y2="38333"/>
                            <a14:foregroundMark x1="54750" y1="38333" x2="54794" y2="42583"/>
                            <a14:foregroundMark x1="49563" y1="32333" x2="54250" y2="36333"/>
                            <a14:foregroundMark x1="54250" y1="36333" x2="54813" y2="41083"/>
                            <a14:foregroundMark x1="50563" y1="32667" x2="52625" y2="33583"/>
                            <a14:foregroundMark x1="51188" y1="32333" x2="51188" y2="32333"/>
                            <a14:foregroundMark x1="51125" y1="32417" x2="51188" y2="32750"/>
                            <a14:backgroundMark x1="43125" y1="52083" x2="42188" y2="50583"/>
                            <a14:backgroundMark x1="43000" y1="48833" x2="44063" y2="51250"/>
                            <a14:backgroundMark x1="43188" y1="48500" x2="43813" y2="50667"/>
                            <a14:backgroundMark x1="43188" y1="47917" x2="44438" y2="51583"/>
                            <a14:backgroundMark x1="42875" y1="46583" x2="42813" y2="45000"/>
                            <a14:backgroundMark x1="44188" y1="52417" x2="47063" y2="57000"/>
                            <a14:backgroundMark x1="47063" y1="57000" x2="47625" y2="58667"/>
                            <a14:backgroundMark x1="55313" y1="45167" x2="55313" y2="46417"/>
                            <a14:backgroundMark x1="53875" y1="48500" x2="53063" y2="51000"/>
                            <a14:backgroundMark x1="55625" y1="42583" x2="55625" y2="49000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41172" t="31850" r="42847" b="39424"/>
              <a:stretch/>
            </p:blipFill>
            <p:spPr>
              <a:xfrm>
                <a:off x="9106215" y="3561008"/>
                <a:ext cx="1778657" cy="2397692"/>
              </a:xfrm>
              <a:prstGeom prst="ellipse">
                <a:avLst/>
              </a:prstGeom>
            </p:spPr>
          </p:pic>
        </p:grpSp>
        <p:pic>
          <p:nvPicPr>
            <p:cNvPr id="12" name="Picture 11" descr="A picture containing person, indoor, photo, man&#10;&#10;Description automatically generated">
              <a:extLst>
                <a:ext uri="{FF2B5EF4-FFF2-40B4-BE49-F238E27FC236}">
                  <a16:creationId xmlns:a16="http://schemas.microsoft.com/office/drawing/2014/main" id="{A439DE1C-BFE1-9D40-915F-4021C1E44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3545" t="60407" r="53009" b="17471"/>
            <a:stretch/>
          </p:blipFill>
          <p:spPr>
            <a:xfrm>
              <a:off x="8702046" y="4452178"/>
              <a:ext cx="1956629" cy="836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11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Butterfill, Stephen</dc:creator>
  <cp:lastModifiedBy>Butterfill, Stephen</cp:lastModifiedBy>
  <cp:revision>7</cp:revision>
  <dcterms:created xsi:type="dcterms:W3CDTF">2020-06-08T08:03:20Z</dcterms:created>
  <dcterms:modified xsi:type="dcterms:W3CDTF">2020-06-08T11:16:55Z</dcterms:modified>
</cp:coreProperties>
</file>