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1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/>
    <p:restoredTop sz="85079" autoAdjust="0"/>
  </p:normalViewPr>
  <p:slideViewPr>
    <p:cSldViewPr snapToGrid="0" snapToObjects="1">
      <p:cViewPr varScale="1">
        <p:scale>
          <a:sx n="152" d="100"/>
          <a:sy n="152" d="100"/>
        </p:scale>
        <p:origin x="14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6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5" Type="http://schemas.openxmlformats.org/officeDocument/2006/relationships/image" Target="../media/image8.jp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20AA8AC9-C738-A243-B22C-889175A4178F}"/>
              </a:ext>
            </a:extLst>
          </p:cNvPr>
          <p:cNvGrpSpPr/>
          <p:nvPr/>
        </p:nvGrpSpPr>
        <p:grpSpPr>
          <a:xfrm>
            <a:off x="3144612" y="810380"/>
            <a:ext cx="2898350" cy="3244077"/>
            <a:chOff x="3144612" y="810380"/>
            <a:chExt cx="2898350" cy="3244077"/>
          </a:xfrm>
        </p:grpSpPr>
        <p:pic>
          <p:nvPicPr>
            <p:cNvPr id="13" name="Picture 8" descr="VINTAGE MUGSHOT POSTER">
              <a:extLst>
                <a:ext uri="{FF2B5EF4-FFF2-40B4-BE49-F238E27FC236}">
                  <a16:creationId xmlns:a16="http://schemas.microsoft.com/office/drawing/2014/main" id="{931D46F7-F661-9F4B-BEB3-C73D90B94B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76" t="8227" r="10296" b="19879"/>
            <a:stretch/>
          </p:blipFill>
          <p:spPr bwMode="auto">
            <a:xfrm>
              <a:off x="3144614" y="810380"/>
              <a:ext cx="2658988" cy="3244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8" descr="VINTAGE MUGSHOT POSTER">
              <a:extLst>
                <a:ext uri="{FF2B5EF4-FFF2-40B4-BE49-F238E27FC236}">
                  <a16:creationId xmlns:a16="http://schemas.microsoft.com/office/drawing/2014/main" id="{164197FB-D928-0D4D-9872-822ABB20E3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461" b="23278" l="33941" r="6987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49" t="15609" r="25636" b="75870"/>
            <a:stretch/>
          </p:blipFill>
          <p:spPr bwMode="auto">
            <a:xfrm>
              <a:off x="3144612" y="909443"/>
              <a:ext cx="2558321" cy="660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6E61C739-0AAD-C941-9A21-F2C61614B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023" b="89974" l="10000" r="90000">
                          <a14:foregroundMark x1="16467" y1="5453" x2="50867" y2="6596"/>
                          <a14:foregroundMark x1="50867" y1="6596" x2="52667" y2="24978"/>
                          <a14:foregroundMark x1="58933" y1="18821" x2="57133" y2="4222"/>
                          <a14:foregroundMark x1="57133" y1="4222" x2="48933" y2="1935"/>
                          <a14:foregroundMark x1="48933" y1="1935" x2="29067" y2="5365"/>
                          <a14:foregroundMark x1="29067" y1="5365" x2="22400" y2="2199"/>
                          <a14:foregroundMark x1="22400" y1="2199" x2="17000" y2="2023"/>
                          <a14:foregroundMark x1="17000" y1="2023" x2="13533" y2="8179"/>
                          <a14:foregroundMark x1="13533" y1="8179" x2="12400" y2="25594"/>
                          <a14:foregroundMark x1="18933" y1="56288" x2="22267" y2="63412"/>
                          <a14:foregroundMark x1="22267" y1="63412" x2="36200" y2="78452"/>
                          <a14:foregroundMark x1="36200" y1="78452" x2="41800" y2="77133"/>
                          <a14:foregroundMark x1="41800" y1="77133" x2="47067" y2="68865"/>
                          <a14:foregroundMark x1="20733" y1="62269" x2="23133" y2="68602"/>
                          <a14:foregroundMark x1="23133" y1="68602" x2="26267" y2="72032"/>
                        </a14:backgroundRemoval>
                      </a14:imgEffect>
                    </a14:imgLayer>
                  </a14:imgProps>
                </a:ext>
              </a:extLst>
            </a:blip>
            <a:srcRect t="1227"/>
            <a:stretch/>
          </p:blipFill>
          <p:spPr>
            <a:xfrm>
              <a:off x="3240454" y="1322808"/>
              <a:ext cx="2802508" cy="209531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BE9309-F91D-914F-B304-50ED810011DA}"/>
              </a:ext>
            </a:extLst>
          </p:cNvPr>
          <p:cNvGrpSpPr/>
          <p:nvPr/>
        </p:nvGrpSpPr>
        <p:grpSpPr>
          <a:xfrm>
            <a:off x="32559" y="386700"/>
            <a:ext cx="3075128" cy="4220607"/>
            <a:chOff x="-132347" y="1778466"/>
            <a:chExt cx="3263917" cy="447972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DE8F8D-2AAE-2640-AB79-39602A9BF524}"/>
                </a:ext>
              </a:extLst>
            </p:cNvPr>
            <p:cNvGrpSpPr/>
            <p:nvPr/>
          </p:nvGrpSpPr>
          <p:grpSpPr>
            <a:xfrm>
              <a:off x="-132347" y="1998088"/>
              <a:ext cx="3143521" cy="3919135"/>
              <a:chOff x="1702676" y="3429000"/>
              <a:chExt cx="2480441" cy="3092450"/>
            </a:xfrm>
          </p:grpSpPr>
          <p:pic>
            <p:nvPicPr>
              <p:cNvPr id="10" name="Picture 4" descr="Frank Sinatra - arrest mug shot | Frank Sinatra was ...">
                <a:extLst>
                  <a:ext uri="{FF2B5EF4-FFF2-40B4-BE49-F238E27FC236}">
                    <a16:creationId xmlns:a16="http://schemas.microsoft.com/office/drawing/2014/main" id="{8E2F6B2E-9B0F-3048-9B6C-1AFB1890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830"/>
              <a:stretch/>
            </p:blipFill>
            <p:spPr bwMode="auto">
              <a:xfrm>
                <a:off x="2032000" y="3534032"/>
                <a:ext cx="1930400" cy="2987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6D73F10E-ED33-CD48-AB54-EE39651871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1" b="27619"/>
              <a:stretch/>
            </p:blipFill>
            <p:spPr bwMode="auto">
              <a:xfrm>
                <a:off x="1702676" y="3429000"/>
                <a:ext cx="2480441" cy="21305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2D6C5F-A47A-9748-8CA6-E837B99EFB71}"/>
                </a:ext>
              </a:extLst>
            </p:cNvPr>
            <p:cNvSpPr/>
            <p:nvPr/>
          </p:nvSpPr>
          <p:spPr>
            <a:xfrm>
              <a:off x="184558" y="1778466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C470D2-F21E-894E-9412-CAA5FFC1FFAB}"/>
                </a:ext>
              </a:extLst>
            </p:cNvPr>
            <p:cNvSpPr/>
            <p:nvPr/>
          </p:nvSpPr>
          <p:spPr>
            <a:xfrm>
              <a:off x="93536" y="2037579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4D13BC-E91F-064D-9A6C-70829DBC90C5}"/>
                </a:ext>
              </a:extLst>
            </p:cNvPr>
            <p:cNvSpPr/>
            <p:nvPr/>
          </p:nvSpPr>
          <p:spPr>
            <a:xfrm>
              <a:off x="304954" y="5738600"/>
              <a:ext cx="2826616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EC771C-22C6-B94F-A94F-0AC4C5EE72E7}"/>
              </a:ext>
            </a:extLst>
          </p:cNvPr>
          <p:cNvGrpSpPr/>
          <p:nvPr/>
        </p:nvGrpSpPr>
        <p:grpSpPr>
          <a:xfrm>
            <a:off x="5798773" y="406192"/>
            <a:ext cx="3158431" cy="4482220"/>
            <a:chOff x="5790559" y="1714768"/>
            <a:chExt cx="3158431" cy="448222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3DA75A6-F256-0C48-B463-F8214521BD10}"/>
                </a:ext>
              </a:extLst>
            </p:cNvPr>
            <p:cNvGrpSpPr/>
            <p:nvPr/>
          </p:nvGrpSpPr>
          <p:grpSpPr>
            <a:xfrm>
              <a:off x="6001978" y="1998088"/>
              <a:ext cx="2873161" cy="3648265"/>
              <a:chOff x="7925471" y="1371497"/>
              <a:chExt cx="3709584" cy="4710334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7B84DD7F-0A68-A647-BEFF-3F4D22B7913A}"/>
                  </a:ext>
                </a:extLst>
              </p:cNvPr>
              <p:cNvGrpSpPr/>
              <p:nvPr/>
            </p:nvGrpSpPr>
            <p:grpSpPr>
              <a:xfrm>
                <a:off x="7925471" y="1371497"/>
                <a:ext cx="3709584" cy="4710334"/>
                <a:chOff x="8586952" y="3429000"/>
                <a:chExt cx="2480441" cy="3149600"/>
              </a:xfrm>
            </p:grpSpPr>
            <p:pic>
              <p:nvPicPr>
                <p:cNvPr id="20" name="Picture 6" descr="&quot;Small Town Noir&quot; - Vintage Mugshots from the 1930s to ...">
                  <a:extLst>
                    <a:ext uri="{FF2B5EF4-FFF2-40B4-BE49-F238E27FC236}">
                      <a16:creationId xmlns:a16="http://schemas.microsoft.com/office/drawing/2014/main" id="{9E861AED-2F68-D44D-A62F-F0CE5B7388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665" r="4872"/>
                <a:stretch/>
              </p:blipFill>
              <p:spPr bwMode="auto">
                <a:xfrm>
                  <a:off x="8586952" y="3429000"/>
                  <a:ext cx="2480441" cy="3149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0" descr="A person that is standing in the grass&#10;&#10;Description automatically generated">
                  <a:extLst>
                    <a:ext uri="{FF2B5EF4-FFF2-40B4-BE49-F238E27FC236}">
                      <a16:creationId xmlns:a16="http://schemas.microsoft.com/office/drawing/2014/main" id="{900E0ED5-C8C6-AC42-A5AD-4C53056C9F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>
                  <a:extLst>
                    <a:ext uri="{BEBA8EAE-BF5A-486C-A8C5-ECC9F3942E4B}">
                      <a14:imgProps xmlns:a14="http://schemas.microsoft.com/office/drawing/2010/main">
                        <a14:imgLayer r:embed="rId14">
                          <a14:imgEffect>
                            <a14:backgroundRemoval t="32333" b="57500" l="42750" r="55500">
                              <a14:foregroundMark x1="46563" y1="35250" x2="49063" y2="35583"/>
                              <a14:foregroundMark x1="48875" y1="34167" x2="53125" y2="41417"/>
                              <a14:foregroundMark x1="42750" y1="41417" x2="45313" y2="34583"/>
                              <a14:foregroundMark x1="45313" y1="34583" x2="50375" y2="32833"/>
                              <a14:foregroundMark x1="50375" y1="32833" x2="54125" y2="37917"/>
                              <a14:foregroundMark x1="54125" y1="37917" x2="54688" y2="44000"/>
                              <a14:foregroundMark x1="47688" y1="32833" x2="52563" y2="35500"/>
                              <a14:foregroundMark x1="52563" y1="35500" x2="55125" y2="41917"/>
                              <a14:foregroundMark x1="55125" y1="41917" x2="55056" y2="42583"/>
                              <a14:foregroundMark x1="50813" y1="33083" x2="54750" y2="38333"/>
                              <a14:foregroundMark x1="54750" y1="38333" x2="54794" y2="42583"/>
                              <a14:foregroundMark x1="49563" y1="32333" x2="54250" y2="36333"/>
                              <a14:foregroundMark x1="54250" y1="36333" x2="54813" y2="41083"/>
                              <a14:foregroundMark x1="50563" y1="32667" x2="52625" y2="33583"/>
                              <a14:foregroundMark x1="51188" y1="32333" x2="51188" y2="32333"/>
                              <a14:foregroundMark x1="51125" y1="32417" x2="51188" y2="32750"/>
                              <a14:backgroundMark x1="43125" y1="52083" x2="42188" y2="50583"/>
                              <a14:backgroundMark x1="43000" y1="48833" x2="44063" y2="51250"/>
                              <a14:backgroundMark x1="43188" y1="48500" x2="43813" y2="50667"/>
                              <a14:backgroundMark x1="43188" y1="47917" x2="44438" y2="51583"/>
                              <a14:backgroundMark x1="42875" y1="46583" x2="42813" y2="45000"/>
                              <a14:backgroundMark x1="44188" y1="52417" x2="47063" y2="57000"/>
                              <a14:backgroundMark x1="47063" y1="57000" x2="47625" y2="58667"/>
                              <a14:backgroundMark x1="55313" y1="45167" x2="55313" y2="46417"/>
                              <a14:backgroundMark x1="53875" y1="48500" x2="53063" y2="51000"/>
                              <a14:backgroundMark x1="55625" y1="42583" x2="55625" y2="49000"/>
                            </a14:backgroundRemoval>
                          </a14:imgEffect>
                          <a14:imgEffect>
                            <a14:saturation sat="0"/>
                          </a14:imgEffect>
                        </a14:imgLayer>
                      </a14:imgProps>
                    </a:ext>
                  </a:extLst>
                </a:blip>
                <a:srcRect l="41172" t="31850" r="42847" b="39424"/>
                <a:stretch/>
              </p:blipFill>
              <p:spPr>
                <a:xfrm>
                  <a:off x="9106215" y="3561008"/>
                  <a:ext cx="1778657" cy="2397692"/>
                </a:xfrm>
                <a:prstGeom prst="ellipse">
                  <a:avLst/>
                </a:prstGeom>
              </p:spPr>
            </p:pic>
          </p:grpSp>
          <p:pic>
            <p:nvPicPr>
              <p:cNvPr id="19" name="Picture 18" descr="A picture containing person, indoor, photo, man&#10;&#10;Description automatically generated">
                <a:extLst>
                  <a:ext uri="{FF2B5EF4-FFF2-40B4-BE49-F238E27FC236}">
                    <a16:creationId xmlns:a16="http://schemas.microsoft.com/office/drawing/2014/main" id="{A871A530-4B45-1247-9878-A33EC01B84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13545" t="60407" r="53009" b="17471"/>
              <a:stretch/>
            </p:blipFill>
            <p:spPr>
              <a:xfrm>
                <a:off x="8702046" y="4452178"/>
                <a:ext cx="1956629" cy="836904"/>
              </a:xfrm>
              <a:prstGeom prst="rect">
                <a:avLst/>
              </a:prstGeom>
            </p:spPr>
          </p:pic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55D98BD-AF59-2F44-AF4E-71D14B639F20}"/>
                </a:ext>
              </a:extLst>
            </p:cNvPr>
            <p:cNvSpPr/>
            <p:nvPr/>
          </p:nvSpPr>
          <p:spPr>
            <a:xfrm>
              <a:off x="6001978" y="5363033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8EEF1E-CCBA-A047-857C-4AB2DD29C403}"/>
                </a:ext>
              </a:extLst>
            </p:cNvPr>
            <p:cNvSpPr/>
            <p:nvPr/>
          </p:nvSpPr>
          <p:spPr>
            <a:xfrm>
              <a:off x="5965052" y="1714768"/>
              <a:ext cx="2947012" cy="436228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B2F2A32-67F0-7245-8334-7347C8565B92}"/>
                </a:ext>
              </a:extLst>
            </p:cNvPr>
            <p:cNvSpPr/>
            <p:nvPr/>
          </p:nvSpPr>
          <p:spPr>
            <a:xfrm>
              <a:off x="5790559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F00387-6794-464A-8A2B-FBBEA400B4FB}"/>
                </a:ext>
              </a:extLst>
            </p:cNvPr>
            <p:cNvSpPr/>
            <p:nvPr/>
          </p:nvSpPr>
          <p:spPr>
            <a:xfrm>
              <a:off x="8639447" y="1976381"/>
              <a:ext cx="292358" cy="4220607"/>
            </a:xfrm>
            <a:prstGeom prst="rect">
              <a:avLst/>
            </a:prstGeom>
            <a:solidFill>
              <a:schemeClr val="tx1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8239EF6-FA45-FA41-8023-305E39290DC5}"/>
              </a:ext>
            </a:extLst>
          </p:cNvPr>
          <p:cNvSpPr/>
          <p:nvPr/>
        </p:nvSpPr>
        <p:spPr>
          <a:xfrm rot="21366666">
            <a:off x="575618" y="3477917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GEURTS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1051DE3-96FD-1C46-B113-30F41F12D259}"/>
              </a:ext>
            </a:extLst>
          </p:cNvPr>
          <p:cNvSpPr/>
          <p:nvPr/>
        </p:nvSpPr>
        <p:spPr>
          <a:xfrm rot="21366666">
            <a:off x="3229777" y="3495049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SINIGAGLIA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9C1B501-8178-D44E-9409-0A7AE357FCD5}"/>
              </a:ext>
            </a:extLst>
          </p:cNvPr>
          <p:cNvSpPr/>
          <p:nvPr/>
        </p:nvSpPr>
        <p:spPr>
          <a:xfrm rot="189395">
            <a:off x="6309407" y="3374884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effectLst>
                  <a:glow rad="127000">
                    <a:schemeClr val="tx1"/>
                  </a:glow>
                </a:effectLst>
                <a:latin typeface="Gill Sans" panose="020B0502020104020203" pitchFamily="34" charset="-79"/>
                <a:ea typeface="Lato" panose="020F0502020204030203" pitchFamily="34" charset="0"/>
                <a:cs typeface="Lato" panose="020F0502020204030203" pitchFamily="34" charset="0"/>
              </a:rPr>
              <a:t>WONG</a:t>
            </a:r>
          </a:p>
        </p:txBody>
      </p:sp>
    </p:spTree>
    <p:extLst>
      <p:ext uri="{BB962C8B-B14F-4D97-AF65-F5344CB8AC3E}">
        <p14:creationId xmlns:p14="http://schemas.microsoft.com/office/powerpoint/2010/main" val="56261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4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Butterfill, Stephen</cp:lastModifiedBy>
  <cp:revision>179</cp:revision>
  <cp:lastPrinted>2019-01-31T19:17:29Z</cp:lastPrinted>
  <dcterms:created xsi:type="dcterms:W3CDTF">2016-11-21T18:09:25Z</dcterms:created>
  <dcterms:modified xsi:type="dcterms:W3CDTF">2020-06-08T11:28:43Z</dcterms:modified>
</cp:coreProperties>
</file>