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6" r:id="rId2"/>
    <p:sldId id="324" r:id="rId3"/>
    <p:sldId id="317" r:id="rId4"/>
    <p:sldId id="321" r:id="rId5"/>
    <p:sldId id="319" r:id="rId6"/>
    <p:sldId id="32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5"/>
    <p:restoredTop sz="85131" autoAdjust="0"/>
  </p:normalViewPr>
  <p:slideViewPr>
    <p:cSldViewPr snapToGrid="0" snapToObjects="1">
      <p:cViewPr varScale="1">
        <p:scale>
          <a:sx n="154" d="100"/>
          <a:sy n="154" d="100"/>
        </p:scale>
        <p:origin x="265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2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5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principle, we might imagine that the belief-tracking process results in a second, independent </a:t>
            </a:r>
            <a:r>
              <a:rPr lang="en-US" dirty="0" err="1"/>
              <a:t>behavioural</a:t>
            </a:r>
            <a:r>
              <a:rPr lang="en-US" dirty="0"/>
              <a:t> expectation.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we cannot rule this possibility out, it seems to add theoretical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5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C4748-60E3-0A4E-98CB-37AFE7CBD4DF}"/>
              </a:ext>
            </a:extLst>
          </p:cNvPr>
          <p:cNvSpPr/>
          <p:nvPr/>
        </p:nvSpPr>
        <p:spPr>
          <a:xfrm>
            <a:off x="306188" y="289559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representation 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of belief 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3AF315A1-EA03-8A4C-876C-830E5AC08B46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2378827" y="3366036"/>
            <a:ext cx="1" cy="754261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CB0D02-CEFD-044C-A843-ABF577D93293}"/>
              </a:ext>
            </a:extLst>
          </p:cNvPr>
          <p:cNvSpPr/>
          <p:nvPr/>
        </p:nvSpPr>
        <p:spPr>
          <a:xfrm>
            <a:off x="1388228" y="412029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representation of goal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9AA45E-42C6-6047-9875-537B83686C42}"/>
              </a:ext>
            </a:extLst>
          </p:cNvPr>
          <p:cNvSpPr/>
          <p:nvPr/>
        </p:nvSpPr>
        <p:spPr>
          <a:xfrm>
            <a:off x="2470268" y="28955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representation of intention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85D1C-69AC-B242-ADF6-F7CCBBE73D88}"/>
              </a:ext>
            </a:extLst>
          </p:cNvPr>
          <p:cNvCxnSpPr>
            <a:stCxn id="10" idx="2"/>
          </p:cNvCxnSpPr>
          <p:nvPr/>
        </p:nvCxnSpPr>
        <p:spPr>
          <a:xfrm flipH="1">
            <a:off x="2378828" y="1051558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D408-34CF-7149-A42E-B6A37D807F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96788" y="1051559"/>
            <a:ext cx="1082039" cy="90747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DAFCF5D3-5C49-1D4D-861C-E407DC8953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378828" y="4882297"/>
            <a:ext cx="0" cy="1151599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CF57D9-3289-DF47-A29C-DA4D0D3DB75A}"/>
              </a:ext>
            </a:extLst>
          </p:cNvPr>
          <p:cNvSpPr/>
          <p:nvPr/>
        </p:nvSpPr>
        <p:spPr>
          <a:xfrm>
            <a:off x="1388228" y="603389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behavioural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expectation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F6F1B54-42A8-D44A-9366-73E8AE56ABDB}"/>
              </a:ext>
            </a:extLst>
          </p:cNvPr>
          <p:cNvSpPr/>
          <p:nvPr/>
        </p:nvSpPr>
        <p:spPr>
          <a:xfrm>
            <a:off x="5484321" y="1790006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mindreading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FF82122-FF0E-AE4A-BA79-5B9A183593D8}"/>
              </a:ext>
            </a:extLst>
          </p:cNvPr>
          <p:cNvSpPr/>
          <p:nvPr/>
        </p:nvSpPr>
        <p:spPr>
          <a:xfrm>
            <a:off x="5134496" y="4824680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simulation process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91B4195-8FD0-4E46-B8C9-725C51676FB7}"/>
              </a:ext>
            </a:extLst>
          </p:cNvPr>
          <p:cNvSpPr/>
          <p:nvPr/>
        </p:nvSpPr>
        <p:spPr>
          <a:xfrm>
            <a:off x="4943995" y="3848793"/>
            <a:ext cx="606829" cy="2928850"/>
          </a:xfrm>
          <a:prstGeom prst="rightBrac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F73F13D-87D6-C049-9D7A-C6DF075EA8C5}"/>
              </a:ext>
            </a:extLst>
          </p:cNvPr>
          <p:cNvSpPr/>
          <p:nvPr/>
        </p:nvSpPr>
        <p:spPr>
          <a:xfrm>
            <a:off x="4932218" y="180110"/>
            <a:ext cx="606829" cy="3453608"/>
          </a:xfrm>
          <a:prstGeom prst="rightBrac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29B2DE5-CCC4-4548-9443-7E6234C893CF}"/>
              </a:ext>
            </a:extLst>
          </p:cNvPr>
          <p:cNvSpPr/>
          <p:nvPr/>
        </p:nvSpPr>
        <p:spPr>
          <a:xfrm>
            <a:off x="5484320" y="18010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MODEL 1 (</a:t>
            </a:r>
            <a:r>
              <a:rPr lang="en-US" sz="2400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Csibra</a:t>
            </a:r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FA44ECD-CE8B-E64A-BA21-7F7212B5A33D}"/>
              </a:ext>
            </a:extLst>
          </p:cNvPr>
          <p:cNvSpPr/>
          <p:nvPr/>
        </p:nvSpPr>
        <p:spPr>
          <a:xfrm>
            <a:off x="1388227" y="260403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prediction of agents’ goal</a:t>
            </a:r>
          </a:p>
        </p:txBody>
      </p:sp>
      <p:cxnSp>
        <p:nvCxnSpPr>
          <p:cNvPr id="29" name="Straight Arrow Connector 5">
            <a:extLst>
              <a:ext uri="{FF2B5EF4-FFF2-40B4-BE49-F238E27FC236}">
                <a16:creationId xmlns:a16="http://schemas.microsoft.com/office/drawing/2014/main" id="{F7FA2AEA-6F1C-E546-8DAF-D78996CD1CD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378827" y="1959032"/>
            <a:ext cx="0" cy="645004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">
            <a:extLst>
              <a:ext uri="{FF2B5EF4-FFF2-40B4-BE49-F238E27FC236}">
                <a16:creationId xmlns:a16="http://schemas.microsoft.com/office/drawing/2014/main" id="{DAC5CD12-BDE1-B948-8954-DD820DBC5F72}"/>
              </a:ext>
            </a:extLst>
          </p:cNvPr>
          <p:cNvCxnSpPr>
            <a:cxnSpLocks/>
          </p:cNvCxnSpPr>
          <p:nvPr/>
        </p:nvCxnSpPr>
        <p:spPr>
          <a:xfrm flipH="1">
            <a:off x="637315" y="3366036"/>
            <a:ext cx="1741512" cy="754260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918AA53-536C-0840-9B2F-F21F939C2915}"/>
              </a:ext>
            </a:extLst>
          </p:cNvPr>
          <p:cNvSpPr/>
          <p:nvPr/>
        </p:nvSpPr>
        <p:spPr>
          <a:xfrm>
            <a:off x="-907813" y="412029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verbal report</a:t>
            </a:r>
          </a:p>
        </p:txBody>
      </p:sp>
      <p:cxnSp>
        <p:nvCxnSpPr>
          <p:cNvPr id="41" name="Straight Arrow Connector 5">
            <a:extLst>
              <a:ext uri="{FF2B5EF4-FFF2-40B4-BE49-F238E27FC236}">
                <a16:creationId xmlns:a16="http://schemas.microsoft.com/office/drawing/2014/main" id="{8EAD49F8-8D6A-BA4C-8792-DAB70F9AD6CC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0" y="1064989"/>
            <a:ext cx="1316874" cy="725017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24B7A37-56F1-8F4A-8A64-828D937BC928}"/>
              </a:ext>
            </a:extLst>
          </p:cNvPr>
          <p:cNvSpPr/>
          <p:nvPr/>
        </p:nvSpPr>
        <p:spPr>
          <a:xfrm>
            <a:off x="-990600" y="179000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verbal report</a:t>
            </a:r>
          </a:p>
        </p:txBody>
      </p:sp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5E5AE1CE-4E4B-6549-8896-C9C3EB235489}"/>
              </a:ext>
            </a:extLst>
          </p:cNvPr>
          <p:cNvCxnSpPr>
            <a:cxnSpLocks/>
          </p:cNvCxnSpPr>
          <p:nvPr/>
        </p:nvCxnSpPr>
        <p:spPr>
          <a:xfrm flipH="1">
            <a:off x="-638344" y="1064988"/>
            <a:ext cx="1963532" cy="223485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ysDash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">
            <a:extLst>
              <a:ext uri="{FF2B5EF4-FFF2-40B4-BE49-F238E27FC236}">
                <a16:creationId xmlns:a16="http://schemas.microsoft.com/office/drawing/2014/main" id="{648E65C8-49F5-2444-9873-4CF883590F52}"/>
              </a:ext>
            </a:extLst>
          </p:cNvPr>
          <p:cNvCxnSpPr>
            <a:cxnSpLocks/>
          </p:cNvCxnSpPr>
          <p:nvPr/>
        </p:nvCxnSpPr>
        <p:spPr>
          <a:xfrm flipH="1">
            <a:off x="415294" y="3372057"/>
            <a:ext cx="1963532" cy="223485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ysDash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C4748-60E3-0A4E-98CB-37AFE7CBD4DF}"/>
              </a:ext>
            </a:extLst>
          </p:cNvPr>
          <p:cNvSpPr/>
          <p:nvPr/>
        </p:nvSpPr>
        <p:spPr>
          <a:xfrm>
            <a:off x="306188" y="289559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representation 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of belief 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3AF315A1-EA03-8A4C-876C-830E5AC08B46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>
            <a:off x="2378827" y="3366036"/>
            <a:ext cx="1" cy="754261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CB0D02-CEFD-044C-A843-ABF577D93293}"/>
              </a:ext>
            </a:extLst>
          </p:cNvPr>
          <p:cNvSpPr/>
          <p:nvPr/>
        </p:nvSpPr>
        <p:spPr>
          <a:xfrm>
            <a:off x="1388228" y="412029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representation of goal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9AA45E-42C6-6047-9875-537B83686C42}"/>
              </a:ext>
            </a:extLst>
          </p:cNvPr>
          <p:cNvSpPr/>
          <p:nvPr/>
        </p:nvSpPr>
        <p:spPr>
          <a:xfrm>
            <a:off x="2470268" y="28955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representation of intention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85D1C-69AC-B242-ADF6-F7CCBBE73D88}"/>
              </a:ext>
            </a:extLst>
          </p:cNvPr>
          <p:cNvCxnSpPr>
            <a:stCxn id="10" idx="2"/>
          </p:cNvCxnSpPr>
          <p:nvPr/>
        </p:nvCxnSpPr>
        <p:spPr>
          <a:xfrm flipH="1">
            <a:off x="2378828" y="1051558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D408-34CF-7149-A42E-B6A37D807F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296788" y="1051559"/>
            <a:ext cx="1082039" cy="90747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DAFCF5D3-5C49-1D4D-861C-E407DC895398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378828" y="4882297"/>
            <a:ext cx="0" cy="1151599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CF57D9-3289-DF47-A29C-DA4D0D3DB75A}"/>
              </a:ext>
            </a:extLst>
          </p:cNvPr>
          <p:cNvSpPr/>
          <p:nvPr/>
        </p:nvSpPr>
        <p:spPr>
          <a:xfrm>
            <a:off x="1388228" y="603389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behavioural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expectation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F6F1B54-42A8-D44A-9366-73E8AE56ABDB}"/>
              </a:ext>
            </a:extLst>
          </p:cNvPr>
          <p:cNvSpPr/>
          <p:nvPr/>
        </p:nvSpPr>
        <p:spPr>
          <a:xfrm>
            <a:off x="5484321" y="1790006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mindreading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FF82122-FF0E-AE4A-BA79-5B9A183593D8}"/>
              </a:ext>
            </a:extLst>
          </p:cNvPr>
          <p:cNvSpPr/>
          <p:nvPr/>
        </p:nvSpPr>
        <p:spPr>
          <a:xfrm>
            <a:off x="5134496" y="4824680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simulation process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91B4195-8FD0-4E46-B8C9-725C51676FB7}"/>
              </a:ext>
            </a:extLst>
          </p:cNvPr>
          <p:cNvSpPr/>
          <p:nvPr/>
        </p:nvSpPr>
        <p:spPr>
          <a:xfrm>
            <a:off x="4943995" y="4056611"/>
            <a:ext cx="606829" cy="2721032"/>
          </a:xfrm>
          <a:prstGeom prst="rightBrac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F73F13D-87D6-C049-9D7A-C6DF075EA8C5}"/>
              </a:ext>
            </a:extLst>
          </p:cNvPr>
          <p:cNvSpPr/>
          <p:nvPr/>
        </p:nvSpPr>
        <p:spPr>
          <a:xfrm>
            <a:off x="4932218" y="942109"/>
            <a:ext cx="606829" cy="2917767"/>
          </a:xfrm>
          <a:prstGeom prst="rightBrace">
            <a:avLst/>
          </a:prstGeom>
          <a:ln w="190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29B2DE5-CCC4-4548-9443-7E6234C893CF}"/>
              </a:ext>
            </a:extLst>
          </p:cNvPr>
          <p:cNvSpPr/>
          <p:nvPr/>
        </p:nvSpPr>
        <p:spPr>
          <a:xfrm>
            <a:off x="5484320" y="18010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MODEL 1 (</a:t>
            </a:r>
            <a:r>
              <a:rPr lang="en-US" sz="2400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Csibra</a:t>
            </a:r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)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FA44ECD-CE8B-E64A-BA21-7F7212B5A33D}"/>
              </a:ext>
            </a:extLst>
          </p:cNvPr>
          <p:cNvSpPr/>
          <p:nvPr/>
        </p:nvSpPr>
        <p:spPr>
          <a:xfrm>
            <a:off x="1388227" y="260403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prediction of agents’ goal</a:t>
            </a:r>
          </a:p>
        </p:txBody>
      </p:sp>
      <p:cxnSp>
        <p:nvCxnSpPr>
          <p:cNvPr id="29" name="Straight Arrow Connector 5">
            <a:extLst>
              <a:ext uri="{FF2B5EF4-FFF2-40B4-BE49-F238E27FC236}">
                <a16:creationId xmlns:a16="http://schemas.microsoft.com/office/drawing/2014/main" id="{F7FA2AEA-6F1C-E546-8DAF-D78996CD1CD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378827" y="1959032"/>
            <a:ext cx="0" cy="645004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1110E0-C725-4742-9A47-B1E2E07C74F6}"/>
              </a:ext>
            </a:extLst>
          </p:cNvPr>
          <p:cNvCxnSpPr/>
          <p:nvPr/>
        </p:nvCxnSpPr>
        <p:spPr>
          <a:xfrm>
            <a:off x="1463043" y="3926378"/>
            <a:ext cx="2105891" cy="113053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182FF-94CE-3F4F-9C63-95477C94285A}"/>
              </a:ext>
            </a:extLst>
          </p:cNvPr>
          <p:cNvCxnSpPr>
            <a:cxnSpLocks/>
          </p:cNvCxnSpPr>
          <p:nvPr/>
        </p:nvCxnSpPr>
        <p:spPr>
          <a:xfrm flipV="1">
            <a:off x="1371602" y="3859876"/>
            <a:ext cx="2197332" cy="119703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5">
            <a:extLst>
              <a:ext uri="{FF2B5EF4-FFF2-40B4-BE49-F238E27FC236}">
                <a16:creationId xmlns:a16="http://schemas.microsoft.com/office/drawing/2014/main" id="{0E60939D-AD0E-C04A-A86C-70D1B3EA7CB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37315" y="3366036"/>
            <a:ext cx="1741512" cy="754260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467868C-17A4-7448-B1C1-99AEE6D366B0}"/>
              </a:ext>
            </a:extLst>
          </p:cNvPr>
          <p:cNvSpPr/>
          <p:nvPr/>
        </p:nvSpPr>
        <p:spPr>
          <a:xfrm>
            <a:off x="-907813" y="412029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verbal report</a:t>
            </a:r>
          </a:p>
        </p:txBody>
      </p:sp>
      <p:cxnSp>
        <p:nvCxnSpPr>
          <p:cNvPr id="30" name="Straight Arrow Connector 5">
            <a:extLst>
              <a:ext uri="{FF2B5EF4-FFF2-40B4-BE49-F238E27FC236}">
                <a16:creationId xmlns:a16="http://schemas.microsoft.com/office/drawing/2014/main" id="{D6C401D9-D461-C749-9BCF-72BB147D286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0" y="1064989"/>
            <a:ext cx="1316874" cy="725017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7D518F2-2002-074F-81EF-617A0D6C72F4}"/>
              </a:ext>
            </a:extLst>
          </p:cNvPr>
          <p:cNvSpPr/>
          <p:nvPr/>
        </p:nvSpPr>
        <p:spPr>
          <a:xfrm>
            <a:off x="-990600" y="1790006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verbal report</a:t>
            </a:r>
          </a:p>
        </p:txBody>
      </p:sp>
      <p:cxnSp>
        <p:nvCxnSpPr>
          <p:cNvPr id="32" name="Straight Arrow Connector 5">
            <a:extLst>
              <a:ext uri="{FF2B5EF4-FFF2-40B4-BE49-F238E27FC236}">
                <a16:creationId xmlns:a16="http://schemas.microsoft.com/office/drawing/2014/main" id="{9D2D12B6-D70B-CA4C-94D7-FCCCFB64CD8D}"/>
              </a:ext>
            </a:extLst>
          </p:cNvPr>
          <p:cNvCxnSpPr>
            <a:cxnSpLocks/>
          </p:cNvCxnSpPr>
          <p:nvPr/>
        </p:nvCxnSpPr>
        <p:spPr>
          <a:xfrm flipH="1">
            <a:off x="-638344" y="1064988"/>
            <a:ext cx="1963532" cy="223485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ysDash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5">
            <a:extLst>
              <a:ext uri="{FF2B5EF4-FFF2-40B4-BE49-F238E27FC236}">
                <a16:creationId xmlns:a16="http://schemas.microsoft.com/office/drawing/2014/main" id="{6D6960CD-1648-A241-AAED-FCDB646D4881}"/>
              </a:ext>
            </a:extLst>
          </p:cNvPr>
          <p:cNvCxnSpPr>
            <a:cxnSpLocks/>
          </p:cNvCxnSpPr>
          <p:nvPr/>
        </p:nvCxnSpPr>
        <p:spPr>
          <a:xfrm flipH="1">
            <a:off x="415294" y="3372057"/>
            <a:ext cx="1963532" cy="223485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ysDash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C4748-60E3-0A4E-98CB-37AFE7CBD4DF}"/>
              </a:ext>
            </a:extLst>
          </p:cNvPr>
          <p:cNvSpPr/>
          <p:nvPr/>
        </p:nvSpPr>
        <p:spPr>
          <a:xfrm>
            <a:off x="509847" y="192993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belief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3AF315A1-EA03-8A4C-876C-830E5AC08B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82487" y="3599411"/>
            <a:ext cx="0" cy="1656432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CB0D02-CEFD-044C-A843-ABF577D93293}"/>
              </a:ext>
            </a:extLst>
          </p:cNvPr>
          <p:cNvSpPr/>
          <p:nvPr/>
        </p:nvSpPr>
        <p:spPr>
          <a:xfrm>
            <a:off x="1591887" y="5255843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potential action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9AA45E-42C6-6047-9875-537B83686C42}"/>
              </a:ext>
            </a:extLst>
          </p:cNvPr>
          <p:cNvSpPr/>
          <p:nvPr/>
        </p:nvSpPr>
        <p:spPr>
          <a:xfrm>
            <a:off x="2673927" y="192993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goal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85D1C-69AC-B242-ADF6-F7CCBBE73D88}"/>
              </a:ext>
            </a:extLst>
          </p:cNvPr>
          <p:cNvCxnSpPr>
            <a:stCxn id="10" idx="2"/>
          </p:cNvCxnSpPr>
          <p:nvPr/>
        </p:nvCxnSpPr>
        <p:spPr>
          <a:xfrm flipH="1">
            <a:off x="2582487" y="2691937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D408-34CF-7149-A42E-B6A37D807F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00447" y="2691938"/>
            <a:ext cx="1082039" cy="90747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6FF53A-951A-A543-B72B-DED17A871681}"/>
              </a:ext>
            </a:extLst>
          </p:cNvPr>
          <p:cNvSpPr/>
          <p:nvPr/>
        </p:nvSpPr>
        <p:spPr>
          <a:xfrm>
            <a:off x="1153390" y="30479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mindreading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F997AD4-CD81-954E-BC37-F166E97F0636}"/>
              </a:ext>
            </a:extLst>
          </p:cNvPr>
          <p:cNvSpPr/>
          <p:nvPr/>
        </p:nvSpPr>
        <p:spPr>
          <a:xfrm>
            <a:off x="5484320" y="18010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MODEL 2 (Marsden)</a:t>
            </a:r>
          </a:p>
        </p:txBody>
      </p:sp>
    </p:spTree>
    <p:extLst>
      <p:ext uri="{BB962C8B-B14F-4D97-AF65-F5344CB8AC3E}">
        <p14:creationId xmlns:p14="http://schemas.microsoft.com/office/powerpoint/2010/main" val="155038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C4748-60E3-0A4E-98CB-37AFE7CBD4DF}"/>
              </a:ext>
            </a:extLst>
          </p:cNvPr>
          <p:cNvSpPr/>
          <p:nvPr/>
        </p:nvSpPr>
        <p:spPr>
          <a:xfrm>
            <a:off x="509847" y="192993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belief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3AF315A1-EA03-8A4C-876C-830E5AC08B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82487" y="3599411"/>
            <a:ext cx="0" cy="1656432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CB0D02-CEFD-044C-A843-ABF577D93293}"/>
              </a:ext>
            </a:extLst>
          </p:cNvPr>
          <p:cNvSpPr/>
          <p:nvPr/>
        </p:nvSpPr>
        <p:spPr>
          <a:xfrm>
            <a:off x="1591887" y="5255843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potential action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9AA45E-42C6-6047-9875-537B83686C42}"/>
              </a:ext>
            </a:extLst>
          </p:cNvPr>
          <p:cNvSpPr/>
          <p:nvPr/>
        </p:nvSpPr>
        <p:spPr>
          <a:xfrm>
            <a:off x="2673927" y="192993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goal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85D1C-69AC-B242-ADF6-F7CCBBE73D88}"/>
              </a:ext>
            </a:extLst>
          </p:cNvPr>
          <p:cNvCxnSpPr>
            <a:stCxn id="10" idx="2"/>
          </p:cNvCxnSpPr>
          <p:nvPr/>
        </p:nvCxnSpPr>
        <p:spPr>
          <a:xfrm flipH="1">
            <a:off x="2582487" y="2691937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D408-34CF-7149-A42E-B6A37D807F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00447" y="2691938"/>
            <a:ext cx="1082039" cy="90747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E6FF53A-951A-A543-B72B-DED17A871681}"/>
              </a:ext>
            </a:extLst>
          </p:cNvPr>
          <p:cNvSpPr/>
          <p:nvPr/>
        </p:nvSpPr>
        <p:spPr>
          <a:xfrm>
            <a:off x="1153390" y="30479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mindreading process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A90921-AD46-B647-ABE0-66921C63BECB}"/>
              </a:ext>
            </a:extLst>
          </p:cNvPr>
          <p:cNvCxnSpPr/>
          <p:nvPr/>
        </p:nvCxnSpPr>
        <p:spPr>
          <a:xfrm>
            <a:off x="2673927" y="1670858"/>
            <a:ext cx="2105891" cy="1130531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CB2990-41C7-9646-BC27-712B07EEBCBB}"/>
              </a:ext>
            </a:extLst>
          </p:cNvPr>
          <p:cNvCxnSpPr>
            <a:cxnSpLocks/>
          </p:cNvCxnSpPr>
          <p:nvPr/>
        </p:nvCxnSpPr>
        <p:spPr>
          <a:xfrm flipV="1">
            <a:off x="2582486" y="1604356"/>
            <a:ext cx="2197332" cy="1197033"/>
          </a:xfrm>
          <a:prstGeom prst="line">
            <a:avLst/>
          </a:prstGeom>
          <a:ln w="762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CB042A-096F-4448-89A7-F457B3C851C6}"/>
              </a:ext>
            </a:extLst>
          </p:cNvPr>
          <p:cNvSpPr/>
          <p:nvPr/>
        </p:nvSpPr>
        <p:spPr>
          <a:xfrm>
            <a:off x="5484320" y="18010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MODEL 2 (Marsden)</a:t>
            </a:r>
          </a:p>
        </p:txBody>
      </p:sp>
    </p:spTree>
    <p:extLst>
      <p:ext uri="{BB962C8B-B14F-4D97-AF65-F5344CB8AC3E}">
        <p14:creationId xmlns:p14="http://schemas.microsoft.com/office/powerpoint/2010/main" val="47841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33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BC4748-60E3-0A4E-98CB-37AFE7CBD4DF}"/>
              </a:ext>
            </a:extLst>
          </p:cNvPr>
          <p:cNvSpPr/>
          <p:nvPr/>
        </p:nvSpPr>
        <p:spPr>
          <a:xfrm>
            <a:off x="509847" y="1747058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representation 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of registration 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3AF315A1-EA03-8A4C-876C-830E5AC08B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82487" y="3416531"/>
            <a:ext cx="0" cy="1656432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CB0D02-CEFD-044C-A843-ABF577D93293}"/>
              </a:ext>
            </a:extLst>
          </p:cNvPr>
          <p:cNvSpPr/>
          <p:nvPr/>
        </p:nvSpPr>
        <p:spPr>
          <a:xfrm>
            <a:off x="1591887" y="5072963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belief-tracking </a:t>
            </a:r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behavioural</a:t>
            </a: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 expectation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9AA45E-42C6-6047-9875-537B83686C42}"/>
              </a:ext>
            </a:extLst>
          </p:cNvPr>
          <p:cNvSpPr/>
          <p:nvPr/>
        </p:nvSpPr>
        <p:spPr>
          <a:xfrm>
            <a:off x="2673927" y="174705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nonmotor </a:t>
            </a:r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repres-entation</a:t>
            </a: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 of goal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885D1C-69AC-B242-ADF6-F7CCBBE73D88}"/>
              </a:ext>
            </a:extLst>
          </p:cNvPr>
          <p:cNvCxnSpPr>
            <a:stCxn id="10" idx="2"/>
          </p:cNvCxnSpPr>
          <p:nvPr/>
        </p:nvCxnSpPr>
        <p:spPr>
          <a:xfrm flipH="1">
            <a:off x="2582487" y="2509057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D408-34CF-7149-A42E-B6A37D807F6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00447" y="2509058"/>
            <a:ext cx="1082039" cy="90747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DAFCF5D3-5C49-1D4D-861C-E407DC89539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910647" y="3416531"/>
            <a:ext cx="0" cy="1656432"/>
          </a:xfrm>
          <a:prstGeom prst="straightConnector1">
            <a:avLst/>
          </a:prstGeom>
          <a:ln w="12700" cmpd="sng">
            <a:solidFill>
              <a:schemeClr val="bg1"/>
            </a:solidFill>
            <a:prstDash val="soli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CF57D9-3289-DF47-A29C-DA4D0D3DB75A}"/>
              </a:ext>
            </a:extLst>
          </p:cNvPr>
          <p:cNvSpPr/>
          <p:nvPr/>
        </p:nvSpPr>
        <p:spPr>
          <a:xfrm>
            <a:off x="5920047" y="5072963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fact-tracking </a:t>
            </a:r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behavioural</a:t>
            </a:r>
            <a:b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</a:b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expectation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1EEC3A-789C-5C4F-B1FC-6C1485925E7F}"/>
              </a:ext>
            </a:extLst>
          </p:cNvPr>
          <p:cNvSpPr/>
          <p:nvPr/>
        </p:nvSpPr>
        <p:spPr>
          <a:xfrm>
            <a:off x="7002087" y="1747057"/>
            <a:ext cx="1981200" cy="762000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represent-</a:t>
            </a:r>
            <a:r>
              <a:rPr lang="en-US" dirty="0" err="1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ation</a:t>
            </a:r>
            <a:r>
              <a:rPr lang="en-US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  of goal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B280D7-8D06-6C42-A0C1-1CD4737992F9}"/>
              </a:ext>
            </a:extLst>
          </p:cNvPr>
          <p:cNvCxnSpPr>
            <a:stCxn id="19" idx="2"/>
          </p:cNvCxnSpPr>
          <p:nvPr/>
        </p:nvCxnSpPr>
        <p:spPr>
          <a:xfrm flipH="1">
            <a:off x="6910647" y="2509057"/>
            <a:ext cx="1082040" cy="90747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F6F1B54-42A8-D44A-9366-73E8AE56ABDB}"/>
              </a:ext>
            </a:extLst>
          </p:cNvPr>
          <p:cNvSpPr/>
          <p:nvPr/>
        </p:nvSpPr>
        <p:spPr>
          <a:xfrm>
            <a:off x="1153390" y="30479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mindreading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FF82122-FF0E-AE4A-BA79-5B9A183593D8}"/>
              </a:ext>
            </a:extLst>
          </p:cNvPr>
          <p:cNvSpPr/>
          <p:nvPr/>
        </p:nvSpPr>
        <p:spPr>
          <a:xfrm>
            <a:off x="5481551" y="304799"/>
            <a:ext cx="2858191" cy="762000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glow rad="127000">
                    <a:schemeClr val="tx1">
                      <a:alpha val="75000"/>
                    </a:schemeClr>
                  </a:glow>
                </a:effectLst>
              </a:rPr>
              <a:t>motor simulation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8656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309</Words>
  <Application>Microsoft Macintosh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Microsoft Office User</cp:lastModifiedBy>
  <cp:revision>177</cp:revision>
  <cp:lastPrinted>2019-01-31T19:17:29Z</cp:lastPrinted>
  <dcterms:created xsi:type="dcterms:W3CDTF">2016-11-21T18:09:25Z</dcterms:created>
  <dcterms:modified xsi:type="dcterms:W3CDTF">2019-12-18T22:48:21Z</dcterms:modified>
</cp:coreProperties>
</file>