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33" r:id="rId3"/>
    <p:sldId id="281" r:id="rId4"/>
    <p:sldId id="334" r:id="rId5"/>
    <p:sldId id="336" r:id="rId6"/>
    <p:sldId id="304" r:id="rId7"/>
    <p:sldId id="305" r:id="rId8"/>
    <p:sldId id="293" r:id="rId9"/>
    <p:sldId id="303" r:id="rId10"/>
    <p:sldId id="282" r:id="rId11"/>
    <p:sldId id="330" r:id="rId12"/>
    <p:sldId id="321" r:id="rId13"/>
    <p:sldId id="322" r:id="rId14"/>
    <p:sldId id="323" r:id="rId15"/>
    <p:sldId id="320" r:id="rId16"/>
    <p:sldId id="299" r:id="rId17"/>
    <p:sldId id="331" r:id="rId18"/>
    <p:sldId id="283" r:id="rId19"/>
    <p:sldId id="286" r:id="rId20"/>
    <p:sldId id="301" r:id="rId21"/>
    <p:sldId id="337" r:id="rId22"/>
    <p:sldId id="296" r:id="rId23"/>
    <p:sldId id="285" r:id="rId24"/>
    <p:sldId id="287" r:id="rId25"/>
    <p:sldId id="274" r:id="rId26"/>
    <p:sldId id="315" r:id="rId27"/>
    <p:sldId id="316" r:id="rId28"/>
    <p:sldId id="317" r:id="rId29"/>
    <p:sldId id="314" r:id="rId30"/>
    <p:sldId id="297" r:id="rId31"/>
    <p:sldId id="332" r:id="rId32"/>
    <p:sldId id="290" r:id="rId33"/>
    <p:sldId id="291" r:id="rId34"/>
    <p:sldId id="308" r:id="rId35"/>
    <p:sldId id="298" r:id="rId36"/>
    <p:sldId id="309" r:id="rId37"/>
    <p:sldId id="310" r:id="rId38"/>
    <p:sldId id="288" r:id="rId39"/>
    <p:sldId id="325" r:id="rId40"/>
    <p:sldId id="326" r:id="rId41"/>
    <p:sldId id="327" r:id="rId42"/>
    <p:sldId id="324" r:id="rId43"/>
    <p:sldId id="3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8C8"/>
    <a:srgbClr val="C6C4C4"/>
    <a:srgbClr val="C1BFBF"/>
    <a:srgbClr val="B2AEAE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4660"/>
  </p:normalViewPr>
  <p:slideViewPr>
    <p:cSldViewPr snapToGrid="0">
      <p:cViewPr>
        <p:scale>
          <a:sx n="129" d="100"/>
          <a:sy n="129" d="100"/>
        </p:scale>
        <p:origin x="121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8ADA-6B4C-4DA6-8A81-F7934574C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AE51F-45A5-42EB-8526-4B64E057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91F7-F363-44D8-8656-7FC63FED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91AA-C604-482D-92F6-CBCCB654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26A9-9AF7-411A-8468-CE44D0E9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6309287"/>
      </p:ext>
    </p:extLst>
  </p:cSld>
  <p:clrMapOvr>
    <a:masterClrMapping/>
  </p:clrMapOvr>
  <p:transition spd="med" advClick="0" advTm="75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3E45-FD3E-4807-B977-8F36A945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1C76E-CA87-419E-8188-7694EECCA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4460-997E-46F8-8642-7ECE3E9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89A8-105E-48B6-8930-90113FE2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EA52-9389-4BF7-ABC2-7DB2FBE6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5834"/>
      </p:ext>
    </p:extLst>
  </p:cSld>
  <p:clrMapOvr>
    <a:masterClrMapping/>
  </p:clrMapOvr>
  <p:transition spd="med" advClick="0" advTm="75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92B00-BF0C-4961-B6E3-EDB8DE105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0137-074F-4569-85F1-39DDF7737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3D9D-85D0-499B-84B5-190493AB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1B8D-7F36-4BF4-9C41-A4D3D092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1896-85CF-42C4-8254-027A106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71103"/>
      </p:ext>
    </p:extLst>
  </p:cSld>
  <p:clrMapOvr>
    <a:masterClrMapping/>
  </p:clrMapOvr>
  <p:transition spd="med" advClick="0" advTm="75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400F-003F-487E-AD0B-697B03E2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154A-ADE2-491E-AD53-215A0568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F9A1-1BB3-48EC-B4B2-D0C7F82D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A2C2-A71E-4601-AFAF-67B85E9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B89D9-D52E-433D-8B94-229D9BF3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5088517"/>
      </p:ext>
    </p:extLst>
  </p:cSld>
  <p:clrMapOvr>
    <a:masterClrMapping/>
  </p:clrMapOvr>
  <p:transition spd="med" advClick="0" advTm="75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04E6-706D-4C16-A094-A0865347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86D0E-8281-4F0D-971E-3AD19FA66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0EAF-21B4-4B78-AC12-40B46ADF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2313-06D8-4CCE-B755-8B10B8B0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0CA-96E6-476F-A199-135524EF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7667367"/>
      </p:ext>
    </p:extLst>
  </p:cSld>
  <p:clrMapOvr>
    <a:masterClrMapping/>
  </p:clrMapOvr>
  <p:transition spd="med" advClick="0" advTm="75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58C3-E5DC-4A50-8740-F377442F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0853-E004-426C-9089-1BBC70C8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A189-26F6-4A71-9F2E-182FEF85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FDA1-3706-4CF2-BFD7-EE742884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FAB85-B986-4395-8924-687FBA7A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2245D-E10A-41AD-942E-218AE3DB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5991876"/>
      </p:ext>
    </p:extLst>
  </p:cSld>
  <p:clrMapOvr>
    <a:masterClrMapping/>
  </p:clrMapOvr>
  <p:transition spd="med" advClick="0" advTm="75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71A3-E2DF-480B-96D3-F3A5D372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D750-5CF5-4E79-A3A3-DACC0978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50132-F39D-4556-914C-7D67C68CA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9D892-6AEF-4FD2-9980-0E385F04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C3D89-37EA-434D-AEF7-C601A1EF2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ADDC9-40F0-4F75-8C7B-E9560F9E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135D6-97C4-4305-92EB-9B4D07E7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8B645-A35A-4840-9D30-90D266F6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7086286"/>
      </p:ext>
    </p:extLst>
  </p:cSld>
  <p:clrMapOvr>
    <a:masterClrMapping/>
  </p:clrMapOvr>
  <p:transition spd="med" advClick="0" advTm="75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97B8-883D-47B0-84A7-7E624ED9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A51D5-47EA-47DB-A4D7-67183883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6A628-3E07-4980-BFB7-C85EA8B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56EB-C2BB-428F-BF9A-7D67771A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0179241"/>
      </p:ext>
    </p:extLst>
  </p:cSld>
  <p:clrMapOvr>
    <a:masterClrMapping/>
  </p:clrMapOvr>
  <p:transition spd="med" advClick="0" advTm="75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BB193-0654-40F4-94C1-3B10B5A8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1DF65-15A8-4CE5-BFF2-E27182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2D7AA-A5F4-4040-B100-3BF7FBB2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7463814"/>
      </p:ext>
    </p:extLst>
  </p:cSld>
  <p:clrMapOvr>
    <a:masterClrMapping/>
  </p:clrMapOvr>
  <p:transition spd="med" advClick="0" advTm="75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FB42-0363-4710-989A-A4585E34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16C-9BB2-47F9-A3BD-E26E065D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9484E-FD41-47E3-87FA-D7ADE2AF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C02C-288C-4DDC-A9C4-E60830E0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5DD24-9FA5-4611-A410-B4580556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35034-C65F-4461-B6B7-C1B461AE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0020565"/>
      </p:ext>
    </p:extLst>
  </p:cSld>
  <p:clrMapOvr>
    <a:masterClrMapping/>
  </p:clrMapOvr>
  <p:transition spd="med" advClick="0" advTm="75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CDDB-4171-43B9-BF60-8FD54FF7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63FF3-1AB6-47F3-8789-FAB87AF7F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901A-72E9-4084-9E4F-2E1E81AD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E321-6AC0-48AC-A6A9-680C683B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F4F50-D4AA-450A-B1BC-F60A944C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1DF6F-0ACF-4550-8B9B-03044145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3741442"/>
      </p:ext>
    </p:extLst>
  </p:cSld>
  <p:clrMapOvr>
    <a:masterClrMapping/>
  </p:clrMapOvr>
  <p:transition spd="med" advClick="0" advTm="75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F3659-35DF-460A-B9D4-1A298967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79BD-7903-4184-A3EA-B232C844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6C58-A223-49A2-896A-7E2269C4D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7308-06FC-418A-AE16-AF9B6E2C5A7C}" type="datetimeFigureOut">
              <a:rPr lang="en-NZ" smtClean="0"/>
              <a:t>28/04/20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B2C0-14BF-4871-9C40-F6C91BA92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B77D-FA75-41C6-AC3B-45109EE2A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A6E0-2716-429C-9E60-4801F2CA3B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702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75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879"/>
            <a:ext cx="10515600" cy="2065105"/>
          </a:xfrm>
        </p:spPr>
        <p:txBody>
          <a:bodyPr>
            <a:normAutofit/>
          </a:bodyPr>
          <a:lstStyle/>
          <a:p>
            <a:pPr algn="ctr"/>
            <a: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  <a:t>Examples trials:</a:t>
            </a:r>
            <a:b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  <a:t>Free (No Belt) Agent 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5587F-FCE3-491F-802F-9076FBD384CB}"/>
              </a:ext>
            </a:extLst>
          </p:cNvPr>
          <p:cNvSpPr txBox="1"/>
          <p:nvPr/>
        </p:nvSpPr>
        <p:spPr>
          <a:xfrm>
            <a:off x="838200" y="744071"/>
            <a:ext cx="76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Mock-up of trails for the BELT (</a:t>
            </a:r>
            <a:r>
              <a:rPr lang="en-NZ" b="1" u="sng" dirty="0"/>
              <a:t>B</a:t>
            </a:r>
            <a:r>
              <a:rPr lang="en-NZ" dirty="0"/>
              <a:t>utterfill, </a:t>
            </a:r>
            <a:r>
              <a:rPr lang="en-NZ" b="1" u="sng" dirty="0"/>
              <a:t>E</a:t>
            </a:r>
            <a:r>
              <a:rPr lang="en-NZ" dirty="0"/>
              <a:t>dwards &amp; </a:t>
            </a:r>
            <a:r>
              <a:rPr lang="en-NZ" b="1" dirty="0"/>
              <a:t>L</a:t>
            </a:r>
            <a:r>
              <a:rPr lang="en-NZ" dirty="0"/>
              <a:t>ow </a:t>
            </a:r>
            <a:r>
              <a:rPr lang="en-NZ" b="1" dirty="0"/>
              <a:t>T</a:t>
            </a:r>
            <a:r>
              <a:rPr lang="en-NZ" dirty="0"/>
              <a:t>ask)</a:t>
            </a:r>
          </a:p>
        </p:txBody>
      </p:sp>
    </p:spTree>
    <p:extLst>
      <p:ext uri="{BB962C8B-B14F-4D97-AF65-F5344CB8AC3E}">
        <p14:creationId xmlns:p14="http://schemas.microsoft.com/office/powerpoint/2010/main" val="664359679"/>
      </p:ext>
    </p:extLst>
  </p:cSld>
  <p:clrMapOvr>
    <a:masterClrMapping/>
  </p:clrMapOvr>
  <p:transition spd="med" advClick="0" advTm="7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5505649"/>
      </p:ext>
    </p:extLst>
  </p:cSld>
  <p:clrMapOvr>
    <a:masterClrMapping/>
  </p:clrMapOvr>
  <p:transition spd="med" advClick="0" advTm="75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1592AF8-86B7-4C2B-9DEE-356CB9A1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628937"/>
            <a:ext cx="391068" cy="7667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2" name="Picture 31" descr="A coffee mug&#10;&#10;Description automatically generated">
            <a:extLst>
              <a:ext uri="{FF2B5EF4-FFF2-40B4-BE49-F238E27FC236}">
                <a16:creationId xmlns:a16="http://schemas.microsoft.com/office/drawing/2014/main" id="{26A124DC-1E90-4C4C-8C3F-FFFBA30E4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362676"/>
            <a:ext cx="325203" cy="325203"/>
          </a:xfrm>
          <a:prstGeom prst="rect">
            <a:avLst/>
          </a:prstGeom>
        </p:spPr>
      </p:pic>
      <p:pic>
        <p:nvPicPr>
          <p:cNvPr id="10" name="Picture 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7746788-13DC-5A49-ADCB-CAA2DDF48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5" y="3047142"/>
            <a:ext cx="666228" cy="13497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61AF9F-FB6D-CA40-AA21-D480DBE97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0" r="17692"/>
          <a:stretch/>
        </p:blipFill>
        <p:spPr>
          <a:xfrm>
            <a:off x="4083328" y="1314733"/>
            <a:ext cx="4790721" cy="453333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07EAE62-B9A0-464B-86B7-F5E1BB813F9D}"/>
              </a:ext>
            </a:extLst>
          </p:cNvPr>
          <p:cNvGrpSpPr/>
          <p:nvPr/>
        </p:nvGrpSpPr>
        <p:grpSpPr>
          <a:xfrm>
            <a:off x="5991452" y="3961428"/>
            <a:ext cx="513896" cy="1206959"/>
            <a:chOff x="5876623" y="2826537"/>
            <a:chExt cx="513896" cy="1206959"/>
          </a:xfrm>
        </p:grpSpPr>
        <p:pic>
          <p:nvPicPr>
            <p:cNvPr id="15" name="Picture 14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6984F079-ECC3-EC46-B4B1-E0708C7A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7293">
              <a:off x="5877276" y="2826537"/>
              <a:ext cx="496484" cy="342023"/>
            </a:xfrm>
            <a:prstGeom prst="rect">
              <a:avLst/>
            </a:prstGeom>
          </p:spPr>
        </p:pic>
        <p:pic>
          <p:nvPicPr>
            <p:cNvPr id="16" name="Picture 15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36220530-6659-9C42-AE23-767E23CB4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7488">
              <a:off x="5876623" y="2942775"/>
              <a:ext cx="481764" cy="342023"/>
            </a:xfrm>
            <a:prstGeom prst="rect">
              <a:avLst/>
            </a:prstGeom>
          </p:spPr>
        </p:pic>
        <p:pic>
          <p:nvPicPr>
            <p:cNvPr id="17" name="Picture 16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BA87949B-3735-C247-BA93-FE059545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7301">
              <a:off x="5909385" y="3121637"/>
              <a:ext cx="472639" cy="342023"/>
            </a:xfrm>
            <a:prstGeom prst="rect">
              <a:avLst/>
            </a:prstGeom>
          </p:spPr>
        </p:pic>
        <p:pic>
          <p:nvPicPr>
            <p:cNvPr id="18" name="Picture 17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B6E4D915-2AE2-754B-ADF4-A92968612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6428">
              <a:off x="5919515" y="3285031"/>
              <a:ext cx="463132" cy="342023"/>
            </a:xfrm>
            <a:prstGeom prst="rect">
              <a:avLst/>
            </a:prstGeom>
          </p:spPr>
        </p:pic>
        <p:pic>
          <p:nvPicPr>
            <p:cNvPr id="19" name="Picture 18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ED15C684-0EA7-EB4A-A4BA-4AB9DFB81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973" y="3456436"/>
              <a:ext cx="438546" cy="342023"/>
            </a:xfrm>
            <a:prstGeom prst="rect">
              <a:avLst/>
            </a:prstGeom>
          </p:spPr>
        </p:pic>
        <p:pic>
          <p:nvPicPr>
            <p:cNvPr id="20" name="Picture 19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5CA50CB5-B794-DF4C-A3EE-F4DED9EC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7662">
              <a:off x="5941381" y="3576957"/>
              <a:ext cx="426867" cy="342023"/>
            </a:xfrm>
            <a:prstGeom prst="rect">
              <a:avLst/>
            </a:prstGeom>
          </p:spPr>
        </p:pic>
        <p:pic>
          <p:nvPicPr>
            <p:cNvPr id="21" name="Picture 20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42F3E5B8-166C-1341-88CF-480FFB18E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9213">
              <a:off x="5933294" y="3696478"/>
              <a:ext cx="397533" cy="337018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6BD881C-FEB6-4140-AB48-BB6A4B9E7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991"/>
          <a:stretch/>
        </p:blipFill>
        <p:spPr>
          <a:xfrm>
            <a:off x="3484253" y="1314732"/>
            <a:ext cx="2357516" cy="4533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4DD022-C956-E54E-9197-7930A45C5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56"/>
          <a:stretch/>
        </p:blipFill>
        <p:spPr>
          <a:xfrm>
            <a:off x="6638925" y="1314732"/>
            <a:ext cx="2522927" cy="4533333"/>
          </a:xfrm>
          <a:prstGeom prst="rect">
            <a:avLst/>
          </a:prstGeom>
        </p:spPr>
      </p:pic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E7F5F55-C73D-483F-AB1D-A09D41D0F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58" y="3158602"/>
            <a:ext cx="666228" cy="13061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3" name="Picture 32" descr="A coffee mug&#10;&#10;Description automatically generated">
            <a:extLst>
              <a:ext uri="{FF2B5EF4-FFF2-40B4-BE49-F238E27FC236}">
                <a16:creationId xmlns:a16="http://schemas.microsoft.com/office/drawing/2014/main" id="{5D053B8C-BC11-468A-B8C6-6597CEACE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1" y="2766704"/>
            <a:ext cx="560876" cy="5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20062"/>
      </p:ext>
    </p:extLst>
  </p:cSld>
  <p:clrMapOvr>
    <a:masterClrMapping/>
  </p:clrMapOvr>
  <p:transition spd="med" advClick="0" advTm="75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55220476"/>
      </p:ext>
    </p:extLst>
  </p:cSld>
  <p:clrMapOvr>
    <a:masterClrMapping/>
  </p:clrMapOvr>
  <p:transition spd="med" advClick="0" advTm="75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571394344"/>
      </p:ext>
    </p:extLst>
  </p:cSld>
  <p:clrMapOvr>
    <a:masterClrMapping/>
  </p:clrMapOvr>
  <p:transition spd="med" advClick="0" advTm="75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4475422"/>
      </p:ext>
    </p:extLst>
  </p:cSld>
  <p:clrMapOvr>
    <a:masterClrMapping/>
  </p:clrMapOvr>
  <p:transition spd="med" advClick="0" advTm="75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CDB04-FE20-445C-AD65-85C1967F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6" y="1175032"/>
            <a:ext cx="8101587" cy="4507936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F480121-309A-4D7F-B3DE-F99166B8E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08" y="2635303"/>
            <a:ext cx="391068" cy="7667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1331D93-9DE4-41EE-8306-F7048AC7E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73" y="2635303"/>
            <a:ext cx="391068" cy="7667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1C923EC-D453-4720-B6A2-89D13163E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55" y="2525277"/>
            <a:ext cx="325203" cy="6375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 descr="A coffee mug&#10;&#10;Description automatically generated">
            <a:extLst>
              <a:ext uri="{FF2B5EF4-FFF2-40B4-BE49-F238E27FC236}">
                <a16:creationId xmlns:a16="http://schemas.microsoft.com/office/drawing/2014/main" id="{61AB8253-6F36-40C9-A418-807C994D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08" y="2319104"/>
            <a:ext cx="426453" cy="426453"/>
          </a:xfrm>
          <a:prstGeom prst="rect">
            <a:avLst/>
          </a:prstGeom>
        </p:spPr>
      </p:pic>
      <p:pic>
        <p:nvPicPr>
          <p:cNvPr id="6" name="Picture 5" descr="A coffee mug&#10;&#10;Description automatically generated">
            <a:extLst>
              <a:ext uri="{FF2B5EF4-FFF2-40B4-BE49-F238E27FC236}">
                <a16:creationId xmlns:a16="http://schemas.microsoft.com/office/drawing/2014/main" id="{B7091F84-DB42-4F2F-A5D9-1FE106955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55" y="2273309"/>
            <a:ext cx="383383" cy="33984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offee mug&#10;&#10;Description automatically generated">
            <a:extLst>
              <a:ext uri="{FF2B5EF4-FFF2-40B4-BE49-F238E27FC236}">
                <a16:creationId xmlns:a16="http://schemas.microsoft.com/office/drawing/2014/main" id="{D6563428-9D9A-4CEE-AC50-7259D205A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362676"/>
            <a:ext cx="325203" cy="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85920"/>
      </p:ext>
    </p:extLst>
  </p:cSld>
  <p:clrMapOvr>
    <a:masterClrMapping/>
  </p:clrMapOvr>
  <p:transition spd="med" advClick="0" advTm="75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685"/>
            <a:ext cx="10515600" cy="2095927"/>
          </a:xfrm>
        </p:spPr>
        <p:txBody>
          <a:bodyPr>
            <a:noAutofit/>
          </a:bodyPr>
          <a:lstStyle/>
          <a:p>
            <a:pPr algn="ctr"/>
            <a: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  <a:t>Example trials:</a:t>
            </a:r>
            <a:b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  <a:t>Belt-Constrained-Agent Version</a:t>
            </a:r>
          </a:p>
        </p:txBody>
      </p:sp>
    </p:spTree>
    <p:extLst>
      <p:ext uri="{BB962C8B-B14F-4D97-AF65-F5344CB8AC3E}">
        <p14:creationId xmlns:p14="http://schemas.microsoft.com/office/powerpoint/2010/main" val="3800463249"/>
      </p:ext>
    </p:extLst>
  </p:cSld>
  <p:clrMapOvr>
    <a:masterClrMapping/>
  </p:clrMapOvr>
  <p:transition spd="med" advClick="0" advTm="75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85897810"/>
      </p:ext>
    </p:extLst>
  </p:cSld>
  <p:clrMapOvr>
    <a:masterClrMapping/>
  </p:clrMapOvr>
  <p:transition spd="med" advClick="0" advTm="75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20580907"/>
      </p:ext>
    </p:extLst>
  </p:cSld>
  <p:clrMapOvr>
    <a:masterClrMapping/>
  </p:clrMapOvr>
  <p:transition spd="med" advClick="0" advTm="75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9253302"/>
      </p:ext>
    </p:extLst>
  </p:cSld>
  <p:clrMapOvr>
    <a:masterClrMapping/>
  </p:clrMapOvr>
  <p:transition spd="med" advClick="0" advTm="75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76073454"/>
      </p:ext>
    </p:extLst>
  </p:cSld>
  <p:clrMapOvr>
    <a:masterClrMapping/>
  </p:clrMapOvr>
  <p:transition spd="med" advClick="0" advTm="75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8F576C-930B-4C34-B6E2-B9350289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08" y="1162333"/>
            <a:ext cx="8126984" cy="4533333"/>
          </a:xfrm>
          <a:prstGeom prst="rect">
            <a:avLst/>
          </a:prstGeom>
        </p:spPr>
      </p:pic>
      <p:pic>
        <p:nvPicPr>
          <p:cNvPr id="15" name="Picture 14" descr="A picture containing knife&#10;&#10;Description automatically generated">
            <a:extLst>
              <a:ext uri="{FF2B5EF4-FFF2-40B4-BE49-F238E27FC236}">
                <a16:creationId xmlns:a16="http://schemas.microsoft.com/office/drawing/2014/main" id="{8B8F9C7F-3EFB-41A3-8D2A-0DBD656E7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93">
            <a:off x="5877276" y="2826537"/>
            <a:ext cx="496484" cy="342023"/>
          </a:xfrm>
          <a:prstGeom prst="rect">
            <a:avLst/>
          </a:prstGeom>
        </p:spPr>
      </p:pic>
      <p:pic>
        <p:nvPicPr>
          <p:cNvPr id="16" name="Picture 15" descr="A picture containing knife&#10;&#10;Description automatically generated">
            <a:extLst>
              <a:ext uri="{FF2B5EF4-FFF2-40B4-BE49-F238E27FC236}">
                <a16:creationId xmlns:a16="http://schemas.microsoft.com/office/drawing/2014/main" id="{278A6523-94FF-4BE4-8C63-6AC94ECAD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488">
            <a:off x="5876623" y="2942775"/>
            <a:ext cx="481764" cy="342023"/>
          </a:xfrm>
          <a:prstGeom prst="rect">
            <a:avLst/>
          </a:prstGeom>
        </p:spPr>
      </p:pic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FA1994C8-9E6D-4660-B3AC-FC8515304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301">
            <a:off x="5909385" y="3121637"/>
            <a:ext cx="472639" cy="342023"/>
          </a:xfrm>
          <a:prstGeom prst="rect">
            <a:avLst/>
          </a:prstGeom>
        </p:spPr>
      </p:pic>
      <p:pic>
        <p:nvPicPr>
          <p:cNvPr id="18" name="Picture 17" descr="A picture containing knife&#10;&#10;Description automatically generated">
            <a:extLst>
              <a:ext uri="{FF2B5EF4-FFF2-40B4-BE49-F238E27FC236}">
                <a16:creationId xmlns:a16="http://schemas.microsoft.com/office/drawing/2014/main" id="{795AE8C7-4E00-4527-ABEA-3E6A98BF5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428">
            <a:off x="5919515" y="3285031"/>
            <a:ext cx="463132" cy="342023"/>
          </a:xfrm>
          <a:prstGeom prst="rect">
            <a:avLst/>
          </a:prstGeom>
        </p:spPr>
      </p:pic>
      <p:pic>
        <p:nvPicPr>
          <p:cNvPr id="19" name="Picture 18" descr="A picture containing knife&#10;&#10;Description automatically generated">
            <a:extLst>
              <a:ext uri="{FF2B5EF4-FFF2-40B4-BE49-F238E27FC236}">
                <a16:creationId xmlns:a16="http://schemas.microsoft.com/office/drawing/2014/main" id="{D0D97FCF-C819-497E-AA74-27A33141B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73" y="3456436"/>
            <a:ext cx="438546" cy="342023"/>
          </a:xfrm>
          <a:prstGeom prst="rect">
            <a:avLst/>
          </a:prstGeom>
        </p:spPr>
      </p:pic>
      <p:pic>
        <p:nvPicPr>
          <p:cNvPr id="20" name="Picture 19" descr="A picture containing knife&#10;&#10;Description automatically generated">
            <a:extLst>
              <a:ext uri="{FF2B5EF4-FFF2-40B4-BE49-F238E27FC236}">
                <a16:creationId xmlns:a16="http://schemas.microsoft.com/office/drawing/2014/main" id="{9FE5C596-0E5F-4DFF-9CCA-000D65BD6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7662">
            <a:off x="5941381" y="3576957"/>
            <a:ext cx="426867" cy="342023"/>
          </a:xfrm>
          <a:prstGeom prst="rect">
            <a:avLst/>
          </a:prstGeom>
        </p:spPr>
      </p:pic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7E987D2A-DA92-4CEB-9622-02C88877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213">
            <a:off x="5933294" y="3696478"/>
            <a:ext cx="397533" cy="337018"/>
          </a:xfrm>
          <a:prstGeom prst="rect">
            <a:avLst/>
          </a:prstGeom>
        </p:spPr>
      </p:pic>
      <p:pic>
        <p:nvPicPr>
          <p:cNvPr id="22" name="Picture 2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51D8760-B92D-4BA6-B846-A14929109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615119"/>
            <a:ext cx="391068" cy="9048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445E80F-AEF0-4632-81B0-E020A8D61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70" y="2706547"/>
            <a:ext cx="391068" cy="9048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7FE5DA9-1B52-4FCF-BD53-E9054A3EA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39" y="2514629"/>
            <a:ext cx="325203" cy="7524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Picture 5" descr="A coffee mug&#10;&#10;Description automatically generated">
            <a:extLst>
              <a:ext uri="{FF2B5EF4-FFF2-40B4-BE49-F238E27FC236}">
                <a16:creationId xmlns:a16="http://schemas.microsoft.com/office/drawing/2014/main" id="{3FE04FF1-B7BF-48F3-B82B-AA79B55FA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312893"/>
            <a:ext cx="426453" cy="426453"/>
          </a:xfrm>
          <a:prstGeom prst="rect">
            <a:avLst/>
          </a:prstGeom>
        </p:spPr>
      </p:pic>
      <p:pic>
        <p:nvPicPr>
          <p:cNvPr id="7" name="Picture 6" descr="A coffee mug&#10;&#10;Description automatically generated">
            <a:extLst>
              <a:ext uri="{FF2B5EF4-FFF2-40B4-BE49-F238E27FC236}">
                <a16:creationId xmlns:a16="http://schemas.microsoft.com/office/drawing/2014/main" id="{C572B854-07C9-434B-8E04-08F77E53C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06" y="2312893"/>
            <a:ext cx="260673" cy="260673"/>
          </a:xfrm>
          <a:prstGeom prst="rect">
            <a:avLst/>
          </a:prstGeom>
        </p:spPr>
      </p:pic>
      <p:pic>
        <p:nvPicPr>
          <p:cNvPr id="5" name="Picture 4" descr="A coffee mug&#10;&#10;Description automatically generated">
            <a:extLst>
              <a:ext uri="{FF2B5EF4-FFF2-40B4-BE49-F238E27FC236}">
                <a16:creationId xmlns:a16="http://schemas.microsoft.com/office/drawing/2014/main" id="{47D8B18A-71A0-424B-95FF-A65D9DD48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03" y="2450995"/>
            <a:ext cx="325203" cy="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65849"/>
      </p:ext>
    </p:extLst>
  </p:cSld>
  <p:clrMapOvr>
    <a:masterClrMapping/>
  </p:clrMapOvr>
  <p:transition spd="med" advClick="0" advTm="75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knife&#10;&#10;Description automatically generated">
            <a:extLst>
              <a:ext uri="{FF2B5EF4-FFF2-40B4-BE49-F238E27FC236}">
                <a16:creationId xmlns:a16="http://schemas.microsoft.com/office/drawing/2014/main" id="{8B8F9C7F-3EFB-41A3-8D2A-0DBD656E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93">
            <a:off x="5877276" y="2826537"/>
            <a:ext cx="496484" cy="342023"/>
          </a:xfrm>
          <a:prstGeom prst="rect">
            <a:avLst/>
          </a:prstGeom>
        </p:spPr>
      </p:pic>
      <p:pic>
        <p:nvPicPr>
          <p:cNvPr id="16" name="Picture 15" descr="A picture containing knife&#10;&#10;Description automatically generated">
            <a:extLst>
              <a:ext uri="{FF2B5EF4-FFF2-40B4-BE49-F238E27FC236}">
                <a16:creationId xmlns:a16="http://schemas.microsoft.com/office/drawing/2014/main" id="{278A6523-94FF-4BE4-8C63-6AC94ECA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488">
            <a:off x="5876623" y="2942775"/>
            <a:ext cx="481764" cy="342023"/>
          </a:xfrm>
          <a:prstGeom prst="rect">
            <a:avLst/>
          </a:prstGeom>
        </p:spPr>
      </p:pic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FA1994C8-9E6D-4660-B3AC-FC851530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301">
            <a:off x="5909385" y="3121637"/>
            <a:ext cx="472639" cy="342023"/>
          </a:xfrm>
          <a:prstGeom prst="rect">
            <a:avLst/>
          </a:prstGeom>
        </p:spPr>
      </p:pic>
      <p:pic>
        <p:nvPicPr>
          <p:cNvPr id="18" name="Picture 17" descr="A picture containing knife&#10;&#10;Description automatically generated">
            <a:extLst>
              <a:ext uri="{FF2B5EF4-FFF2-40B4-BE49-F238E27FC236}">
                <a16:creationId xmlns:a16="http://schemas.microsoft.com/office/drawing/2014/main" id="{795AE8C7-4E00-4527-ABEA-3E6A98BF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428">
            <a:off x="5919515" y="3285031"/>
            <a:ext cx="463132" cy="342023"/>
          </a:xfrm>
          <a:prstGeom prst="rect">
            <a:avLst/>
          </a:prstGeom>
        </p:spPr>
      </p:pic>
      <p:pic>
        <p:nvPicPr>
          <p:cNvPr id="19" name="Picture 18" descr="A picture containing knife&#10;&#10;Description automatically generated">
            <a:extLst>
              <a:ext uri="{FF2B5EF4-FFF2-40B4-BE49-F238E27FC236}">
                <a16:creationId xmlns:a16="http://schemas.microsoft.com/office/drawing/2014/main" id="{D0D97FCF-C819-497E-AA74-27A33141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73" y="3456436"/>
            <a:ext cx="438546" cy="342023"/>
          </a:xfrm>
          <a:prstGeom prst="rect">
            <a:avLst/>
          </a:prstGeom>
        </p:spPr>
      </p:pic>
      <p:pic>
        <p:nvPicPr>
          <p:cNvPr id="20" name="Picture 19" descr="A picture containing knife&#10;&#10;Description automatically generated">
            <a:extLst>
              <a:ext uri="{FF2B5EF4-FFF2-40B4-BE49-F238E27FC236}">
                <a16:creationId xmlns:a16="http://schemas.microsoft.com/office/drawing/2014/main" id="{9FE5C596-0E5F-4DFF-9CCA-000D65BD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7662">
            <a:off x="5941381" y="3576957"/>
            <a:ext cx="426867" cy="342023"/>
          </a:xfrm>
          <a:prstGeom prst="rect">
            <a:avLst/>
          </a:prstGeom>
        </p:spPr>
      </p:pic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7E987D2A-DA92-4CEB-9622-02C888771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213">
            <a:off x="5933294" y="3696478"/>
            <a:ext cx="397533" cy="337018"/>
          </a:xfrm>
          <a:prstGeom prst="rect">
            <a:avLst/>
          </a:prstGeom>
        </p:spPr>
      </p:pic>
      <p:pic>
        <p:nvPicPr>
          <p:cNvPr id="22" name="Picture 2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51D8760-B92D-4BA6-B846-A14929109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615119"/>
            <a:ext cx="391068" cy="9048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445E80F-AEF0-4632-81B0-E020A8D61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70" y="2706547"/>
            <a:ext cx="391068" cy="9048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7FE5DA9-1B52-4FCF-BD53-E9054A3EA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39" y="2514629"/>
            <a:ext cx="325203" cy="7524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Picture 5" descr="A coffee mug&#10;&#10;Description automatically generated">
            <a:extLst>
              <a:ext uri="{FF2B5EF4-FFF2-40B4-BE49-F238E27FC236}">
                <a16:creationId xmlns:a16="http://schemas.microsoft.com/office/drawing/2014/main" id="{3FE04FF1-B7BF-48F3-B82B-AA79B55FA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312893"/>
            <a:ext cx="426453" cy="426453"/>
          </a:xfrm>
          <a:prstGeom prst="rect">
            <a:avLst/>
          </a:prstGeom>
        </p:spPr>
      </p:pic>
      <p:pic>
        <p:nvPicPr>
          <p:cNvPr id="7" name="Picture 6" descr="A coffee mug&#10;&#10;Description automatically generated">
            <a:extLst>
              <a:ext uri="{FF2B5EF4-FFF2-40B4-BE49-F238E27FC236}">
                <a16:creationId xmlns:a16="http://schemas.microsoft.com/office/drawing/2014/main" id="{C572B854-07C9-434B-8E04-08F77E53C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06" y="2312893"/>
            <a:ext cx="260673" cy="260673"/>
          </a:xfrm>
          <a:prstGeom prst="rect">
            <a:avLst/>
          </a:prstGeom>
        </p:spPr>
      </p:pic>
      <p:pic>
        <p:nvPicPr>
          <p:cNvPr id="5" name="Picture 4" descr="A coffee mug&#10;&#10;Description automatically generated">
            <a:extLst>
              <a:ext uri="{FF2B5EF4-FFF2-40B4-BE49-F238E27FC236}">
                <a16:creationId xmlns:a16="http://schemas.microsoft.com/office/drawing/2014/main" id="{47D8B18A-71A0-424B-95FF-A65D9DD48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03" y="2450995"/>
            <a:ext cx="325203" cy="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10333"/>
      </p:ext>
    </p:extLst>
  </p:cSld>
  <p:clrMapOvr>
    <a:masterClrMapping/>
  </p:clrMapOvr>
  <p:transition spd="med" advClick="0" advTm="75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91148522"/>
      </p:ext>
    </p:extLst>
  </p:cSld>
  <p:clrMapOvr>
    <a:masterClrMapping/>
  </p:clrMapOvr>
  <p:transition spd="med" advClick="0" advTm="75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67450259"/>
      </p:ext>
    </p:extLst>
  </p:cSld>
  <p:clrMapOvr>
    <a:masterClrMapping/>
  </p:clrMapOvr>
  <p:transition spd="med" advClick="0" advTm="75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1090632"/>
      </p:ext>
    </p:extLst>
  </p:cSld>
  <p:clrMapOvr>
    <a:masterClrMapping/>
  </p:clrMapOvr>
  <p:transition spd="med" advClick="0" advTm="75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8F576C-930B-4C34-B6E2-B9350289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08" y="1162333"/>
            <a:ext cx="8126984" cy="4533333"/>
          </a:xfrm>
          <a:prstGeom prst="rect">
            <a:avLst/>
          </a:prstGeom>
        </p:spPr>
      </p:pic>
      <p:pic>
        <p:nvPicPr>
          <p:cNvPr id="14" name="Picture 13" descr="A picture containing knife&#10;&#10;Description automatically generated">
            <a:extLst>
              <a:ext uri="{FF2B5EF4-FFF2-40B4-BE49-F238E27FC236}">
                <a16:creationId xmlns:a16="http://schemas.microsoft.com/office/drawing/2014/main" id="{1D0AB6DA-CDBA-4CC2-8CD9-49862500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93">
            <a:off x="5877276" y="2826537"/>
            <a:ext cx="496484" cy="342023"/>
          </a:xfrm>
          <a:prstGeom prst="rect">
            <a:avLst/>
          </a:prstGeom>
        </p:spPr>
      </p:pic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C68F5F0-E022-4C3C-AB18-76A4F55FC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488">
            <a:off x="5876623" y="2942775"/>
            <a:ext cx="481764" cy="342023"/>
          </a:xfrm>
          <a:prstGeom prst="rect">
            <a:avLst/>
          </a:prstGeom>
        </p:spPr>
      </p:pic>
      <p:pic>
        <p:nvPicPr>
          <p:cNvPr id="22" name="Picture 21" descr="A picture containing knife&#10;&#10;Description automatically generated">
            <a:extLst>
              <a:ext uri="{FF2B5EF4-FFF2-40B4-BE49-F238E27FC236}">
                <a16:creationId xmlns:a16="http://schemas.microsoft.com/office/drawing/2014/main" id="{FF835858-4E32-4ED3-9A47-184571DE5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301">
            <a:off x="5909385" y="3121637"/>
            <a:ext cx="472639" cy="342023"/>
          </a:xfrm>
          <a:prstGeom prst="rect">
            <a:avLst/>
          </a:prstGeom>
        </p:spPr>
      </p:pic>
      <p:pic>
        <p:nvPicPr>
          <p:cNvPr id="23" name="Picture 22" descr="A picture containing knife&#10;&#10;Description automatically generated">
            <a:extLst>
              <a:ext uri="{FF2B5EF4-FFF2-40B4-BE49-F238E27FC236}">
                <a16:creationId xmlns:a16="http://schemas.microsoft.com/office/drawing/2014/main" id="{986E2B04-2D17-48EA-AE22-3ED640F5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428">
            <a:off x="5919515" y="3285031"/>
            <a:ext cx="463132" cy="342023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0A2559B5-C55F-468E-B6C9-CAC62C7C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73" y="3456436"/>
            <a:ext cx="438546" cy="342023"/>
          </a:xfrm>
          <a:prstGeom prst="rect">
            <a:avLst/>
          </a:prstGeom>
        </p:spPr>
      </p:pic>
      <p:pic>
        <p:nvPicPr>
          <p:cNvPr id="26" name="Picture 25" descr="A picture containing knife&#10;&#10;Description automatically generated">
            <a:extLst>
              <a:ext uri="{FF2B5EF4-FFF2-40B4-BE49-F238E27FC236}">
                <a16:creationId xmlns:a16="http://schemas.microsoft.com/office/drawing/2014/main" id="{D0277910-23CE-4DE9-A101-54BED4C3F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7662">
            <a:off x="5941381" y="3576957"/>
            <a:ext cx="426867" cy="342023"/>
          </a:xfrm>
          <a:prstGeom prst="rect">
            <a:avLst/>
          </a:prstGeom>
        </p:spPr>
      </p:pic>
      <p:pic>
        <p:nvPicPr>
          <p:cNvPr id="27" name="Picture 26" descr="A picture containing knife&#10;&#10;Description automatically generated">
            <a:extLst>
              <a:ext uri="{FF2B5EF4-FFF2-40B4-BE49-F238E27FC236}">
                <a16:creationId xmlns:a16="http://schemas.microsoft.com/office/drawing/2014/main" id="{C77F6AC3-15CD-4550-84EB-19CE01638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213">
            <a:off x="5933294" y="3696478"/>
            <a:ext cx="397533" cy="337018"/>
          </a:xfrm>
          <a:prstGeom prst="rect">
            <a:avLst/>
          </a:prstGeom>
        </p:spPr>
      </p:pic>
      <p:pic>
        <p:nvPicPr>
          <p:cNvPr id="15" name="Picture 1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9872BBB-E328-46E7-9F0B-2902D130D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615119"/>
            <a:ext cx="391068" cy="9048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Picture 1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3266E3A-45F3-4643-8A94-FC59496D2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615119"/>
            <a:ext cx="391068" cy="9048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3" name="Picture 32" descr="A coffee mug&#10;&#10;Description automatically generated">
            <a:extLst>
              <a:ext uri="{FF2B5EF4-FFF2-40B4-BE49-F238E27FC236}">
                <a16:creationId xmlns:a16="http://schemas.microsoft.com/office/drawing/2014/main" id="{5D053B8C-BC11-468A-B8C6-6597CEACE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312893"/>
            <a:ext cx="426453" cy="426453"/>
          </a:xfrm>
          <a:prstGeom prst="rect">
            <a:avLst/>
          </a:prstGeom>
        </p:spPr>
      </p:pic>
      <p:pic>
        <p:nvPicPr>
          <p:cNvPr id="32" name="Picture 31" descr="A coffee mug&#10;&#10;Description automatically generated">
            <a:extLst>
              <a:ext uri="{FF2B5EF4-FFF2-40B4-BE49-F238E27FC236}">
                <a16:creationId xmlns:a16="http://schemas.microsoft.com/office/drawing/2014/main" id="{26A124DC-1E90-4C4C-8C3F-FFFBA30E4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362676"/>
            <a:ext cx="325203" cy="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8202"/>
      </p:ext>
    </p:extLst>
  </p:cSld>
  <p:clrMapOvr>
    <a:masterClrMapping/>
  </p:clrMapOvr>
  <p:transition spd="med" advClick="0" advTm="75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93731217"/>
      </p:ext>
    </p:extLst>
  </p:cSld>
  <p:clrMapOvr>
    <a:masterClrMapping/>
  </p:clrMapOvr>
  <p:transition spd="med" advClick="0" advTm="75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88343162"/>
      </p:ext>
    </p:extLst>
  </p:cSld>
  <p:clrMapOvr>
    <a:masterClrMapping/>
  </p:clrMapOvr>
  <p:transition spd="med" advClick="0" advTm="75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7266329"/>
      </p:ext>
    </p:extLst>
  </p:cSld>
  <p:clrMapOvr>
    <a:masterClrMapping/>
  </p:clrMapOvr>
  <p:transition spd="med" advClick="0" advTm="75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CDB04-FE20-445C-AD65-85C1967F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6" y="1175032"/>
            <a:ext cx="8101587" cy="4507936"/>
          </a:xfrm>
          <a:prstGeom prst="rect">
            <a:avLst/>
          </a:prstGeom>
        </p:spPr>
      </p:pic>
      <p:pic>
        <p:nvPicPr>
          <p:cNvPr id="14" name="Picture 13" descr="A picture containing knife&#10;&#10;Description automatically generated">
            <a:extLst>
              <a:ext uri="{FF2B5EF4-FFF2-40B4-BE49-F238E27FC236}">
                <a16:creationId xmlns:a16="http://schemas.microsoft.com/office/drawing/2014/main" id="{6E13D0C4-E292-41DA-B6BB-ECB2452CA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452">
            <a:off x="5898685" y="2774372"/>
            <a:ext cx="481892" cy="331971"/>
          </a:xfrm>
          <a:prstGeom prst="rect">
            <a:avLst/>
          </a:prstGeom>
        </p:spPr>
      </p:pic>
      <p:pic>
        <p:nvPicPr>
          <p:cNvPr id="15" name="Picture 14" descr="A picture containing knife&#10;&#10;Description automatically generated">
            <a:extLst>
              <a:ext uri="{FF2B5EF4-FFF2-40B4-BE49-F238E27FC236}">
                <a16:creationId xmlns:a16="http://schemas.microsoft.com/office/drawing/2014/main" id="{133DBD34-4528-49EA-8CD4-78C3082BB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915">
            <a:off x="5905339" y="2895775"/>
            <a:ext cx="481764" cy="342023"/>
          </a:xfrm>
          <a:prstGeom prst="rect">
            <a:avLst/>
          </a:prstGeom>
        </p:spPr>
      </p:pic>
      <p:pic>
        <p:nvPicPr>
          <p:cNvPr id="16" name="Picture 15" descr="A picture containing knife&#10;&#10;Description automatically generated">
            <a:extLst>
              <a:ext uri="{FF2B5EF4-FFF2-40B4-BE49-F238E27FC236}">
                <a16:creationId xmlns:a16="http://schemas.microsoft.com/office/drawing/2014/main" id="{0E943034-53D1-41DF-AA3C-834C4203F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7721">
            <a:off x="5886711" y="3067502"/>
            <a:ext cx="472639" cy="342023"/>
          </a:xfrm>
          <a:prstGeom prst="rect">
            <a:avLst/>
          </a:prstGeom>
        </p:spPr>
      </p:pic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1863802C-B473-4641-AC0E-0B86EE3A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9824">
            <a:off x="5879695" y="3232669"/>
            <a:ext cx="463132" cy="342023"/>
          </a:xfrm>
          <a:prstGeom prst="rect">
            <a:avLst/>
          </a:prstGeom>
        </p:spPr>
      </p:pic>
      <p:pic>
        <p:nvPicPr>
          <p:cNvPr id="18" name="Picture 17" descr="A picture containing knife&#10;&#10;Description automatically generated">
            <a:extLst>
              <a:ext uri="{FF2B5EF4-FFF2-40B4-BE49-F238E27FC236}">
                <a16:creationId xmlns:a16="http://schemas.microsoft.com/office/drawing/2014/main" id="{2A16CC55-00FC-4CF6-93D2-CE937586A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26" y="3450179"/>
            <a:ext cx="438546" cy="342023"/>
          </a:xfrm>
          <a:prstGeom prst="rect">
            <a:avLst/>
          </a:prstGeom>
        </p:spPr>
      </p:pic>
      <p:pic>
        <p:nvPicPr>
          <p:cNvPr id="19" name="Picture 18" descr="A picture containing knife&#10;&#10;Description automatically generated">
            <a:extLst>
              <a:ext uri="{FF2B5EF4-FFF2-40B4-BE49-F238E27FC236}">
                <a16:creationId xmlns:a16="http://schemas.microsoft.com/office/drawing/2014/main" id="{42FF1655-60BE-4839-93E7-9676544A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5046">
            <a:off x="5893467" y="3569014"/>
            <a:ext cx="426867" cy="342023"/>
          </a:xfrm>
          <a:prstGeom prst="rect">
            <a:avLst/>
          </a:prstGeom>
        </p:spPr>
      </p:pic>
      <p:pic>
        <p:nvPicPr>
          <p:cNvPr id="20" name="Picture 19" descr="A picture containing knife&#10;&#10;Description automatically generated">
            <a:extLst>
              <a:ext uri="{FF2B5EF4-FFF2-40B4-BE49-F238E27FC236}">
                <a16:creationId xmlns:a16="http://schemas.microsoft.com/office/drawing/2014/main" id="{1DFC288E-7F39-4E67-98AA-5E2B44BCE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8192">
            <a:off x="5932675" y="3694220"/>
            <a:ext cx="397533" cy="337018"/>
          </a:xfrm>
          <a:prstGeom prst="rect">
            <a:avLst/>
          </a:prstGeom>
        </p:spPr>
      </p:pic>
      <p:pic>
        <p:nvPicPr>
          <p:cNvPr id="23" name="Picture 2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7EE196D-EC74-49E8-84D4-5A26EC003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08" y="2635303"/>
            <a:ext cx="391068" cy="7667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3F5EC86-C747-4AAE-9BEB-F3C4A5A99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73" y="2635303"/>
            <a:ext cx="391068" cy="7667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35EDBB9-3108-44CB-B9A7-2765E5021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55" y="2525277"/>
            <a:ext cx="325203" cy="6375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2" name="Picture 11" descr="A coffee mug&#10;&#10;Description automatically generated">
            <a:extLst>
              <a:ext uri="{FF2B5EF4-FFF2-40B4-BE49-F238E27FC236}">
                <a16:creationId xmlns:a16="http://schemas.microsoft.com/office/drawing/2014/main" id="{AFAD3398-8416-4917-B57F-1704EC78C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55" y="2273309"/>
            <a:ext cx="383383" cy="339840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A coffee mug&#10;&#10;Description automatically generated">
            <a:extLst>
              <a:ext uri="{FF2B5EF4-FFF2-40B4-BE49-F238E27FC236}">
                <a16:creationId xmlns:a16="http://schemas.microsoft.com/office/drawing/2014/main" id="{7BC955A0-E2B9-4203-B5B3-36205C28D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08" y="2319104"/>
            <a:ext cx="426453" cy="426453"/>
          </a:xfrm>
          <a:prstGeom prst="rect">
            <a:avLst/>
          </a:prstGeom>
        </p:spPr>
      </p:pic>
      <p:pic>
        <p:nvPicPr>
          <p:cNvPr id="10" name="Picture 9" descr="A coffee mug&#10;&#10;Description automatically generated">
            <a:extLst>
              <a:ext uri="{FF2B5EF4-FFF2-40B4-BE49-F238E27FC236}">
                <a16:creationId xmlns:a16="http://schemas.microsoft.com/office/drawing/2014/main" id="{A83A1448-4642-4C15-884D-F1A96BA2C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362676"/>
            <a:ext cx="325203" cy="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9704"/>
      </p:ext>
    </p:extLst>
  </p:cSld>
  <p:clrMapOvr>
    <a:masterClrMapping/>
  </p:clrMapOvr>
  <p:transition spd="med" advClick="0" advTm="75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38328"/>
      </p:ext>
    </p:extLst>
  </p:cSld>
  <p:clrMapOvr>
    <a:masterClrMapping/>
  </p:clrMapOvr>
  <p:transition spd="med" advClick="0" advTm="75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928"/>
            <a:ext cx="10515600" cy="2599362"/>
          </a:xfrm>
        </p:spPr>
        <p:txBody>
          <a:bodyPr>
            <a:normAutofit/>
          </a:bodyPr>
          <a:lstStyle/>
          <a:p>
            <a:pPr algn="ctr"/>
            <a: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  <a:t>Example trials: </a:t>
            </a:r>
            <a:b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  <a:t>Apron-Belt-Agent Version </a:t>
            </a:r>
            <a:b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4800" dirty="0">
                <a:latin typeface="Arial" panose="020B0604020202020204" pitchFamily="34" charset="0"/>
                <a:cs typeface="Arial" panose="020B0604020202020204" pitchFamily="34" charset="0"/>
              </a:rPr>
              <a:t>(control for perceptual novelty)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21782-A7A0-471E-B696-C88535E0A082}"/>
              </a:ext>
            </a:extLst>
          </p:cNvPr>
          <p:cNvSpPr/>
          <p:nvPr/>
        </p:nvSpPr>
        <p:spPr>
          <a:xfrm>
            <a:off x="1613044" y="4514605"/>
            <a:ext cx="9411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Note: The belts in the constrained-agent version are re-arranged in the form of an apron to enable the agent to potentially accomplish reach-to-grasp actions.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066413"/>
      </p:ext>
    </p:extLst>
  </p:cSld>
  <p:clrMapOvr>
    <a:masterClrMapping/>
  </p:clrMapOvr>
  <p:transition spd="med" advClick="0" advTm="75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28411901"/>
      </p:ext>
    </p:extLst>
  </p:cSld>
  <p:clrMapOvr>
    <a:masterClrMapping/>
  </p:clrMapOvr>
  <p:transition spd="med" advClick="0" advTm="75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48998767"/>
      </p:ext>
    </p:extLst>
  </p:cSld>
  <p:clrMapOvr>
    <a:masterClrMapping/>
  </p:clrMapOvr>
  <p:transition spd="med" advClick="0" advTm="75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684418"/>
      </p:ext>
    </p:extLst>
  </p:cSld>
  <p:clrMapOvr>
    <a:masterClrMapping/>
  </p:clrMapOvr>
  <p:transition spd="med" advClick="0" advTm="75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8F576C-930B-4C34-B6E2-B9350289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08" y="1162333"/>
            <a:ext cx="8126984" cy="4533333"/>
          </a:xfrm>
          <a:prstGeom prst="rect">
            <a:avLst/>
          </a:prstGeom>
        </p:spPr>
      </p:pic>
      <p:pic>
        <p:nvPicPr>
          <p:cNvPr id="13" name="Picture 12" descr="A picture containing knife&#10;&#10;Description automatically generated">
            <a:extLst>
              <a:ext uri="{FF2B5EF4-FFF2-40B4-BE49-F238E27FC236}">
                <a16:creationId xmlns:a16="http://schemas.microsoft.com/office/drawing/2014/main" id="{37B70655-2A5A-487A-B112-94A36D39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25169">
            <a:off x="5881280" y="3204472"/>
            <a:ext cx="462300" cy="318474"/>
          </a:xfrm>
          <a:prstGeom prst="rect">
            <a:avLst/>
          </a:prstGeom>
        </p:spPr>
      </p:pic>
      <p:pic>
        <p:nvPicPr>
          <p:cNvPr id="14" name="Picture 13" descr="A picture containing knife&#10;&#10;Description automatically generated">
            <a:extLst>
              <a:ext uri="{FF2B5EF4-FFF2-40B4-BE49-F238E27FC236}">
                <a16:creationId xmlns:a16="http://schemas.microsoft.com/office/drawing/2014/main" id="{0C2D1FA0-5EC4-45AB-BEF4-F88325CE0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7871">
            <a:off x="5968584" y="2781935"/>
            <a:ext cx="410742" cy="291602"/>
          </a:xfrm>
          <a:prstGeom prst="rect">
            <a:avLst/>
          </a:prstGeom>
        </p:spPr>
      </p:pic>
      <p:pic>
        <p:nvPicPr>
          <p:cNvPr id="22" name="Picture 21" descr="A picture containing knife&#10;&#10;Description automatically generated">
            <a:extLst>
              <a:ext uri="{FF2B5EF4-FFF2-40B4-BE49-F238E27FC236}">
                <a16:creationId xmlns:a16="http://schemas.microsoft.com/office/drawing/2014/main" id="{F4408292-4FD8-41A7-A5D4-30A7BB7E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5907">
            <a:off x="6002903" y="2988680"/>
            <a:ext cx="454080" cy="328593"/>
          </a:xfrm>
          <a:prstGeom prst="rect">
            <a:avLst/>
          </a:prstGeom>
        </p:spPr>
      </p:pic>
      <p:pic>
        <p:nvPicPr>
          <p:cNvPr id="23" name="Picture 22" descr="A picture containing knife&#10;&#10;Description automatically generated">
            <a:extLst>
              <a:ext uri="{FF2B5EF4-FFF2-40B4-BE49-F238E27FC236}">
                <a16:creationId xmlns:a16="http://schemas.microsoft.com/office/drawing/2014/main" id="{5231FB97-328C-4CB5-AB79-CDE75D998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3148" y="4072779"/>
            <a:ext cx="394770" cy="291538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F4DD0154-6F8D-4C25-AEBB-48DB47E36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9002">
            <a:off x="5822486" y="2967774"/>
            <a:ext cx="438546" cy="342023"/>
          </a:xfrm>
          <a:prstGeom prst="rect">
            <a:avLst/>
          </a:prstGeom>
        </p:spPr>
      </p:pic>
      <p:pic>
        <p:nvPicPr>
          <p:cNvPr id="26" name="Picture 25" descr="A picture containing knife&#10;&#10;Description automatically generated">
            <a:extLst>
              <a:ext uri="{FF2B5EF4-FFF2-40B4-BE49-F238E27FC236}">
                <a16:creationId xmlns:a16="http://schemas.microsoft.com/office/drawing/2014/main" id="{82D4ACFF-D228-408E-B042-82D3E5BCF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6853">
            <a:off x="5740150" y="3101313"/>
            <a:ext cx="426867" cy="342023"/>
          </a:xfrm>
          <a:prstGeom prst="rect">
            <a:avLst/>
          </a:prstGeom>
        </p:spPr>
      </p:pic>
      <p:pic>
        <p:nvPicPr>
          <p:cNvPr id="27" name="Picture 26" descr="A picture containing knife&#10;&#10;Description automatically generated">
            <a:extLst>
              <a:ext uri="{FF2B5EF4-FFF2-40B4-BE49-F238E27FC236}">
                <a16:creationId xmlns:a16="http://schemas.microsoft.com/office/drawing/2014/main" id="{759E17A4-CE96-4446-BED0-861CF058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36544" y="3609121"/>
            <a:ext cx="425808" cy="360989"/>
          </a:xfrm>
          <a:prstGeom prst="rect">
            <a:avLst/>
          </a:prstGeom>
        </p:spPr>
      </p:pic>
      <p:pic>
        <p:nvPicPr>
          <p:cNvPr id="28" name="Picture 2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CDD6397-478C-465F-BB41-0AE4802C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615119"/>
            <a:ext cx="391068" cy="9048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9" name="Picture 2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7A82017-1AAE-4EA9-BB3C-BC54AEBC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70" y="2706547"/>
            <a:ext cx="391068" cy="9048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0" name="Picture 2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9FCD593-D884-417C-9FCE-09086F63A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39" y="2514629"/>
            <a:ext cx="325203" cy="7524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Picture 5" descr="A coffee mug&#10;&#10;Description automatically generated">
            <a:extLst>
              <a:ext uri="{FF2B5EF4-FFF2-40B4-BE49-F238E27FC236}">
                <a16:creationId xmlns:a16="http://schemas.microsoft.com/office/drawing/2014/main" id="{3FE04FF1-B7BF-48F3-B82B-AA79B55FA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312893"/>
            <a:ext cx="426453" cy="426453"/>
          </a:xfrm>
          <a:prstGeom prst="rect">
            <a:avLst/>
          </a:prstGeom>
        </p:spPr>
      </p:pic>
      <p:pic>
        <p:nvPicPr>
          <p:cNvPr id="7" name="Picture 6" descr="A coffee mug&#10;&#10;Description automatically generated">
            <a:extLst>
              <a:ext uri="{FF2B5EF4-FFF2-40B4-BE49-F238E27FC236}">
                <a16:creationId xmlns:a16="http://schemas.microsoft.com/office/drawing/2014/main" id="{C572B854-07C9-434B-8E04-08F77E53C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06" y="2312893"/>
            <a:ext cx="260673" cy="260673"/>
          </a:xfrm>
          <a:prstGeom prst="rect">
            <a:avLst/>
          </a:prstGeom>
        </p:spPr>
      </p:pic>
      <p:pic>
        <p:nvPicPr>
          <p:cNvPr id="5" name="Picture 4" descr="A coffee mug&#10;&#10;Description automatically generated">
            <a:extLst>
              <a:ext uri="{FF2B5EF4-FFF2-40B4-BE49-F238E27FC236}">
                <a16:creationId xmlns:a16="http://schemas.microsoft.com/office/drawing/2014/main" id="{47D8B18A-71A0-424B-95FF-A65D9DD48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03" y="2450995"/>
            <a:ext cx="325203" cy="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3369"/>
      </p:ext>
    </p:extLst>
  </p:cSld>
  <p:clrMapOvr>
    <a:masterClrMapping/>
  </p:clrMapOvr>
  <p:transition spd="med" advClick="0" advTm="75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55049538"/>
      </p:ext>
    </p:extLst>
  </p:cSld>
  <p:clrMapOvr>
    <a:masterClrMapping/>
  </p:clrMapOvr>
  <p:transition spd="med" advClick="0" advTm="75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4428235"/>
      </p:ext>
    </p:extLst>
  </p:cSld>
  <p:clrMapOvr>
    <a:masterClrMapping/>
  </p:clrMapOvr>
  <p:transition spd="med" advClick="0" advTm="75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9802190"/>
      </p:ext>
    </p:extLst>
  </p:cSld>
  <p:clrMapOvr>
    <a:masterClrMapping/>
  </p:clrMapOvr>
  <p:transition spd="med" advClick="0" advTm="75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8F576C-930B-4C34-B6E2-B9350289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08" y="1162333"/>
            <a:ext cx="8126984" cy="4533333"/>
          </a:xfrm>
          <a:prstGeom prst="rect">
            <a:avLst/>
          </a:prstGeom>
        </p:spPr>
      </p:pic>
      <p:pic>
        <p:nvPicPr>
          <p:cNvPr id="14" name="Picture 13" descr="A picture containing knife&#10;&#10;Description automatically generated">
            <a:extLst>
              <a:ext uri="{FF2B5EF4-FFF2-40B4-BE49-F238E27FC236}">
                <a16:creationId xmlns:a16="http://schemas.microsoft.com/office/drawing/2014/main" id="{1D0AB6DA-CDBA-4CC2-8CD9-49862500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25169">
            <a:off x="5881280" y="3204472"/>
            <a:ext cx="462300" cy="318474"/>
          </a:xfrm>
          <a:prstGeom prst="rect">
            <a:avLst/>
          </a:prstGeom>
        </p:spPr>
      </p:pic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C68F5F0-E022-4C3C-AB18-76A4F55FC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7871">
            <a:off x="5722135" y="3270404"/>
            <a:ext cx="410742" cy="291602"/>
          </a:xfrm>
          <a:prstGeom prst="rect">
            <a:avLst/>
          </a:prstGeom>
        </p:spPr>
      </p:pic>
      <p:pic>
        <p:nvPicPr>
          <p:cNvPr id="22" name="Picture 21" descr="A picture containing knife&#10;&#10;Description automatically generated">
            <a:extLst>
              <a:ext uri="{FF2B5EF4-FFF2-40B4-BE49-F238E27FC236}">
                <a16:creationId xmlns:a16="http://schemas.microsoft.com/office/drawing/2014/main" id="{FF835858-4E32-4ED3-9A47-184571DE5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5907">
            <a:off x="5885390" y="3214362"/>
            <a:ext cx="454080" cy="328593"/>
          </a:xfrm>
          <a:prstGeom prst="rect">
            <a:avLst/>
          </a:prstGeom>
        </p:spPr>
      </p:pic>
      <p:pic>
        <p:nvPicPr>
          <p:cNvPr id="23" name="Picture 22" descr="A picture containing knife&#10;&#10;Description automatically generated">
            <a:extLst>
              <a:ext uri="{FF2B5EF4-FFF2-40B4-BE49-F238E27FC236}">
                <a16:creationId xmlns:a16="http://schemas.microsoft.com/office/drawing/2014/main" id="{986E2B04-2D17-48EA-AE22-3ED640F5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61972" y="3275378"/>
            <a:ext cx="394770" cy="291538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0A2559B5-C55F-468E-B6C9-CAC62C7C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9002">
            <a:off x="5839229" y="3224783"/>
            <a:ext cx="438546" cy="342023"/>
          </a:xfrm>
          <a:prstGeom prst="rect">
            <a:avLst/>
          </a:prstGeom>
        </p:spPr>
      </p:pic>
      <p:pic>
        <p:nvPicPr>
          <p:cNvPr id="26" name="Picture 25" descr="A picture containing knife&#10;&#10;Description automatically generated">
            <a:extLst>
              <a:ext uri="{FF2B5EF4-FFF2-40B4-BE49-F238E27FC236}">
                <a16:creationId xmlns:a16="http://schemas.microsoft.com/office/drawing/2014/main" id="{D0277910-23CE-4DE9-A101-54BED4C3F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6853">
            <a:off x="5836661" y="3219065"/>
            <a:ext cx="426867" cy="342023"/>
          </a:xfrm>
          <a:prstGeom prst="rect">
            <a:avLst/>
          </a:prstGeom>
        </p:spPr>
      </p:pic>
      <p:pic>
        <p:nvPicPr>
          <p:cNvPr id="27" name="Picture 26" descr="A picture containing knife&#10;&#10;Description automatically generated">
            <a:extLst>
              <a:ext uri="{FF2B5EF4-FFF2-40B4-BE49-F238E27FC236}">
                <a16:creationId xmlns:a16="http://schemas.microsoft.com/office/drawing/2014/main" id="{C77F6AC3-15CD-4550-84EB-19CE01638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96506" y="3223172"/>
            <a:ext cx="425808" cy="360989"/>
          </a:xfrm>
          <a:prstGeom prst="rect">
            <a:avLst/>
          </a:prstGeom>
        </p:spPr>
      </p:pic>
      <p:pic>
        <p:nvPicPr>
          <p:cNvPr id="29" name="Picture 2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272F2F3-7E24-4EA8-B73B-165C88D35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628937"/>
            <a:ext cx="391068" cy="7667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0" name="Picture 2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6C7A84C-D08E-4CF9-B88A-9E5EE828C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628937"/>
            <a:ext cx="391068" cy="7667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3" name="Picture 32" descr="A coffee mug&#10;&#10;Description automatically generated">
            <a:extLst>
              <a:ext uri="{FF2B5EF4-FFF2-40B4-BE49-F238E27FC236}">
                <a16:creationId xmlns:a16="http://schemas.microsoft.com/office/drawing/2014/main" id="{5D053B8C-BC11-468A-B8C6-6597CEACE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312893"/>
            <a:ext cx="426453" cy="426453"/>
          </a:xfrm>
          <a:prstGeom prst="rect">
            <a:avLst/>
          </a:prstGeom>
        </p:spPr>
      </p:pic>
      <p:pic>
        <p:nvPicPr>
          <p:cNvPr id="32" name="Picture 31" descr="A coffee mug&#10;&#10;Description automatically generated">
            <a:extLst>
              <a:ext uri="{FF2B5EF4-FFF2-40B4-BE49-F238E27FC236}">
                <a16:creationId xmlns:a16="http://schemas.microsoft.com/office/drawing/2014/main" id="{26A124DC-1E90-4C4C-8C3F-FFFBA30E4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362676"/>
            <a:ext cx="325203" cy="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3917"/>
      </p:ext>
    </p:extLst>
  </p:cSld>
  <p:clrMapOvr>
    <a:masterClrMapping/>
  </p:clrMapOvr>
  <p:transition spd="med" advClick="0" advTm="75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5228566"/>
      </p:ext>
    </p:extLst>
  </p:cSld>
  <p:clrMapOvr>
    <a:masterClrMapping/>
  </p:clrMapOvr>
  <p:transition spd="med" advClick="0" advTm="75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895262607"/>
      </p:ext>
    </p:extLst>
  </p:cSld>
  <p:clrMapOvr>
    <a:masterClrMapping/>
  </p:clrMapOvr>
  <p:transition spd="med" advClick="0" advTm="75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51653832"/>
      </p:ext>
    </p:extLst>
  </p:cSld>
  <p:clrMapOvr>
    <a:masterClrMapping/>
  </p:clrMapOvr>
  <p:transition spd="med" advClick="0" advTm="75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4482849"/>
      </p:ext>
    </p:extLst>
  </p:cSld>
  <p:clrMapOvr>
    <a:masterClrMapping/>
  </p:clrMapOvr>
  <p:transition spd="med" advClick="0" advTm="75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CDB04-FE20-445C-AD65-85C1967F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6" y="1175032"/>
            <a:ext cx="8101587" cy="4507936"/>
          </a:xfrm>
          <a:prstGeom prst="rect">
            <a:avLst/>
          </a:prstGeom>
        </p:spPr>
      </p:pic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E88A4CBC-380D-44AB-BD6C-0DDDF7ED7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8395" y="3251279"/>
            <a:ext cx="408083" cy="281124"/>
          </a:xfrm>
          <a:prstGeom prst="rect">
            <a:avLst/>
          </a:prstGeom>
        </p:spPr>
      </p:pic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FE82D7B7-F5D1-4B68-A392-A67C00E4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80738">
            <a:off x="6108441" y="3269647"/>
            <a:ext cx="387876" cy="280684"/>
          </a:xfrm>
          <a:prstGeom prst="rect">
            <a:avLst/>
          </a:prstGeom>
        </p:spPr>
      </p:pic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8CE064E6-4A1E-4850-A23D-52B12D40E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72702">
            <a:off x="6079635" y="3256343"/>
            <a:ext cx="395447" cy="291602"/>
          </a:xfrm>
          <a:prstGeom prst="rect">
            <a:avLst/>
          </a:prstGeom>
        </p:spPr>
      </p:pic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8C8B8A8A-BB13-421C-8513-D38108DFC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8371">
            <a:off x="6127762" y="3268373"/>
            <a:ext cx="398750" cy="264682"/>
          </a:xfrm>
          <a:prstGeom prst="rect">
            <a:avLst/>
          </a:prstGeom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1D9E8855-5F7E-448C-A45A-129A70078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13425" y="3212623"/>
            <a:ext cx="438546" cy="342023"/>
          </a:xfrm>
          <a:prstGeom prst="rect">
            <a:avLst/>
          </a:prstGeom>
        </p:spPr>
      </p:pic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82369361-947A-4351-B9D7-F14119F5D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78606" y="3257897"/>
            <a:ext cx="394770" cy="291538"/>
          </a:xfrm>
          <a:prstGeom prst="rect">
            <a:avLst/>
          </a:prstGeom>
        </p:spPr>
      </p:pic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E6D5454-B6D3-4E3F-B35F-295C623A2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8494" y="3226849"/>
            <a:ext cx="399436" cy="338631"/>
          </a:xfrm>
          <a:prstGeom prst="rect">
            <a:avLst/>
          </a:prstGeom>
        </p:spPr>
      </p:pic>
      <p:pic>
        <p:nvPicPr>
          <p:cNvPr id="15" name="Picture 1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2B87066-7E2A-4A1F-AD0B-6DD47E1A6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08" y="2635303"/>
            <a:ext cx="391068" cy="7667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Picture 1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E2FB751-8167-4814-B8C1-7050337FA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73" y="2635303"/>
            <a:ext cx="391068" cy="7667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7" name="Picture 1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11F18AB-462A-4BE9-9408-DC49A7B0B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55" y="2525277"/>
            <a:ext cx="325203" cy="6375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Picture 12" descr="A coffee mug&#10;&#10;Description automatically generated">
            <a:extLst>
              <a:ext uri="{FF2B5EF4-FFF2-40B4-BE49-F238E27FC236}">
                <a16:creationId xmlns:a16="http://schemas.microsoft.com/office/drawing/2014/main" id="{2FC82E2F-8F8E-4EBC-A8ED-58E2289B9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08" y="2319104"/>
            <a:ext cx="426453" cy="426453"/>
          </a:xfrm>
          <a:prstGeom prst="rect">
            <a:avLst/>
          </a:prstGeom>
        </p:spPr>
      </p:pic>
      <p:pic>
        <p:nvPicPr>
          <p:cNvPr id="14" name="Picture 13" descr="A coffee mug&#10;&#10;Description automatically generated">
            <a:extLst>
              <a:ext uri="{FF2B5EF4-FFF2-40B4-BE49-F238E27FC236}">
                <a16:creationId xmlns:a16="http://schemas.microsoft.com/office/drawing/2014/main" id="{72B75C4F-232B-44D9-8698-67CD458F0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55" y="2273309"/>
            <a:ext cx="383383" cy="339840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coffee mug&#10;&#10;Description automatically generated">
            <a:extLst>
              <a:ext uri="{FF2B5EF4-FFF2-40B4-BE49-F238E27FC236}">
                <a16:creationId xmlns:a16="http://schemas.microsoft.com/office/drawing/2014/main" id="{479829F2-9403-486B-A86D-AC2A68832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46" y="2362676"/>
            <a:ext cx="325203" cy="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2811"/>
      </p:ext>
    </p:extLst>
  </p:cSld>
  <p:clrMapOvr>
    <a:masterClrMapping/>
  </p:clrMapOvr>
  <p:transition spd="med" advClick="0" advTm="75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74532102"/>
      </p:ext>
    </p:extLst>
  </p:cSld>
  <p:clrMapOvr>
    <a:masterClrMapping/>
  </p:clrMapOvr>
  <p:transition spd="med" advClick="0" advTm="75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746773"/>
      </p:ext>
    </p:extLst>
  </p:cSld>
  <p:clrMapOvr>
    <a:masterClrMapping/>
  </p:clrMapOvr>
  <p:transition spd="med" advClick="0" advTm="75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6972427"/>
      </p:ext>
    </p:extLst>
  </p:cSld>
  <p:clrMapOvr>
    <a:masterClrMapping/>
  </p:clrMapOvr>
  <p:transition spd="med" advClick="0" advTm="75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8F576C-930B-4C34-B6E2-B9350289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08" y="1162333"/>
            <a:ext cx="8126984" cy="4533333"/>
          </a:xfrm>
          <a:prstGeom prst="rect">
            <a:avLst/>
          </a:prstGeom>
        </p:spPr>
      </p:pic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9E3A2D3-A8DD-46AF-8B3D-530246A0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628937"/>
            <a:ext cx="391068" cy="7667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A722F50-4577-4B1D-8828-472D9E063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70" y="2720365"/>
            <a:ext cx="391068" cy="7667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Picture 5" descr="A coffee mug&#10;&#10;Description automatically generated">
            <a:extLst>
              <a:ext uri="{FF2B5EF4-FFF2-40B4-BE49-F238E27FC236}">
                <a16:creationId xmlns:a16="http://schemas.microsoft.com/office/drawing/2014/main" id="{3FE04FF1-B7BF-48F3-B82B-AA79B55FA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07" y="2312893"/>
            <a:ext cx="426453" cy="426453"/>
          </a:xfrm>
          <a:prstGeom prst="rect">
            <a:avLst/>
          </a:prstGeom>
        </p:spPr>
      </p:pic>
      <p:pic>
        <p:nvPicPr>
          <p:cNvPr id="5" name="Picture 4" descr="A coffee mug&#10;&#10;Description automatically generated">
            <a:extLst>
              <a:ext uri="{FF2B5EF4-FFF2-40B4-BE49-F238E27FC236}">
                <a16:creationId xmlns:a16="http://schemas.microsoft.com/office/drawing/2014/main" id="{47D8B18A-71A0-424B-95FF-A65D9DD48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03" y="2450995"/>
            <a:ext cx="325203" cy="325203"/>
          </a:xfrm>
          <a:prstGeom prst="rect">
            <a:avLst/>
          </a:prstGeom>
        </p:spPr>
      </p:pic>
      <p:pic>
        <p:nvPicPr>
          <p:cNvPr id="11" name="Picture 1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A34E769-A573-4FE7-AE0E-EE9A1A530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39" y="2526119"/>
            <a:ext cx="325203" cy="6375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Picture 6" descr="A coffee mug&#10;&#10;Description automatically generated">
            <a:extLst>
              <a:ext uri="{FF2B5EF4-FFF2-40B4-BE49-F238E27FC236}">
                <a16:creationId xmlns:a16="http://schemas.microsoft.com/office/drawing/2014/main" id="{C572B854-07C9-434B-8E04-08F77E53C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06" y="2312893"/>
            <a:ext cx="260673" cy="260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7273FF-FA55-FF47-8E5E-2DF59A440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49"/>
          <a:stretch/>
        </p:blipFill>
        <p:spPr>
          <a:xfrm>
            <a:off x="3479342" y="1162332"/>
            <a:ext cx="2214662" cy="4533333"/>
          </a:xfrm>
          <a:prstGeom prst="rect">
            <a:avLst/>
          </a:prstGeom>
        </p:spPr>
      </p:pic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EC489C07-D469-3F4B-9C37-94A4815E2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93">
            <a:off x="5877276" y="2826537"/>
            <a:ext cx="496484" cy="342023"/>
          </a:xfrm>
          <a:prstGeom prst="rect">
            <a:avLst/>
          </a:prstGeom>
        </p:spPr>
      </p:pic>
      <p:pic>
        <p:nvPicPr>
          <p:cNvPr id="13" name="Picture 12" descr="A picture containing knife&#10;&#10;Description automatically generated">
            <a:extLst>
              <a:ext uri="{FF2B5EF4-FFF2-40B4-BE49-F238E27FC236}">
                <a16:creationId xmlns:a16="http://schemas.microsoft.com/office/drawing/2014/main" id="{470A01AA-0B03-7348-A3E3-FBFC42810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488">
            <a:off x="5876623" y="2942775"/>
            <a:ext cx="481764" cy="342023"/>
          </a:xfrm>
          <a:prstGeom prst="rect">
            <a:avLst/>
          </a:prstGeom>
        </p:spPr>
      </p:pic>
      <p:pic>
        <p:nvPicPr>
          <p:cNvPr id="14" name="Picture 13" descr="A picture containing knife&#10;&#10;Description automatically generated">
            <a:extLst>
              <a:ext uri="{FF2B5EF4-FFF2-40B4-BE49-F238E27FC236}">
                <a16:creationId xmlns:a16="http://schemas.microsoft.com/office/drawing/2014/main" id="{B98D06D4-DA5C-BF48-853F-15AA67D89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301">
            <a:off x="5909385" y="3121637"/>
            <a:ext cx="472639" cy="342023"/>
          </a:xfrm>
          <a:prstGeom prst="rect">
            <a:avLst/>
          </a:prstGeom>
        </p:spPr>
      </p:pic>
      <p:pic>
        <p:nvPicPr>
          <p:cNvPr id="15" name="Picture 14" descr="A picture containing knife&#10;&#10;Description automatically generated">
            <a:extLst>
              <a:ext uri="{FF2B5EF4-FFF2-40B4-BE49-F238E27FC236}">
                <a16:creationId xmlns:a16="http://schemas.microsoft.com/office/drawing/2014/main" id="{AA7CB2AF-9388-C640-9048-F6E6EA854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428">
            <a:off x="5919515" y="3285031"/>
            <a:ext cx="463132" cy="342023"/>
          </a:xfrm>
          <a:prstGeom prst="rect">
            <a:avLst/>
          </a:prstGeom>
        </p:spPr>
      </p:pic>
      <p:pic>
        <p:nvPicPr>
          <p:cNvPr id="16" name="Picture 15" descr="A picture containing knife&#10;&#10;Description automatically generated">
            <a:extLst>
              <a:ext uri="{FF2B5EF4-FFF2-40B4-BE49-F238E27FC236}">
                <a16:creationId xmlns:a16="http://schemas.microsoft.com/office/drawing/2014/main" id="{7A95DB94-C3F1-8D49-B1B2-EEB6E9167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73" y="3456436"/>
            <a:ext cx="438546" cy="342023"/>
          </a:xfrm>
          <a:prstGeom prst="rect">
            <a:avLst/>
          </a:prstGeom>
        </p:spPr>
      </p:pic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F10E1185-C446-AE47-8721-1CDD23A60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7662">
            <a:off x="5941381" y="3576957"/>
            <a:ext cx="426867" cy="342023"/>
          </a:xfrm>
          <a:prstGeom prst="rect">
            <a:avLst/>
          </a:prstGeom>
        </p:spPr>
      </p:pic>
      <p:pic>
        <p:nvPicPr>
          <p:cNvPr id="18" name="Picture 17" descr="A picture containing knife&#10;&#10;Description automatically generated">
            <a:extLst>
              <a:ext uri="{FF2B5EF4-FFF2-40B4-BE49-F238E27FC236}">
                <a16:creationId xmlns:a16="http://schemas.microsoft.com/office/drawing/2014/main" id="{F4A334CF-7193-784E-AE6D-67F336CB5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213">
            <a:off x="5933294" y="3696478"/>
            <a:ext cx="397533" cy="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10292"/>
      </p:ext>
    </p:extLst>
  </p:cSld>
  <p:clrMapOvr>
    <a:masterClrMapping/>
  </p:clrMapOvr>
  <p:transition spd="med" advClick="0" advTm="75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6738450"/>
      </p:ext>
    </p:extLst>
  </p:cSld>
  <p:clrMapOvr>
    <a:masterClrMapping/>
  </p:clrMapOvr>
  <p:transition spd="med" advClick="0" advTm="75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EA8-7A71-4DBF-843A-4CFF7AB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94444358"/>
      </p:ext>
    </p:extLst>
  </p:cSld>
  <p:clrMapOvr>
    <a:masterClrMapping/>
  </p:clrMapOvr>
  <p:transition spd="med" advClick="0" advTm="75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100</Words>
  <Application>Microsoft Macintosh PowerPoint</Application>
  <PresentationFormat>Widescreen</PresentationFormat>
  <Paragraphs>33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Examples trials: Free (No Belt) Agent version</vt:lpstr>
      <vt:lpstr>+</vt:lpstr>
      <vt:lpstr>PowerPoint Presentation</vt:lpstr>
      <vt:lpstr>YOU</vt:lpstr>
      <vt:lpstr>PowerPoint Presentation</vt:lpstr>
      <vt:lpstr>3</vt:lpstr>
      <vt:lpstr>PowerPoint Presentation</vt:lpstr>
      <vt:lpstr>+</vt:lpstr>
      <vt:lpstr>YOU</vt:lpstr>
      <vt:lpstr>2</vt:lpstr>
      <vt:lpstr>PowerPoint Presentation</vt:lpstr>
      <vt:lpstr>+</vt:lpstr>
      <vt:lpstr>YOU</vt:lpstr>
      <vt:lpstr>3</vt:lpstr>
      <vt:lpstr>PowerPoint Presentation</vt:lpstr>
      <vt:lpstr>Example trials: Belt-Constrained-Agent Version</vt:lpstr>
      <vt:lpstr>+</vt:lpstr>
      <vt:lpstr>YOU</vt:lpstr>
      <vt:lpstr>3</vt:lpstr>
      <vt:lpstr>PowerPoint Presentation</vt:lpstr>
      <vt:lpstr>PowerPoint Presentation</vt:lpstr>
      <vt:lpstr>+</vt:lpstr>
      <vt:lpstr>YOU</vt:lpstr>
      <vt:lpstr>2</vt:lpstr>
      <vt:lpstr>PowerPoint Presentation</vt:lpstr>
      <vt:lpstr>+</vt:lpstr>
      <vt:lpstr>YOU</vt:lpstr>
      <vt:lpstr>3</vt:lpstr>
      <vt:lpstr>PowerPoint Presentation</vt:lpstr>
      <vt:lpstr>Example trials:  Apron-Belt-Agent Version  (control for perceptual novelty) </vt:lpstr>
      <vt:lpstr>+</vt:lpstr>
      <vt:lpstr>YOU</vt:lpstr>
      <vt:lpstr>3</vt:lpstr>
      <vt:lpstr>PowerPoint Presentation</vt:lpstr>
      <vt:lpstr>+</vt:lpstr>
      <vt:lpstr>YOU</vt:lpstr>
      <vt:lpstr>2</vt:lpstr>
      <vt:lpstr>PowerPoint Presentation</vt:lpstr>
      <vt:lpstr>+</vt:lpstr>
      <vt:lpstr>YOU</vt:lpstr>
      <vt:lpstr>3</vt:lpstr>
      <vt:lpstr>PowerPoint Presentation</vt:lpstr>
      <vt:lpstr>END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Low</dc:creator>
  <cp:lastModifiedBy>Butterfill, Stephen</cp:lastModifiedBy>
  <cp:revision>87</cp:revision>
  <dcterms:created xsi:type="dcterms:W3CDTF">2020-03-31T03:01:46Z</dcterms:created>
  <dcterms:modified xsi:type="dcterms:W3CDTF">2020-04-28T19:40:10Z</dcterms:modified>
</cp:coreProperties>
</file>