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&lt;header&gt;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 sz="1400"/>
              <a:t>&lt;date/time&gt;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 sz="1400"/>
              <a:t>&lt;footer&gt;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D1E1F1-B151-41A1-8101-61C18171D151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Shape 1"/>
          <p:cNvSpPr txBox="1"/>
          <p:nvPr/>
        </p:nvSpPr>
        <p:spPr>
          <a:xfrm>
            <a:off x="42480" y="36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A1C1D1C1-D1A1-4161-A1D1-016101918141}" type="slidenum">
              <a:rPr i="1" lang="en-GB" sz="2200">
                <a:solidFill>
                  <a:srgbClr val="ffffff"/>
                </a:solidFill>
                <a:latin typeface="Myriad Web"/>
                <a:ea typeface="+mn-ea"/>
              </a:rPr>
              <a:t>&lt;number&gt;</a:t>
            </a:fld>
            <a:fld id="{21A1E191-5191-41F1-91A1-1131F121B191}" type="slidenum">
              <a:rPr i="1" lang="en-GB" sz="2200">
                <a:solidFill>
                  <a:srgbClr val="ffffff"/>
                </a:solidFill>
                <a:latin typeface="Myriad Web"/>
                <a:ea typeface="+mn-ea"/>
              </a:rPr>
              <a:t>&lt;number&gt;</a:t>
            </a:fld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56048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91A111-D111-4151-91E1-D14161D14121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592200" y="1033560"/>
            <a:ext cx="7292520" cy="727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GB" sz="2200">
                <a:solidFill>
                  <a:srgbClr val="ffffff"/>
                </a:solidFill>
                <a:latin typeface="Myriad Web"/>
                <a:ea typeface="Arial"/>
              </a:rPr>
              <a:t>What is the relation between a joint action and the goal (or goals) to which it is directed?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592560" y="3013920"/>
            <a:ext cx="1027440" cy="7275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GB" sz="2200">
                <a:solidFill>
                  <a:srgbClr val="ffffff"/>
                </a:solidFill>
                <a:latin typeface="Myriad Web"/>
                <a:ea typeface="Arial"/>
              </a:rPr>
              <a:t>action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418560" y="3014280"/>
            <a:ext cx="1171440" cy="727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GB" sz="2200">
                <a:solidFill>
                  <a:srgbClr val="ffffff"/>
                </a:solidFill>
                <a:latin typeface="Myriad Web"/>
                <a:ea typeface="Arial"/>
              </a:rPr>
              <a:t>goal-state</a:t>
            </a:r>
            <a:endParaRPr/>
          </a:p>
        </p:txBody>
      </p:sp>
      <p:sp>
        <p:nvSpPr>
          <p:cNvPr id="13" name="CustomShape 4"/>
          <p:cNvSpPr/>
          <p:nvPr/>
        </p:nvSpPr>
        <p:spPr>
          <a:xfrm>
            <a:off x="3148560" y="4850640"/>
            <a:ext cx="1711440" cy="727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GB" sz="2200">
                <a:solidFill>
                  <a:srgbClr val="ffffff"/>
                </a:solidFill>
                <a:latin typeface="Myriad Web"/>
                <a:ea typeface="Arial"/>
              </a:rPr>
              <a:t>goal-outcome</a:t>
            </a:r>
            <a:endParaRPr/>
          </a:p>
        </p:txBody>
      </p:sp>
      <p:sp>
        <p:nvSpPr>
          <p:cNvPr id="14" name="Line 5"/>
          <p:cNvSpPr/>
          <p:nvPr/>
        </p:nvSpPr>
        <p:spPr>
          <a:xfrm flipH="1" flipV="1">
            <a:off x="1620000" y="3240000"/>
            <a:ext cx="1800000" cy="180000"/>
          </a:xfrm>
          <a:prstGeom prst="line">
            <a:avLst/>
          </a:prstGeom>
          <a:ln w="7200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5" name="Line 6"/>
          <p:cNvSpPr/>
          <p:nvPr/>
        </p:nvSpPr>
        <p:spPr>
          <a:xfrm>
            <a:off x="3924000" y="3816000"/>
            <a:ext cx="36000" cy="1044000"/>
          </a:xfrm>
          <a:prstGeom prst="line">
            <a:avLst/>
          </a:prstGeom>
          <a:ln w="72000">
            <a:solidFill>
              <a:srgbClr val="ffffff"/>
            </a:solidFill>
            <a:round/>
            <a:tailEnd len="med" type="triangle" w="med"/>
          </a:ln>
        </p:spPr>
      </p:sp>
      <p:sp>
        <p:nvSpPr>
          <p:cNvPr id="16" name="CustomShape 7"/>
          <p:cNvSpPr/>
          <p:nvPr/>
        </p:nvSpPr>
        <p:spPr>
          <a:xfrm>
            <a:off x="2212560" y="2798280"/>
            <a:ext cx="1027440" cy="72756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GB" sz="2200">
                <a:solidFill>
                  <a:srgbClr val="ffffff"/>
                </a:solidFill>
                <a:latin typeface="Myriad Web"/>
                <a:ea typeface="Arial"/>
              </a:rPr>
              <a:t>causes</a:t>
            </a:r>
            <a:endParaRPr/>
          </a:p>
        </p:txBody>
      </p:sp>
      <p:sp>
        <p:nvSpPr>
          <p:cNvPr id="17" name="CustomShape 8"/>
          <p:cNvSpPr/>
          <p:nvPr/>
        </p:nvSpPr>
        <p:spPr>
          <a:xfrm>
            <a:off x="4156560" y="4022640"/>
            <a:ext cx="1423440" cy="72756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GB" sz="2200">
                <a:solidFill>
                  <a:srgbClr val="ffffff"/>
                </a:solidFill>
                <a:latin typeface="Myriad Web"/>
                <a:ea typeface="Arial"/>
              </a:rPr>
              <a:t>specifies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