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17AC-43FE-4F39-BA94-204788C2EBDB}" type="datetimeFigureOut">
              <a:rPr lang="de-DE" smtClean="0"/>
              <a:pPr/>
              <a:t>25.05.2012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238E-2D86-4E38-BAFA-0D87DADC2C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Würfel 82"/>
          <p:cNvSpPr/>
          <p:nvPr/>
        </p:nvSpPr>
        <p:spPr>
          <a:xfrm>
            <a:off x="5508104" y="44371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Würfel 67"/>
          <p:cNvSpPr/>
          <p:nvPr/>
        </p:nvSpPr>
        <p:spPr>
          <a:xfrm>
            <a:off x="1403648" y="45091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36"/>
          <p:cNvCxnSpPr/>
          <p:nvPr/>
        </p:nvCxnSpPr>
        <p:spPr>
          <a:xfrm rot="16200000" flipH="1">
            <a:off x="1511660" y="3465004"/>
            <a:ext cx="648072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979712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FB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6804248" y="4046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5" name="Würfel 4"/>
          <p:cNvSpPr/>
          <p:nvPr/>
        </p:nvSpPr>
        <p:spPr>
          <a:xfrm>
            <a:off x="14036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Gerade Verbindung mit Pfeil 19"/>
          <p:cNvCxnSpPr/>
          <p:nvPr/>
        </p:nvCxnSpPr>
        <p:spPr>
          <a:xfrm>
            <a:off x="1907704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22" name="Würfel 21"/>
          <p:cNvSpPr/>
          <p:nvPr/>
        </p:nvSpPr>
        <p:spPr>
          <a:xfrm>
            <a:off x="140364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183569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 rot="10800000">
            <a:off x="183569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581128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Gerade Verbindung mit Pfeil 32"/>
          <p:cNvCxnSpPr/>
          <p:nvPr/>
        </p:nvCxnSpPr>
        <p:spPr>
          <a:xfrm>
            <a:off x="18440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10800000">
            <a:off x="18440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4121" y="2132856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6049" y="2204864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Gerade Verbindung mit Pfeil 39"/>
          <p:cNvCxnSpPr/>
          <p:nvPr/>
        </p:nvCxnSpPr>
        <p:spPr>
          <a:xfrm>
            <a:off x="6916089" y="2276872"/>
            <a:ext cx="21602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6628057" y="2420888"/>
            <a:ext cx="864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 smtClean="0"/>
              <a:t>transformation</a:t>
            </a:r>
            <a:endParaRPr lang="de-DE" sz="800" dirty="0"/>
          </a:p>
        </p:txBody>
      </p:sp>
      <p:sp>
        <p:nvSpPr>
          <p:cNvPr id="42" name="Würfel 41"/>
          <p:cNvSpPr/>
          <p:nvPr/>
        </p:nvSpPr>
        <p:spPr>
          <a:xfrm>
            <a:off x="6180948" y="13407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17052" y="1340768"/>
            <a:ext cx="335268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Gerade Verbindung mit Pfeil 43"/>
          <p:cNvCxnSpPr/>
          <p:nvPr/>
        </p:nvCxnSpPr>
        <p:spPr>
          <a:xfrm>
            <a:off x="6621380" y="14111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0800000">
            <a:off x="6621380" y="148319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Würfel 45"/>
          <p:cNvSpPr/>
          <p:nvPr/>
        </p:nvSpPr>
        <p:spPr>
          <a:xfrm>
            <a:off x="6084168" y="3140968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6516216" y="3139379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rot="10800000">
            <a:off x="6516216" y="3211387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0105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11247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91683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28529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277144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00533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9" name="Gerade Verbindung 58"/>
          <p:cNvCxnSpPr/>
          <p:nvPr/>
        </p:nvCxnSpPr>
        <p:spPr>
          <a:xfrm>
            <a:off x="323528" y="3861048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179512" y="414908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Test </a:t>
            </a:r>
            <a:endParaRPr lang="de-DE" sz="1000" dirty="0"/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5157192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" name="Ovale Legende 66"/>
          <p:cNvSpPr/>
          <p:nvPr/>
        </p:nvSpPr>
        <p:spPr>
          <a:xfrm>
            <a:off x="2411760" y="4941168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224" y="5013176"/>
            <a:ext cx="648072" cy="766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Würfel 74"/>
          <p:cNvSpPr/>
          <p:nvPr/>
        </p:nvSpPr>
        <p:spPr>
          <a:xfrm>
            <a:off x="7524328" y="4437112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179512" y="5487035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DV</a:t>
            </a:r>
            <a:endParaRPr lang="de-DE" sz="10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43608" y="59492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P </a:t>
            </a:r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seen</a:t>
            </a:r>
            <a:r>
              <a:rPr lang="de-DE" sz="1200" dirty="0" smtClean="0"/>
              <a:t>, </a:t>
            </a:r>
            <a:r>
              <a:rPr lang="de-DE" sz="1200" dirty="0" err="1" smtClean="0"/>
              <a:t>that</a:t>
            </a:r>
            <a:r>
              <a:rPr lang="de-DE" sz="1200" dirty="0" smtClean="0"/>
              <a:t> ID2 </a:t>
            </a:r>
            <a:r>
              <a:rPr lang="de-DE" sz="1200" dirty="0" err="1" smtClean="0"/>
              <a:t>is</a:t>
            </a:r>
            <a:r>
              <a:rPr lang="de-DE" sz="1200" dirty="0" smtClean="0"/>
              <a:t> in </a:t>
            </a:r>
            <a:r>
              <a:rPr lang="de-DE" sz="1200" dirty="0" err="1" smtClean="0"/>
              <a:t>left</a:t>
            </a:r>
            <a:r>
              <a:rPr lang="de-DE" sz="1200" dirty="0" smtClean="0"/>
              <a:t> box. </a:t>
            </a:r>
            <a:r>
              <a:rPr lang="de-DE" sz="1200" dirty="0" err="1" smtClean="0"/>
              <a:t>Then</a:t>
            </a:r>
            <a:r>
              <a:rPr lang="de-DE" sz="1200" dirty="0" smtClean="0"/>
              <a:t> he </a:t>
            </a:r>
            <a:r>
              <a:rPr lang="de-DE" sz="1200" dirty="0" err="1" smtClean="0"/>
              <a:t>states</a:t>
            </a:r>
            <a:r>
              <a:rPr lang="de-DE" sz="1200" dirty="0" smtClean="0"/>
              <a:t>: I </a:t>
            </a:r>
            <a:r>
              <a:rPr lang="de-DE" sz="1200" dirty="0" err="1" smtClean="0"/>
              <a:t>want</a:t>
            </a:r>
            <a:r>
              <a:rPr lang="de-DE" sz="1200" dirty="0" smtClean="0"/>
              <a:t> </a:t>
            </a:r>
            <a:r>
              <a:rPr lang="de-DE" sz="1200" dirty="0" err="1" smtClean="0"/>
              <a:t>toma</a:t>
            </a:r>
            <a:r>
              <a:rPr lang="de-DE" sz="1200" dirty="0" smtClean="0"/>
              <a:t>. He  </a:t>
            </a:r>
            <a:r>
              <a:rPr lang="de-DE" sz="1200" dirty="0" err="1" smtClean="0"/>
              <a:t>tries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open </a:t>
            </a:r>
            <a:r>
              <a:rPr lang="de-DE" sz="1200" dirty="0" err="1" smtClean="0"/>
              <a:t>right</a:t>
            </a:r>
            <a:r>
              <a:rPr lang="de-DE" sz="1200" dirty="0" smtClean="0"/>
              <a:t> box, but </a:t>
            </a:r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no</a:t>
            </a:r>
            <a:r>
              <a:rPr lang="de-DE" sz="1200" dirty="0" smtClean="0"/>
              <a:t> </a:t>
            </a:r>
            <a:r>
              <a:rPr lang="de-DE" sz="1200" dirty="0" err="1" smtClean="0"/>
              <a:t>key</a:t>
            </a:r>
            <a:r>
              <a:rPr lang="de-DE" sz="1200" dirty="0" smtClean="0"/>
              <a:t>. 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assumes</a:t>
            </a:r>
            <a:r>
              <a:rPr lang="de-DE" sz="1200" dirty="0" smtClean="0"/>
              <a:t>, </a:t>
            </a:r>
            <a:r>
              <a:rPr lang="de-DE" sz="1200" dirty="0" err="1" smtClean="0"/>
              <a:t>that</a:t>
            </a:r>
            <a:r>
              <a:rPr lang="de-DE" sz="1200" dirty="0" smtClean="0"/>
              <a:t> P </a:t>
            </a:r>
            <a:r>
              <a:rPr lang="de-DE" sz="1200" dirty="0" err="1" smtClean="0"/>
              <a:t>knows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ID1 = ID2 </a:t>
            </a:r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should</a:t>
            </a:r>
            <a:r>
              <a:rPr lang="de-DE" sz="1200" dirty="0" smtClean="0"/>
              <a:t> </a:t>
            </a:r>
            <a:r>
              <a:rPr lang="de-DE" sz="1200" dirty="0" err="1" smtClean="0"/>
              <a:t>assume</a:t>
            </a:r>
            <a:r>
              <a:rPr lang="de-DE" sz="1200" dirty="0" smtClean="0"/>
              <a:t>, </a:t>
            </a:r>
            <a:r>
              <a:rPr lang="de-DE" sz="1200" dirty="0" err="1" smtClean="0"/>
              <a:t>that</a:t>
            </a:r>
            <a:r>
              <a:rPr lang="de-DE" sz="1200" dirty="0" smtClean="0"/>
              <a:t> P </a:t>
            </a:r>
            <a:r>
              <a:rPr lang="de-DE" sz="1200" dirty="0" err="1" smtClean="0"/>
              <a:t>searches</a:t>
            </a:r>
            <a:r>
              <a:rPr lang="de-DE" sz="1200" dirty="0" smtClean="0"/>
              <a:t> </a:t>
            </a:r>
            <a:r>
              <a:rPr lang="de-DE" sz="1200" dirty="0" err="1" smtClean="0"/>
              <a:t>sth</a:t>
            </a:r>
            <a:r>
              <a:rPr lang="de-DE" sz="1200" dirty="0" smtClean="0"/>
              <a:t>. different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help</a:t>
            </a:r>
            <a:r>
              <a:rPr lang="de-DE" sz="1200" dirty="0" smtClean="0"/>
              <a:t> </a:t>
            </a:r>
            <a:r>
              <a:rPr lang="de-DE" sz="1200" dirty="0" err="1" smtClean="0"/>
              <a:t>him</a:t>
            </a:r>
            <a:r>
              <a:rPr lang="de-DE" sz="1200" dirty="0" smtClean="0"/>
              <a:t> open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second</a:t>
            </a:r>
            <a:r>
              <a:rPr lang="de-DE" sz="1200" dirty="0" smtClean="0"/>
              <a:t> box </a:t>
            </a:r>
            <a:r>
              <a:rPr lang="de-DE" sz="1200" dirty="0" err="1" smtClean="0"/>
              <a:t>as</a:t>
            </a:r>
            <a:r>
              <a:rPr lang="de-DE" sz="1200" dirty="0" smtClean="0"/>
              <a:t> in TB. </a:t>
            </a:r>
            <a:r>
              <a:rPr lang="de-DE" sz="1200" dirty="0" err="1" smtClean="0"/>
              <a:t>If</a:t>
            </a:r>
            <a:r>
              <a:rPr lang="de-DE" sz="1200" dirty="0" smtClean="0"/>
              <a:t> </a:t>
            </a:r>
            <a:r>
              <a:rPr lang="de-DE" sz="1200" dirty="0" err="1" smtClean="0"/>
              <a:t>child</a:t>
            </a:r>
            <a:r>
              <a:rPr lang="de-DE" sz="1200" dirty="0" smtClean="0"/>
              <a:t> </a:t>
            </a:r>
            <a:r>
              <a:rPr lang="de-DE" sz="1200" dirty="0" err="1" smtClean="0"/>
              <a:t>assumes</a:t>
            </a:r>
            <a:r>
              <a:rPr lang="de-DE" sz="1200" dirty="0" smtClean="0"/>
              <a:t>, </a:t>
            </a:r>
            <a:r>
              <a:rPr lang="de-DE" sz="1200" dirty="0" err="1" smtClean="0"/>
              <a:t>that</a:t>
            </a:r>
            <a:r>
              <a:rPr lang="de-DE" sz="1200" dirty="0" smtClean="0"/>
              <a:t> P </a:t>
            </a:r>
            <a:r>
              <a:rPr lang="de-DE" sz="1200" dirty="0" err="1" smtClean="0"/>
              <a:t>does</a:t>
            </a:r>
            <a:r>
              <a:rPr lang="de-DE" sz="1200" dirty="0" smtClean="0"/>
              <a:t> not </a:t>
            </a:r>
            <a:r>
              <a:rPr lang="de-DE" sz="1200" dirty="0" err="1" smtClean="0"/>
              <a:t>know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ID1 = ID2 </a:t>
            </a:r>
            <a:r>
              <a:rPr lang="de-DE" sz="1200" dirty="0" err="1" smtClean="0"/>
              <a:t>it</a:t>
            </a:r>
            <a:r>
              <a:rPr lang="de-DE" sz="1200" dirty="0" smtClean="0"/>
              <a:t> </a:t>
            </a:r>
            <a:r>
              <a:rPr lang="de-DE" sz="1200" dirty="0" err="1" smtClean="0"/>
              <a:t>should</a:t>
            </a:r>
            <a:r>
              <a:rPr lang="de-DE" sz="1200" dirty="0" smtClean="0"/>
              <a:t> open Box 1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show</a:t>
            </a:r>
            <a:r>
              <a:rPr lang="de-DE" sz="1200" dirty="0" smtClean="0"/>
              <a:t> </a:t>
            </a:r>
            <a:r>
              <a:rPr lang="de-DE" sz="1200" dirty="0" err="1" smtClean="0"/>
              <a:t>transformation</a:t>
            </a:r>
            <a:endParaRPr lang="de-DE" sz="1200" dirty="0" smtClean="0">
              <a:sym typeface="Wingdings" pitchFamily="2" charset="2"/>
            </a:endParaRPr>
          </a:p>
        </p:txBody>
      </p:sp>
      <p:sp>
        <p:nvSpPr>
          <p:cNvPr id="58" name="Würfel 57"/>
          <p:cNvSpPr/>
          <p:nvPr/>
        </p:nvSpPr>
        <p:spPr>
          <a:xfrm>
            <a:off x="2987824" y="4509120"/>
            <a:ext cx="360040" cy="36004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06896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4509120"/>
            <a:ext cx="320207" cy="270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Ovale Legende 83"/>
          <p:cNvSpPr/>
          <p:nvPr/>
        </p:nvSpPr>
        <p:spPr>
          <a:xfrm>
            <a:off x="7164288" y="4725144"/>
            <a:ext cx="864096" cy="504056"/>
          </a:xfrm>
          <a:prstGeom prst="wedgeEllipseCallout">
            <a:avLst>
              <a:gd name="adj1" fmla="val -54661"/>
              <a:gd name="adj2" fmla="val 72909"/>
            </a:avLst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</a:rPr>
              <a:t>toma</a:t>
            </a:r>
            <a:r>
              <a:rPr lang="de-DE" sz="800" dirty="0" smtClean="0">
                <a:solidFill>
                  <a:schemeClr val="tx1"/>
                </a:solidFill>
              </a:rPr>
              <a:t>! </a:t>
            </a:r>
            <a:endParaRPr lang="de-DE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Georg-Elias-Müller Institut für Psychologie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Hannes Rakoczy</dc:creator>
  <cp:lastModifiedBy>c720141</cp:lastModifiedBy>
  <cp:revision>23</cp:revision>
  <dcterms:created xsi:type="dcterms:W3CDTF">2012-05-22T12:28:03Z</dcterms:created>
  <dcterms:modified xsi:type="dcterms:W3CDTF">2012-05-25T14:42:39Z</dcterms:modified>
</cp:coreProperties>
</file>