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2"/>
  </p:notesMasterIdLst>
  <p:handoutMasterIdLst>
    <p:handoutMasterId r:id="rId63"/>
  </p:handoutMasterIdLst>
  <p:sldIdLst>
    <p:sldId id="662" r:id="rId2"/>
    <p:sldId id="932" r:id="rId3"/>
    <p:sldId id="975" r:id="rId4"/>
    <p:sldId id="974" r:id="rId5"/>
    <p:sldId id="984" r:id="rId6"/>
    <p:sldId id="959" r:id="rId7"/>
    <p:sldId id="985" r:id="rId8"/>
    <p:sldId id="986" r:id="rId9"/>
    <p:sldId id="978" r:id="rId10"/>
    <p:sldId id="979" r:id="rId11"/>
    <p:sldId id="980" r:id="rId12"/>
    <p:sldId id="981" r:id="rId13"/>
    <p:sldId id="982" r:id="rId14"/>
    <p:sldId id="983" r:id="rId15"/>
    <p:sldId id="977" r:id="rId16"/>
    <p:sldId id="976" r:id="rId17"/>
    <p:sldId id="783" r:id="rId18"/>
    <p:sldId id="960" r:id="rId19"/>
    <p:sldId id="963" r:id="rId20"/>
    <p:sldId id="961" r:id="rId21"/>
    <p:sldId id="962" r:id="rId22"/>
    <p:sldId id="964" r:id="rId23"/>
    <p:sldId id="922" r:id="rId24"/>
    <p:sldId id="804" r:id="rId25"/>
    <p:sldId id="848" r:id="rId26"/>
    <p:sldId id="849" r:id="rId27"/>
    <p:sldId id="850" r:id="rId28"/>
    <p:sldId id="851" r:id="rId29"/>
    <p:sldId id="852" r:id="rId30"/>
    <p:sldId id="857" r:id="rId31"/>
    <p:sldId id="973" r:id="rId32"/>
    <p:sldId id="938" r:id="rId33"/>
    <p:sldId id="865" r:id="rId34"/>
    <p:sldId id="866" r:id="rId35"/>
    <p:sldId id="867" r:id="rId36"/>
    <p:sldId id="868" r:id="rId37"/>
    <p:sldId id="869" r:id="rId38"/>
    <p:sldId id="870" r:id="rId39"/>
    <p:sldId id="872" r:id="rId40"/>
    <p:sldId id="873" r:id="rId41"/>
    <p:sldId id="874" r:id="rId42"/>
    <p:sldId id="875" r:id="rId43"/>
    <p:sldId id="876" r:id="rId44"/>
    <p:sldId id="877" r:id="rId45"/>
    <p:sldId id="918" r:id="rId46"/>
    <p:sldId id="950" r:id="rId47"/>
    <p:sldId id="951" r:id="rId48"/>
    <p:sldId id="952" r:id="rId49"/>
    <p:sldId id="953" r:id="rId50"/>
    <p:sldId id="954" r:id="rId51"/>
    <p:sldId id="955" r:id="rId52"/>
    <p:sldId id="956" r:id="rId53"/>
    <p:sldId id="972" r:id="rId54"/>
    <p:sldId id="965" r:id="rId55"/>
    <p:sldId id="966" r:id="rId56"/>
    <p:sldId id="967" r:id="rId57"/>
    <p:sldId id="968" r:id="rId58"/>
    <p:sldId id="969" r:id="rId59"/>
    <p:sldId id="970" r:id="rId60"/>
    <p:sldId id="971" r:id="rId61"/>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29" autoAdjust="0"/>
    <p:restoredTop sz="99850" autoAdjust="0"/>
  </p:normalViewPr>
  <p:slideViewPr>
    <p:cSldViewPr>
      <p:cViewPr>
        <p:scale>
          <a:sx n="100" d="100"/>
          <a:sy n="100" d="100"/>
        </p:scale>
        <p:origin x="-816" y="-200"/>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27/08/2012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3.wdp"/></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426722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746202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249753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698462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4163384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345840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TextBox 22"/>
          <p:cNvSpPr txBox="1"/>
          <p:nvPr/>
        </p:nvSpPr>
        <p:spPr>
          <a:xfrm>
            <a:off x="2533150" y="2425080"/>
            <a:ext cx="858389"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endParaRPr lang="en-US" i="0" dirty="0">
              <a:effectLst>
                <a:glow rad="203200">
                  <a:srgbClr val="FF0000">
                    <a:alpha val="50000"/>
                  </a:srgbClr>
                </a:glow>
              </a:effectLst>
            </a:endParaRPr>
          </a:p>
        </p:txBody>
      </p:sp>
      <p:sp>
        <p:nvSpPr>
          <p:cNvPr id="24" name="TextBox 23"/>
          <p:cNvSpPr txBox="1"/>
          <p:nvPr/>
        </p:nvSpPr>
        <p:spPr>
          <a:xfrm>
            <a:off x="2533149" y="2420888"/>
            <a:ext cx="858389" cy="430887"/>
          </a:xfrm>
          <a:prstGeom prst="rect">
            <a:avLst/>
          </a:prstGeom>
          <a:noFill/>
        </p:spPr>
        <p:txBody>
          <a:bodyPr wrap="none" rtlCol="0">
            <a:spAutoFit/>
          </a:bodyPr>
          <a:lstStyle/>
          <a:p>
            <a:pPr algn="ctr"/>
            <a:r>
              <a:rPr lang="en-US" i="0" dirty="0" smtClean="0">
                <a:effectLst>
                  <a:glow rad="50800">
                    <a:schemeClr val="tx1"/>
                  </a:glow>
                </a:effectLst>
              </a:rPr>
              <a:t>or ???</a:t>
            </a:r>
            <a:endParaRPr lang="en-US" i="0" dirty="0">
              <a:effectLst>
                <a:glow rad="50800">
                  <a:schemeClr val="tx1"/>
                </a:glow>
              </a:effectLst>
            </a:endParaRPr>
          </a:p>
        </p:txBody>
      </p:sp>
    </p:spTree>
    <p:extLst>
      <p:ext uri="{BB962C8B-B14F-4D97-AF65-F5344CB8AC3E}">
        <p14:creationId xmlns:p14="http://schemas.microsoft.com/office/powerpoint/2010/main" val="1606694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2780928"/>
            <a:ext cx="5904656" cy="79208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social motor representation facilitate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Tree>
    <p:extLst>
      <p:ext uri="{BB962C8B-B14F-4D97-AF65-F5344CB8AC3E}">
        <p14:creationId xmlns:p14="http://schemas.microsoft.com/office/powerpoint/2010/main" val="2765275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3" name="Rectangle 2"/>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85792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Tree>
    <p:extLst>
      <p:ext uri="{BB962C8B-B14F-4D97-AF65-F5344CB8AC3E}">
        <p14:creationId xmlns:p14="http://schemas.microsoft.com/office/powerpoint/2010/main" val="2031583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332656"/>
            <a:ext cx="7128792" cy="5877806"/>
            <a:chOff x="971600" y="332656"/>
            <a:chExt cx="7128792" cy="5877806"/>
          </a:xfrm>
        </p:grpSpPr>
        <p:sp>
          <p:nvSpPr>
            <p:cNvPr id="1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18" name="Rectangle 17"/>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9" name="Rectangle 18"/>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20" name="Straight Connector 19"/>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grp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4" name="Rectangle 3"/>
          <p:cNvSpPr/>
          <p:nvPr/>
        </p:nvSpPr>
        <p:spPr bwMode="auto">
          <a:xfrm>
            <a:off x="251520" y="1857524"/>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80698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Rectangle 22"/>
          <p:cNvSpPr/>
          <p:nvPr/>
        </p:nvSpPr>
        <p:spPr bwMode="auto">
          <a:xfrm>
            <a:off x="251520" y="1785516"/>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r>
                <a:rPr lang="en-US" i="0" dirty="0" smtClean="0">
                  <a:effectLst>
                    <a:glow rad="203200">
                      <a:srgbClr val="FF0000">
                        <a:alpha val="50000"/>
                      </a:srgbClr>
                    </a:glow>
                  </a:effectLst>
                </a:rPr>
                <a:t>social motor </a:t>
              </a:r>
              <a:r>
                <a:rPr lang="en-US" i="0" dirty="0" smtClean="0">
                  <a:effectLst>
                    <a:glow rad="203200">
                      <a:srgbClr val="FF0000">
                        <a:alpha val="50000"/>
                      </a:srgbClr>
                    </a:glow>
                  </a:effectLst>
                </a:rPr>
                <a:t>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a:t>
              </a:r>
              <a:r>
                <a:rPr lang="en-US" i="0" dirty="0" smtClean="0">
                  <a:effectLst>
                    <a:glow rad="50800">
                      <a:schemeClr val="tx1"/>
                    </a:glow>
                  </a:effectLst>
                </a:rPr>
                <a:t>motor representation</a:t>
              </a:r>
              <a:endParaRPr lang="en-US" i="0" dirty="0">
                <a:effectLst>
                  <a:glow rad="50800">
                    <a:schemeClr val="tx1"/>
                  </a:glow>
                </a:effectLst>
              </a:endParaRPr>
            </a:p>
          </p:txBody>
        </p:sp>
      </p:grpSp>
      <p:sp>
        <p:nvSpPr>
          <p:cNvPr id="27" name="Rectangle 26"/>
          <p:cNvSpPr/>
          <p:nvPr/>
        </p:nvSpPr>
        <p:spPr bwMode="auto">
          <a:xfrm>
            <a:off x="4716016" y="1988840"/>
            <a:ext cx="3960440"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700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r>
                <a:rPr lang="en-US" i="0" dirty="0" smtClean="0">
                  <a:effectLst>
                    <a:glow rad="203200">
                      <a:srgbClr val="FF0000">
                        <a:alpha val="50000"/>
                      </a:srgbClr>
                    </a:glow>
                  </a:effectLst>
                </a:rPr>
                <a:t>social motor </a:t>
              </a:r>
              <a:r>
                <a:rPr lang="en-US" i="0" dirty="0" smtClean="0">
                  <a:effectLst>
                    <a:glow rad="203200">
                      <a:srgbClr val="FF0000">
                        <a:alpha val="50000"/>
                      </a:srgbClr>
                    </a:glow>
                  </a:effectLst>
                </a:rPr>
                <a:t>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a:t>
              </a:r>
              <a:r>
                <a:rPr lang="en-US" i="0" dirty="0" smtClean="0">
                  <a:effectLst>
                    <a:glow rad="50800">
                      <a:schemeClr val="tx1"/>
                    </a:glow>
                  </a:effectLst>
                </a:rPr>
                <a:t>motor representation</a:t>
              </a:r>
              <a:endParaRPr lang="en-US" i="0" dirty="0">
                <a:effectLst>
                  <a:glow rad="50800">
                    <a:schemeClr val="tx1"/>
                  </a:glow>
                </a:effectLst>
              </a:endParaRPr>
            </a:p>
          </p:txBody>
        </p:sp>
      </p:grpSp>
      <p:sp>
        <p:nvSpPr>
          <p:cNvPr id="27" name="Rectangle 26"/>
          <p:cNvSpPr/>
          <p:nvPr/>
        </p:nvSpPr>
        <p:spPr bwMode="auto">
          <a:xfrm>
            <a:off x="539552" y="1772816"/>
            <a:ext cx="4176464" cy="3240360"/>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942028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7554921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56508</TotalTime>
  <Words>4278</Words>
  <Application>Microsoft Macintosh PowerPoint</Application>
  <PresentationFormat>On-screen Show (4:3)</PresentationFormat>
  <Paragraphs>666</Paragraphs>
  <Slides>60</Slides>
  <Notes>53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2067</cp:revision>
  <cp:lastPrinted>2011-06-06T00:11:55Z</cp:lastPrinted>
  <dcterms:created xsi:type="dcterms:W3CDTF">2010-11-22T10:27:15Z</dcterms:created>
  <dcterms:modified xsi:type="dcterms:W3CDTF">2012-08-27T14:31:11Z</dcterms:modified>
  <cp:category/>
</cp:coreProperties>
</file>