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5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2B529-7384-41FF-8AFD-8908AC05094B}" type="datetimeFigureOut">
              <a:rPr lang="en-US" smtClean="0"/>
              <a:pPr/>
              <a:t>20/12/2011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269CC-C193-4104-B7DD-18053101B6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3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ED6E2-51DF-44FA-8F86-4907A332963B}" type="slidenum">
              <a:rPr lang="en-GB"/>
              <a:pPr/>
              <a:t>1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20/12/2011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20/12/2011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7257-1C10-448B-AE35-355263F31BEF}" type="datetimeFigureOut">
              <a:rPr lang="en-GB" smtClean="0"/>
              <a:pPr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7257-1C10-448B-AE35-355263F31BEF}" type="datetimeFigureOut">
              <a:rPr lang="en-GB" smtClean="0"/>
              <a:pPr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825B-2EDD-4384-A3D8-20F876790BF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419872" y="5373216"/>
            <a:ext cx="2880320" cy="818153"/>
            <a:chOff x="2357422" y="1571612"/>
            <a:chExt cx="3786214" cy="1000132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7637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 descr="000_0048"/>
          <p:cNvPicPr>
            <a:picLocks noChangeAspect="1" noChangeArrowheads="1"/>
          </p:cNvPicPr>
          <p:nvPr/>
        </p:nvPicPr>
        <p:blipFill>
          <a:blip r:embed="rId4" cstate="print"/>
          <a:srcRect l="24796" t="19807" r="23521"/>
          <a:stretch>
            <a:fillRect/>
          </a:stretch>
        </p:blipFill>
        <p:spPr bwMode="auto">
          <a:xfrm>
            <a:off x="6444208" y="1052736"/>
            <a:ext cx="87533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43998" cy="562074"/>
          </a:xfrm>
          <a:noFill/>
          <a:ln/>
        </p:spPr>
        <p:txBody>
          <a:bodyPr>
            <a:noAutofit/>
          </a:bodyPr>
          <a:lstStyle/>
          <a:p>
            <a:r>
              <a:rPr lang="en-GB" sz="3200" i="1" dirty="0" smtClean="0">
                <a:solidFill>
                  <a:schemeClr val="tx2"/>
                </a:solidFill>
              </a:rPr>
              <a:t>Limits on “efficient” mindreading?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339752" y="1268760"/>
            <a:ext cx="3960440" cy="818153"/>
            <a:chOff x="2357422" y="1571612"/>
            <a:chExt cx="3786214" cy="1000132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3852858" y="361928"/>
              <a:ext cx="509590" cy="350046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5464975" y="1893083"/>
              <a:ext cx="1000132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2420888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 descr="000_0048"/>
          <p:cNvPicPr>
            <a:picLocks noChangeAspect="1" noChangeArrowheads="1"/>
          </p:cNvPicPr>
          <p:nvPr/>
        </p:nvPicPr>
        <p:blipFill>
          <a:blip r:embed="rId5" cstate="print"/>
          <a:srcRect l="24796" t="19807" r="23521"/>
          <a:stretch>
            <a:fillRect/>
          </a:stretch>
        </p:blipFill>
        <p:spPr bwMode="auto">
          <a:xfrm>
            <a:off x="6660232" y="4070632"/>
            <a:ext cx="530420" cy="6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2346655" y="4293096"/>
            <a:ext cx="4097553" cy="5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000_0048"/>
          <p:cNvPicPr>
            <a:picLocks noChangeAspect="1" noChangeArrowheads="1"/>
          </p:cNvPicPr>
          <p:nvPr/>
        </p:nvPicPr>
        <p:blipFill>
          <a:blip r:embed="rId6" cstate="print"/>
          <a:srcRect l="24796" t="19807" r="23521"/>
          <a:stretch>
            <a:fillRect/>
          </a:stretch>
        </p:blipFill>
        <p:spPr bwMode="auto">
          <a:xfrm>
            <a:off x="6444208" y="4941168"/>
            <a:ext cx="1004018" cy="12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Oli 3 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6676" y="5301208"/>
            <a:ext cx="927916" cy="86409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67744" y="4869160"/>
            <a:ext cx="504056" cy="36004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875140">
            <a:off x="6885498" y="1799854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875140">
            <a:off x="6885498" y="1871861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875140">
            <a:off x="6885497" y="1943869"/>
            <a:ext cx="802859" cy="748021"/>
          </a:xfrm>
          <a:prstGeom prst="arc">
            <a:avLst>
              <a:gd name="adj1" fmla="val 16200000"/>
              <a:gd name="adj2" fmla="val 55561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5" descr="IMG_05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709060" cy="1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2843808" y="105273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99055" y="4365104"/>
            <a:ext cx="4089169" cy="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28415" y="4437112"/>
            <a:ext cx="3971777" cy="15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00193" y="206084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Automatisation</a:t>
            </a:r>
            <a:endParaRPr lang="en-GB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347864" y="507647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Language, Executive function, Knowledge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12474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develops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393305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Infant system preserved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228184" y="2276872"/>
            <a:ext cx="1440160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228184" y="3933056"/>
            <a:ext cx="1440160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2843808" y="2492896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Cognitive efficiency does not come for free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1115616" y="3717032"/>
            <a:ext cx="1440160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1115616" y="980728"/>
            <a:ext cx="1440160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34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Limits on “efficient” mindreading?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apperlia</dc:creator>
  <cp:lastModifiedBy>stev e</cp:lastModifiedBy>
  <cp:revision>54</cp:revision>
  <dcterms:created xsi:type="dcterms:W3CDTF">2010-06-22T11:23:15Z</dcterms:created>
  <dcterms:modified xsi:type="dcterms:W3CDTF">2011-12-20T15:52:36Z</dcterms:modified>
</cp:coreProperties>
</file>