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2" r:id="rId3"/>
    <p:sldId id="276" r:id="rId4"/>
    <p:sldId id="275" r:id="rId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EAD9D-0282-4E22-9E3A-48E861ED28BA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78CCE-5750-404E-9936-A91C1E96946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78CCE-5750-404E-9936-A91C1E969460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C9B-D376-4858-95F0-4A3444E79A17}" type="datetime1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0579-5EC4-4D2E-9D25-80CE59403065}" type="datetime1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1735-DF61-4F62-9FD3-E6B099E7C82E}" type="datetime1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8B11-474D-4809-BA56-12AEBD6D2570}" type="datetime1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EB3D-D15C-4CB2-BAAE-7508475E07B4}" type="datetime1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4FF2-093D-4885-B816-B07C9A2E2EBD}" type="datetime1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AF4D-E9ED-4B0E-ADCC-06941D7F901E}" type="datetime1">
              <a:rPr lang="de-DE" smtClean="0"/>
              <a:t>31.05.2012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F85A-8C35-43D1-9E34-BB7CDCEC3496}" type="datetime1">
              <a:rPr lang="de-DE" smtClean="0"/>
              <a:t>31.05.2012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E08-F662-40CE-A91F-FF8641433498}" type="datetime1">
              <a:rPr lang="de-DE" smtClean="0"/>
              <a:t>31.05.2012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B174-FC8F-432C-93CE-F873C1DAA95A}" type="datetime1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2CB5-B039-4EF0-8E64-DB439E7B04A0}" type="datetime1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449F-2611-4D56-AE87-9D61F301F1AA}" type="datetime1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93096"/>
            <a:ext cx="637271" cy="432048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18440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121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049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70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1247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91683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2771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386104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79512" y="41490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61" name="Ovale Legende 60"/>
          <p:cNvSpPr/>
          <p:nvPr/>
        </p:nvSpPr>
        <p:spPr>
          <a:xfrm>
            <a:off x="971600" y="692696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Look, a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2" name="Ovale Legende 61"/>
          <p:cNvSpPr/>
          <p:nvPr/>
        </p:nvSpPr>
        <p:spPr>
          <a:xfrm>
            <a:off x="5796136" y="620688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Look, a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94116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Ovale Legende 66"/>
          <p:cNvSpPr/>
          <p:nvPr/>
        </p:nvSpPr>
        <p:spPr>
          <a:xfrm>
            <a:off x="7236296" y="3861048"/>
            <a:ext cx="1152128" cy="576064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I‘ll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get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that</a:t>
            </a:r>
            <a:r>
              <a:rPr lang="de-DE" sz="800" dirty="0" smtClean="0">
                <a:solidFill>
                  <a:schemeClr val="tx1"/>
                </a:solidFill>
              </a:rPr>
              <a:t> 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8" name="Würfel 67"/>
          <p:cNvSpPr/>
          <p:nvPr/>
        </p:nvSpPr>
        <p:spPr>
          <a:xfrm>
            <a:off x="1907704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1450884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293096"/>
            <a:ext cx="637271" cy="432048"/>
          </a:xfrm>
          <a:prstGeom prst="rect">
            <a:avLst/>
          </a:prstGeom>
          <a:noFill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86916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Würfel 74"/>
          <p:cNvSpPr/>
          <p:nvPr/>
        </p:nvSpPr>
        <p:spPr>
          <a:xfrm>
            <a:off x="6660232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 Verbindung mit Pfeil 76"/>
          <p:cNvCxnSpPr/>
          <p:nvPr/>
        </p:nvCxnSpPr>
        <p:spPr>
          <a:xfrm rot="10800000" flipV="1">
            <a:off x="6203412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79512" y="548703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87901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Where</a:t>
            </a:r>
            <a:r>
              <a:rPr lang="de-DE" sz="1200" dirty="0" smtClean="0"/>
              <a:t> </a:t>
            </a:r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expect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go</a:t>
            </a:r>
            <a:r>
              <a:rPr lang="de-DE" sz="1200" dirty="0" smtClean="0"/>
              <a:t>? 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/>
              <a:t>a</a:t>
            </a:r>
            <a:r>
              <a:rPr lang="de-DE" sz="1200" dirty="0" err="1" smtClean="0">
                <a:sym typeface="Wingdings" pitchFamily="2" charset="2"/>
              </a:rPr>
              <a:t>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, e.g. in </a:t>
            </a:r>
            <a:r>
              <a:rPr lang="de-DE" sz="1200" dirty="0" err="1" smtClean="0">
                <a:sym typeface="Wingdings" pitchFamily="2" charset="2"/>
              </a:rPr>
              <a:t>sponatenous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assistance</a:t>
            </a:r>
            <a:endParaRPr lang="de-DE" sz="1200" dirty="0" smtClean="0">
              <a:sym typeface="Wingdings" pitchFamily="2" charset="2"/>
            </a:endParaRPr>
          </a:p>
          <a:p>
            <a:pPr algn="ctr">
              <a:buFontTx/>
              <a:buChar char="-"/>
            </a:pP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removing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obstacles</a:t>
            </a:r>
            <a:r>
              <a:rPr lang="de-DE" sz="1200" dirty="0" smtClean="0">
                <a:sym typeface="Wingdings" pitchFamily="2" charset="2"/>
              </a:rPr>
              <a:t> on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way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table</a:t>
            </a:r>
            <a:r>
              <a:rPr lang="de-DE" sz="1200" dirty="0" smtClean="0">
                <a:sym typeface="Wingdings" pitchFamily="2" charset="2"/>
              </a:rPr>
              <a:t> / box  fix </a:t>
            </a:r>
            <a:r>
              <a:rPr lang="de-DE" sz="1200" dirty="0" err="1" smtClean="0">
                <a:sym typeface="Wingdings" pitchFamily="2" charset="2"/>
              </a:rPr>
              <a:t>railroads</a:t>
            </a:r>
            <a:endParaRPr lang="de-DE" sz="1200" dirty="0" smtClean="0">
              <a:sym typeface="Wingdings" pitchFamily="2" charset="2"/>
            </a:endParaRPr>
          </a:p>
          <a:p>
            <a:pPr algn="ctr">
              <a:buFontTx/>
              <a:buChar char="-"/>
            </a:pP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smtClean="0">
                <a:sym typeface="Wingdings" pitchFamily="2" charset="2"/>
              </a:rPr>
              <a:t>etc. 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077072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Ovale Legende 57"/>
          <p:cNvSpPr/>
          <p:nvPr/>
        </p:nvSpPr>
        <p:spPr>
          <a:xfrm>
            <a:off x="2483768" y="3933056"/>
            <a:ext cx="1152128" cy="576064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I‘ll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get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that</a:t>
            </a:r>
            <a:r>
              <a:rPr lang="de-DE" sz="800" dirty="0" smtClean="0">
                <a:solidFill>
                  <a:schemeClr val="tx1"/>
                </a:solidFill>
              </a:rPr>
              <a:t> 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077072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572101">
            <a:off x="1664973" y="4535033"/>
            <a:ext cx="383797" cy="671813"/>
          </a:xfrm>
          <a:prstGeom prst="rect">
            <a:avLst/>
          </a:prstGeom>
          <a:noFill/>
        </p:spPr>
      </p:pic>
      <p:pic>
        <p:nvPicPr>
          <p:cNvPr id="64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200359">
            <a:off x="2169047" y="4197610"/>
            <a:ext cx="383797" cy="671813"/>
          </a:xfrm>
          <a:prstGeom prst="rect">
            <a:avLst/>
          </a:prstGeom>
          <a:noFill/>
        </p:spPr>
      </p:pic>
      <p:pic>
        <p:nvPicPr>
          <p:cNvPr id="65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572101">
            <a:off x="6273486" y="4535034"/>
            <a:ext cx="383797" cy="671813"/>
          </a:xfrm>
          <a:prstGeom prst="rect">
            <a:avLst/>
          </a:prstGeom>
          <a:noFill/>
        </p:spPr>
      </p:pic>
      <p:pic>
        <p:nvPicPr>
          <p:cNvPr id="71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200359">
            <a:off x="6777560" y="4197611"/>
            <a:ext cx="383797" cy="671813"/>
          </a:xfrm>
          <a:prstGeom prst="rect">
            <a:avLst/>
          </a:prstGeom>
          <a:noFill/>
        </p:spPr>
      </p:pic>
      <p:sp>
        <p:nvSpPr>
          <p:cNvPr id="46" name="Foliennummernplatzhalt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8367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64502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4121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49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8367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64502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41277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simplified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:  1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transformation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94116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07504" y="566124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Würfel 61"/>
          <p:cNvSpPr/>
          <p:nvPr/>
        </p:nvSpPr>
        <p:spPr>
          <a:xfrm>
            <a:off x="1907704" y="328498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/>
          <p:nvPr/>
        </p:nvCxnSpPr>
        <p:spPr>
          <a:xfrm rot="10800000" flipV="1">
            <a:off x="1450884" y="3502596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0506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Gerade Verbindung mit Pfeil 71"/>
          <p:cNvCxnSpPr/>
          <p:nvPr/>
        </p:nvCxnSpPr>
        <p:spPr>
          <a:xfrm rot="10800000">
            <a:off x="107504" y="350100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95536" y="34295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74" name="Würfel 73"/>
          <p:cNvSpPr/>
          <p:nvPr/>
        </p:nvSpPr>
        <p:spPr>
          <a:xfrm>
            <a:off x="6660233" y="328498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rot="10800000" flipV="1">
            <a:off x="6203413" y="3502596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rot="10800000">
            <a:off x="4860033" y="350100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5148065" y="34295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92" name="Würfel 91"/>
          <p:cNvSpPr/>
          <p:nvPr/>
        </p:nvSpPr>
        <p:spPr>
          <a:xfrm>
            <a:off x="1259632" y="4293096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/>
          <p:cNvSpPr/>
          <p:nvPr/>
        </p:nvSpPr>
        <p:spPr>
          <a:xfrm>
            <a:off x="5796136" y="436510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e Legende 93"/>
          <p:cNvSpPr/>
          <p:nvPr/>
        </p:nvSpPr>
        <p:spPr>
          <a:xfrm>
            <a:off x="2483768" y="3501008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5" name="Ovale Legende 94"/>
          <p:cNvSpPr/>
          <p:nvPr/>
        </p:nvSpPr>
        <p:spPr>
          <a:xfrm>
            <a:off x="7236296" y="3501008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187624" y="11967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7" name="Textfeld 96"/>
          <p:cNvSpPr txBox="1"/>
          <p:nvPr/>
        </p:nvSpPr>
        <p:spPr>
          <a:xfrm>
            <a:off x="6012160" y="114623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8" name="Würfel 97"/>
          <p:cNvSpPr/>
          <p:nvPr/>
        </p:nvSpPr>
        <p:spPr>
          <a:xfrm>
            <a:off x="1556048" y="63093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54326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Ovale Legende 102"/>
          <p:cNvSpPr/>
          <p:nvPr/>
        </p:nvSpPr>
        <p:spPr>
          <a:xfrm>
            <a:off x="2483768" y="508518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Würfel 103"/>
          <p:cNvSpPr/>
          <p:nvPr/>
        </p:nvSpPr>
        <p:spPr>
          <a:xfrm>
            <a:off x="6452592" y="63093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54326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Ovale Legende 106"/>
          <p:cNvSpPr/>
          <p:nvPr/>
        </p:nvSpPr>
        <p:spPr>
          <a:xfrm>
            <a:off x="7380312" y="508518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367105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7301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Gerade Verbindung mit Pfeil 66"/>
          <p:cNvCxnSpPr>
            <a:stCxn id="61" idx="0"/>
          </p:cNvCxnSpPr>
          <p:nvPr/>
        </p:nvCxnSpPr>
        <p:spPr>
          <a:xfrm rot="16200000" flipH="1" flipV="1">
            <a:off x="1817694" y="3879050"/>
            <a:ext cx="28803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endCxn id="98" idx="0"/>
          </p:cNvCxnSpPr>
          <p:nvPr/>
        </p:nvCxnSpPr>
        <p:spPr>
          <a:xfrm rot="5400000">
            <a:off x="1718375" y="5723947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rot="5400000">
            <a:off x="6525525" y="5723947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6200000" flipH="1" flipV="1">
            <a:off x="6354198" y="4023066"/>
            <a:ext cx="28803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61653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61653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93096"/>
            <a:ext cx="637271" cy="432048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18440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121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049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70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1247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91683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2771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386104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79512" y="41490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Würfel 67"/>
          <p:cNvSpPr/>
          <p:nvPr/>
        </p:nvSpPr>
        <p:spPr>
          <a:xfrm>
            <a:off x="1907704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/>
          <p:nvPr/>
        </p:nvCxnSpPr>
        <p:spPr>
          <a:xfrm rot="16200000" flipV="1">
            <a:off x="1907704" y="429309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79512" y="548703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517232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Will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give</a:t>
            </a:r>
            <a:r>
              <a:rPr lang="de-DE" sz="1200" dirty="0" smtClean="0"/>
              <a:t> Id. 1 (+ </a:t>
            </a:r>
            <a:r>
              <a:rPr lang="de-DE" sz="1200" dirty="0" err="1" smtClean="0"/>
              <a:t>show</a:t>
            </a:r>
            <a:r>
              <a:rPr lang="de-DE" sz="1200" dirty="0" smtClean="0"/>
              <a:t> </a:t>
            </a:r>
            <a:r>
              <a:rPr lang="de-DE" sz="1200" dirty="0" err="1" smtClean="0"/>
              <a:t>transformation</a:t>
            </a:r>
            <a:r>
              <a:rPr lang="de-DE" sz="1200" dirty="0" smtClean="0"/>
              <a:t>) OR </a:t>
            </a:r>
            <a:r>
              <a:rPr lang="de-DE" sz="1200" dirty="0" err="1" smtClean="0"/>
              <a:t>help</a:t>
            </a:r>
            <a:r>
              <a:rPr lang="de-DE" sz="1200" dirty="0" smtClean="0"/>
              <a:t> open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box?</a:t>
            </a:r>
            <a:endParaRPr lang="de-DE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35496" y="446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Option #1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051720" y="42210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</a:t>
            </a:r>
            <a:r>
              <a:rPr lang="de-DE" sz="800" dirty="0" err="1" smtClean="0"/>
              <a:t>ries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open</a:t>
            </a:r>
            <a:endParaRPr lang="de-DE" sz="800" dirty="0"/>
          </a:p>
        </p:txBody>
      </p:sp>
      <p:sp>
        <p:nvSpPr>
          <p:cNvPr id="51" name="Foliennummernplatzhalt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077072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1" name="Gerade Verbindung mit Pfeil 60"/>
          <p:cNvCxnSpPr/>
          <p:nvPr/>
        </p:nvCxnSpPr>
        <p:spPr>
          <a:xfrm rot="10800000" flipV="1">
            <a:off x="1475656" y="4005064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93096"/>
            <a:ext cx="637271" cy="432048"/>
          </a:xfrm>
          <a:prstGeom prst="rect">
            <a:avLst/>
          </a:prstGeom>
          <a:noFill/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Würfel 66"/>
          <p:cNvSpPr/>
          <p:nvPr/>
        </p:nvSpPr>
        <p:spPr>
          <a:xfrm>
            <a:off x="6732240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/>
          <p:nvPr/>
        </p:nvCxnSpPr>
        <p:spPr>
          <a:xfrm rot="16200000" flipV="1">
            <a:off x="6732240" y="429309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6876256" y="42210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</a:t>
            </a:r>
            <a:r>
              <a:rPr lang="de-DE" sz="800" dirty="0" err="1" smtClean="0"/>
              <a:t>ries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open</a:t>
            </a:r>
            <a:endParaRPr lang="de-DE" sz="800" dirty="0"/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77072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4" name="Gerade Verbindung mit Pfeil 73"/>
          <p:cNvCxnSpPr/>
          <p:nvPr/>
        </p:nvCxnSpPr>
        <p:spPr>
          <a:xfrm rot="10800000" flipV="1">
            <a:off x="6300192" y="4005064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92494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121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049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41277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simplified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:  1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transformation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 + 2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boxes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457005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07504" y="517708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2267744" y="3068960"/>
            <a:ext cx="288032" cy="1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2987824" y="2996952"/>
            <a:ext cx="4792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06896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/>
          <p:nvPr/>
        </p:nvCxnSpPr>
        <p:spPr>
          <a:xfrm rot="5400000">
            <a:off x="6525525" y="4689801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>
          <a:xfrm>
            <a:off x="6588224" y="6376243"/>
            <a:ext cx="2133600" cy="365125"/>
          </a:xfrm>
        </p:spPr>
        <p:txBody>
          <a:bodyPr/>
          <a:lstStyle/>
          <a:p>
            <a:fld id="{79C7238E-2D86-4E38-BAFA-0D87DADC2CD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179512" y="591908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83" name="Textfeld 82"/>
          <p:cNvSpPr txBox="1"/>
          <p:nvPr/>
        </p:nvSpPr>
        <p:spPr>
          <a:xfrm>
            <a:off x="1043608" y="59492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think</a:t>
            </a:r>
            <a:r>
              <a:rPr lang="de-DE" sz="1200" dirty="0" smtClean="0"/>
              <a:t> </a:t>
            </a:r>
            <a:r>
              <a:rPr lang="de-DE" sz="1200" dirty="0" smtClean="0"/>
              <a:t>(a)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looking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Id.1in B1 OR (b) </a:t>
            </a:r>
            <a:r>
              <a:rPr lang="de-DE" sz="1200" dirty="0" err="1" smtClean="0"/>
              <a:t>she</a:t>
            </a:r>
            <a:r>
              <a:rPr lang="de-DE" sz="1200" dirty="0" smtClean="0"/>
              <a:t> </a:t>
            </a:r>
            <a:r>
              <a:rPr lang="de-DE" sz="1200" dirty="0" err="1" smtClean="0"/>
              <a:t>knows</a:t>
            </a:r>
            <a:r>
              <a:rPr lang="de-DE" sz="1200" dirty="0" smtClean="0"/>
              <a:t> Id.1=Id.2 </a:t>
            </a:r>
            <a:r>
              <a:rPr lang="de-DE" sz="1200" dirty="0" err="1" smtClean="0"/>
              <a:t>is</a:t>
            </a:r>
            <a:r>
              <a:rPr lang="de-DE" sz="1200" dirty="0" smtClean="0"/>
              <a:t> not in B1 </a:t>
            </a:r>
            <a:r>
              <a:rPr lang="de-DE" sz="1200" dirty="0" err="1" smtClean="0"/>
              <a:t>anymore</a:t>
            </a:r>
            <a:r>
              <a:rPr lang="de-DE" sz="1200" dirty="0" smtClean="0"/>
              <a:t>  </a:t>
            </a:r>
            <a:r>
              <a:rPr lang="de-DE" sz="1200" dirty="0" err="1" smtClean="0"/>
              <a:t>and</a:t>
            </a:r>
            <a:r>
              <a:rPr lang="de-DE" sz="1200" dirty="0" smtClean="0"/>
              <a:t> must </a:t>
            </a:r>
            <a:r>
              <a:rPr lang="de-DE" sz="1200" dirty="0" err="1" smtClean="0"/>
              <a:t>therefore</a:t>
            </a:r>
            <a:r>
              <a:rPr lang="de-DE" sz="1200" dirty="0" smtClean="0"/>
              <a:t> </a:t>
            </a:r>
            <a:r>
              <a:rPr lang="de-DE" sz="1200" dirty="0" err="1" smtClean="0"/>
              <a:t>look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something</a:t>
            </a:r>
            <a:r>
              <a:rPr lang="de-DE" sz="1200" dirty="0" smtClean="0"/>
              <a:t> </a:t>
            </a:r>
            <a:r>
              <a:rPr lang="de-DE" sz="1200" dirty="0" err="1" smtClean="0"/>
              <a:t>else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just </a:t>
            </a:r>
            <a:r>
              <a:rPr lang="de-DE" sz="1200" dirty="0" err="1" smtClean="0"/>
              <a:t>want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open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box?</a:t>
            </a:r>
          </a:p>
          <a:p>
            <a:pPr algn="ctr"/>
            <a:r>
              <a:rPr lang="de-DE" sz="1200" dirty="0" smtClean="0">
                <a:sym typeface="Wingdings" pitchFamily="2" charset="2"/>
              </a:rPr>
              <a:t> As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 in </a:t>
            </a:r>
            <a:r>
              <a:rPr lang="de-DE" sz="1200" dirty="0" err="1" smtClean="0">
                <a:sym typeface="Wingdings" pitchFamily="2" charset="2"/>
              </a:rPr>
              <a:t>their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helping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open B1/B2 (e.g. </a:t>
            </a:r>
            <a:r>
              <a:rPr lang="de-DE" sz="1200" dirty="0" err="1" smtClean="0">
                <a:sym typeface="Wingdings" pitchFamily="2" charset="2"/>
              </a:rPr>
              <a:t>with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keys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only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child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knows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how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operate</a:t>
            </a:r>
            <a:r>
              <a:rPr lang="de-DE" sz="1200" dirty="0" smtClean="0">
                <a:sym typeface="Wingdings" pitchFamily="2" charset="2"/>
              </a:rPr>
              <a:t>…)</a:t>
            </a:r>
            <a:endParaRPr lang="de-DE" sz="1200" dirty="0"/>
          </a:p>
        </p:txBody>
      </p:sp>
      <p:sp>
        <p:nvSpPr>
          <p:cNvPr id="85" name="Textfeld 84"/>
          <p:cNvSpPr txBox="1"/>
          <p:nvPr/>
        </p:nvSpPr>
        <p:spPr>
          <a:xfrm>
            <a:off x="6300192" y="4797152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t</a:t>
            </a:r>
            <a:r>
              <a:rPr lang="de-DE" sz="1000" dirty="0" err="1" smtClean="0"/>
              <a:t>ries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open</a:t>
            </a:r>
            <a:endParaRPr lang="de-DE" sz="1000" dirty="0"/>
          </a:p>
        </p:txBody>
      </p:sp>
      <p:cxnSp>
        <p:nvCxnSpPr>
          <p:cNvPr id="86" name="Gerade Verbindung mit Pfeil 85"/>
          <p:cNvCxnSpPr/>
          <p:nvPr/>
        </p:nvCxnSpPr>
        <p:spPr>
          <a:xfrm rot="5400000">
            <a:off x="1628981" y="4689801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403648" y="4797152"/>
            <a:ext cx="8640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t</a:t>
            </a:r>
            <a:r>
              <a:rPr lang="de-DE" sz="1000" dirty="0" err="1" smtClean="0"/>
              <a:t>ries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open</a:t>
            </a:r>
            <a:endParaRPr lang="de-DE" sz="1000" dirty="0"/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06896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" name="Würfel 109"/>
          <p:cNvSpPr/>
          <p:nvPr/>
        </p:nvSpPr>
        <p:spPr>
          <a:xfrm>
            <a:off x="2843808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11" name="Würfel 110"/>
          <p:cNvSpPr/>
          <p:nvPr/>
        </p:nvSpPr>
        <p:spPr>
          <a:xfrm>
            <a:off x="6372200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3" name="Gerade Verbindung mit Pfeil 112"/>
          <p:cNvCxnSpPr/>
          <p:nvPr/>
        </p:nvCxnSpPr>
        <p:spPr>
          <a:xfrm>
            <a:off x="6812632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rot="10800000">
            <a:off x="6812632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Würfel 114"/>
          <p:cNvSpPr/>
          <p:nvPr/>
        </p:nvSpPr>
        <p:spPr>
          <a:xfrm>
            <a:off x="7812360" y="76470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16" name="Würfel 115"/>
          <p:cNvSpPr/>
          <p:nvPr/>
        </p:nvSpPr>
        <p:spPr>
          <a:xfrm>
            <a:off x="1835696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17" name="Würfel 116"/>
          <p:cNvSpPr/>
          <p:nvPr/>
        </p:nvSpPr>
        <p:spPr>
          <a:xfrm>
            <a:off x="3347864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292494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9" name="Gerade Verbindung mit Pfeil 118"/>
          <p:cNvCxnSpPr/>
          <p:nvPr/>
        </p:nvCxnSpPr>
        <p:spPr>
          <a:xfrm flipV="1">
            <a:off x="7236296" y="3068960"/>
            <a:ext cx="288032" cy="18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>
            <a:off x="7956376" y="2996952"/>
            <a:ext cx="47928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Würfel 120"/>
          <p:cNvSpPr/>
          <p:nvPr/>
        </p:nvSpPr>
        <p:spPr>
          <a:xfrm>
            <a:off x="6804248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2" name="Würfel 121"/>
          <p:cNvSpPr/>
          <p:nvPr/>
        </p:nvSpPr>
        <p:spPr>
          <a:xfrm>
            <a:off x="8316416" y="3284984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23" name="Würfel 122"/>
          <p:cNvSpPr/>
          <p:nvPr/>
        </p:nvSpPr>
        <p:spPr>
          <a:xfrm>
            <a:off x="1403648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4" name="Würfel 123"/>
          <p:cNvSpPr/>
          <p:nvPr/>
        </p:nvSpPr>
        <p:spPr>
          <a:xfrm>
            <a:off x="2915816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  <p:sp>
        <p:nvSpPr>
          <p:cNvPr id="125" name="Würfel 124"/>
          <p:cNvSpPr/>
          <p:nvPr/>
        </p:nvSpPr>
        <p:spPr>
          <a:xfrm>
            <a:off x="6300192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B1</a:t>
            </a:r>
            <a:endParaRPr lang="de-DE" sz="700" dirty="0"/>
          </a:p>
        </p:txBody>
      </p:sp>
      <p:sp>
        <p:nvSpPr>
          <p:cNvPr id="126" name="Würfel 125"/>
          <p:cNvSpPr/>
          <p:nvPr/>
        </p:nvSpPr>
        <p:spPr>
          <a:xfrm>
            <a:off x="7812360" y="5301208"/>
            <a:ext cx="432048" cy="432048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B2</a:t>
            </a:r>
            <a:endParaRPr lang="de-DE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Bildschirmpräsentation (4:3)</PresentationFormat>
  <Paragraphs>65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Georg-Elias-Müller Institut für Psychologie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Hannes Rakoczy</dc:creator>
  <cp:lastModifiedBy>Hannes Rakoczy</cp:lastModifiedBy>
  <cp:revision>86</cp:revision>
  <dcterms:created xsi:type="dcterms:W3CDTF">2012-05-22T12:28:03Z</dcterms:created>
  <dcterms:modified xsi:type="dcterms:W3CDTF">2012-05-31T11:14:24Z</dcterms:modified>
</cp:coreProperties>
</file>