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4C83-8A9B-D545-B035-7E1ADC6CF406}" type="datetimeFigureOut">
              <a:rPr lang="en-US" smtClean="0"/>
              <a:t>30/09/2011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E6D-1B7E-6D46-8390-AE2FB79D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5645" y="1247997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merely purposive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05392" y="1245788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actions whose directedness is grounded in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99131" y="5753794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intentional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15442" y="5747222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attitudes (desire?)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0435" y="3498714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non-propositional representations of outcomes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67531" y="3498714"/>
            <a:ext cx="2087217" cy="1071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propositional representations of outcomes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3798957" y="66290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48915" y="68499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48999" y="2317007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98957" y="2319216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54774" y="4567723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304732" y="4569932"/>
            <a:ext cx="1450042" cy="117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 e</dc:creator>
  <cp:lastModifiedBy>stev e</cp:lastModifiedBy>
  <cp:revision>3</cp:revision>
  <dcterms:created xsi:type="dcterms:W3CDTF">2011-09-30T16:11:49Z</dcterms:created>
  <dcterms:modified xsi:type="dcterms:W3CDTF">2011-09-30T16:49:58Z</dcterms:modified>
</cp:coreProperties>
</file>