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0" y="608"/>
      </p:cViewPr>
      <p:guideLst>
        <p:guide orient="horz" pos="4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73893"/>
            <a:ext cx="7772400" cy="308705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161020"/>
            <a:ext cx="64008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0153"/>
            <a:ext cx="2057400" cy="2580655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0153"/>
            <a:ext cx="6019800" cy="2580655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254491"/>
            <a:ext cx="7772400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104098"/>
            <a:ext cx="7772400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23737"/>
            <a:ext cx="404018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67237"/>
            <a:ext cx="404018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223737"/>
            <a:ext cx="4041775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67237"/>
            <a:ext cx="4041775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405"/>
            <a:ext cx="3008313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406"/>
            <a:ext cx="5111750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3013711"/>
            <a:ext cx="300831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0081260"/>
            <a:ext cx="5486400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6828"/>
            <a:ext cx="548640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271410"/>
            <a:ext cx="5486400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60421"/>
            <a:ext cx="8229600" cy="95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970B-12FA-294D-8A7E-B1FE5ADD5B0F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348336"/>
            <a:ext cx="2895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5AFA-9F61-0245-8D23-ED425266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2668" y="4680422"/>
            <a:ext cx="2671034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merely purposive actions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(no representation of outcomes is necessary)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86230" y="4678213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whose directedness is grounded in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6144" y="9186219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intentional 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42045" y="9175450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explained  by other attitudes (desire?)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87694" y="6931139"/>
            <a:ext cx="2384370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explained by non-propositional representations of outcomes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48369" y="6931139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explained by propositional representations of outcomes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5" idx="0"/>
          </p:cNvCxnSpPr>
          <p:nvPr/>
        </p:nvCxnSpPr>
        <p:spPr>
          <a:xfrm>
            <a:off x="4479795" y="3498715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29753" y="3500924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9837" y="5749432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79795" y="5751641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35612" y="8000148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85570" y="8002357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448369" y="2397297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purposive </a:t>
            </a:r>
            <a:r>
              <a:rPr lang="en-US" dirty="0" smtClean="0">
                <a:solidFill>
                  <a:schemeClr val="tx1"/>
                </a:solidFill>
              </a:rPr>
              <a:t>actions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6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 e</dc:creator>
  <cp:lastModifiedBy>stev e</cp:lastModifiedBy>
  <cp:revision>3</cp:revision>
  <dcterms:created xsi:type="dcterms:W3CDTF">2011-09-30T16:40:19Z</dcterms:created>
  <dcterms:modified xsi:type="dcterms:W3CDTF">2011-09-30T16:50:16Z</dcterms:modified>
</cp:coreProperties>
</file>