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handoutMasterIdLst>
    <p:handoutMasterId r:id="rId49"/>
  </p:handoutMasterIdLst>
  <p:sldIdLst>
    <p:sldId id="662" r:id="rId2"/>
    <p:sldId id="957" r:id="rId3"/>
    <p:sldId id="965" r:id="rId4"/>
    <p:sldId id="958" r:id="rId5"/>
    <p:sldId id="959" r:id="rId6"/>
    <p:sldId id="960" r:id="rId7"/>
    <p:sldId id="961" r:id="rId8"/>
    <p:sldId id="968" r:id="rId9"/>
    <p:sldId id="971" r:id="rId10"/>
    <p:sldId id="970" r:id="rId11"/>
    <p:sldId id="972" r:id="rId12"/>
    <p:sldId id="969" r:id="rId13"/>
    <p:sldId id="973" r:id="rId14"/>
    <p:sldId id="976" r:id="rId15"/>
    <p:sldId id="975" r:id="rId16"/>
    <p:sldId id="1002" r:id="rId17"/>
    <p:sldId id="1003" r:id="rId18"/>
    <p:sldId id="977" r:id="rId19"/>
    <p:sldId id="962" r:id="rId20"/>
    <p:sldId id="978" r:id="rId21"/>
    <p:sldId id="979" r:id="rId22"/>
    <p:sldId id="980" r:id="rId23"/>
    <p:sldId id="981" r:id="rId24"/>
    <p:sldId id="982" r:id="rId25"/>
    <p:sldId id="1005" r:id="rId26"/>
    <p:sldId id="1004" r:id="rId27"/>
    <p:sldId id="983" r:id="rId28"/>
    <p:sldId id="984" r:id="rId29"/>
    <p:sldId id="985" r:id="rId30"/>
    <p:sldId id="986" r:id="rId31"/>
    <p:sldId id="987" r:id="rId32"/>
    <p:sldId id="988" r:id="rId33"/>
    <p:sldId id="990" r:id="rId34"/>
    <p:sldId id="991" r:id="rId35"/>
    <p:sldId id="992" r:id="rId36"/>
    <p:sldId id="993" r:id="rId37"/>
    <p:sldId id="994" r:id="rId38"/>
    <p:sldId id="995" r:id="rId39"/>
    <p:sldId id="996" r:id="rId40"/>
    <p:sldId id="997" r:id="rId41"/>
    <p:sldId id="998" r:id="rId42"/>
    <p:sldId id="999" r:id="rId43"/>
    <p:sldId id="1000" r:id="rId44"/>
    <p:sldId id="1001" r:id="rId45"/>
    <p:sldId id="1006" r:id="rId46"/>
    <p:sldId id="1007" r:id="rId47"/>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3609" autoAdjust="0"/>
  </p:normalViewPr>
  <p:slideViewPr>
    <p:cSldViewPr>
      <p:cViewPr>
        <p:scale>
          <a:sx n="100" d="100"/>
          <a:sy n="100" d="100"/>
        </p:scale>
        <p:origin x="-568" y="-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19/03/2012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6" name="Rectangle 3"/>
          <p:cNvSpPr>
            <a:spLocks noChangeArrowheads="1"/>
          </p:cNvSpPr>
          <p:nvPr/>
        </p:nvSpPr>
        <p:spPr bwMode="auto">
          <a:xfrm rot="5400000">
            <a:off x="47526" y="128663"/>
            <a:ext cx="4728467" cy="4464496"/>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7" name="Text Box 9"/>
          <p:cNvSpPr txBox="1">
            <a:spLocks noChangeArrowheads="1"/>
          </p:cNvSpPr>
          <p:nvPr/>
        </p:nvSpPr>
        <p:spPr bwMode="auto">
          <a:xfrm>
            <a:off x="179139" y="260648"/>
            <a:ext cx="4464869" cy="378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GB" sz="3200" b="1" i="0" dirty="0" smtClean="0">
                <a:effectLst>
                  <a:glow rad="101600">
                    <a:srgbClr val="000000">
                      <a:alpha val="50000"/>
                    </a:srgbClr>
                  </a:glow>
                </a:effectLst>
              </a:rPr>
              <a:t>Intention </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and</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Motor Representation</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in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Action Explanation</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2400" i="0" dirty="0" err="1" smtClean="0">
                <a:effectLst>
                  <a:glow rad="101600">
                    <a:srgbClr val="000000">
                      <a:alpha val="50000"/>
                    </a:srgbClr>
                  </a:glow>
                </a:effectLst>
              </a:rPr>
              <a:t>s.butterfill</a:t>
            </a:r>
            <a:r>
              <a:rPr lang="en-GB" sz="2400" i="0" dirty="0" err="1">
                <a:effectLst>
                  <a:glow rad="101600">
                    <a:srgbClr val="000000">
                      <a:alpha val="50000"/>
                    </a:srgbClr>
                  </a:glow>
                </a:effectLst>
              </a:rPr>
              <a:t>@warwick.ac.uk</a:t>
            </a:r>
            <a:r>
              <a:rPr lang="en-GB" sz="2400" i="0" dirty="0">
                <a:effectLst>
                  <a:glow rad="101600">
                    <a:srgbClr val="000000">
                      <a:alpha val="50000"/>
                    </a:srgbClr>
                  </a:glow>
                </a:effectLst>
              </a:rPr>
              <a:t> </a:t>
            </a:r>
            <a:br>
              <a:rPr lang="en-GB" sz="2400" i="0" dirty="0">
                <a:effectLst>
                  <a:glow rad="101600">
                    <a:srgbClr val="000000">
                      <a:alpha val="50000"/>
                    </a:srgbClr>
                  </a:glow>
                </a:effectLst>
              </a:rPr>
            </a:br>
            <a:r>
              <a:rPr lang="en-GB" sz="2400" i="0" dirty="0" err="1">
                <a:effectLst>
                  <a:glow rad="101600">
                    <a:srgbClr val="000000">
                      <a:alpha val="50000"/>
                    </a:srgbClr>
                  </a:glow>
                </a:effectLst>
              </a:rPr>
              <a:t>corrado.sinigaglia@</a:t>
            </a:r>
            <a:r>
              <a:rPr lang="en-GB" sz="2400" i="0" dirty="0" err="1" smtClean="0">
                <a:effectLst>
                  <a:glow rad="101600">
                    <a:srgbClr val="000000">
                      <a:alpha val="50000"/>
                    </a:srgbClr>
                  </a:glow>
                </a:effectLst>
              </a:rPr>
              <a:t>unimi.it</a:t>
            </a:r>
            <a:r>
              <a:rPr lang="en-GB" sz="2400" i="0" dirty="0" smtClean="0">
                <a:effectLst>
                  <a:glow rad="101600">
                    <a:srgbClr val="000000">
                      <a:alpha val="50000"/>
                    </a:srgbClr>
                  </a:glow>
                </a:effectLst>
              </a:rPr>
              <a:t> </a:t>
            </a:r>
            <a:endParaRPr lang="en-GB" sz="2400" i="0" dirty="0">
              <a:effectLst>
                <a:glow rad="101600">
                  <a:srgbClr val="000000">
                    <a:alpha val="50000"/>
                  </a:srgbClr>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673333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546922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431596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216633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2056150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1024425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5739391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968392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64042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140055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Tree>
    <p:extLst>
      <p:ext uri="{BB962C8B-B14F-4D97-AF65-F5344CB8AC3E}">
        <p14:creationId xmlns:p14="http://schemas.microsoft.com/office/powerpoint/2010/main" val="33334199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38276655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034820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1565905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9966107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1574099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22440990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3401642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3340899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85616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79067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36684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122387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08378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51903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6161957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Tree>
    <p:extLst>
      <p:ext uri="{BB962C8B-B14F-4D97-AF65-F5344CB8AC3E}">
        <p14:creationId xmlns:p14="http://schemas.microsoft.com/office/powerpoint/2010/main" val="2243876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4929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710791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979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84612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520631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573088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9847005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140650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097247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064810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Tree>
    <p:extLst>
      <p:ext uri="{BB962C8B-B14F-4D97-AF65-F5344CB8AC3E}">
        <p14:creationId xmlns:p14="http://schemas.microsoft.com/office/powerpoint/2010/main" val="3550099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0441638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14314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816033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18696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471600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1902625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5842751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54435</TotalTime>
  <Words>5118</Words>
  <Application>Microsoft Macintosh PowerPoint</Application>
  <PresentationFormat>On-screen Show (4:3)</PresentationFormat>
  <Paragraphs>550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2082</cp:revision>
  <cp:lastPrinted>2011-06-06T00:11:55Z</cp:lastPrinted>
  <dcterms:created xsi:type="dcterms:W3CDTF">2010-11-22T10:27:15Z</dcterms:created>
  <dcterms:modified xsi:type="dcterms:W3CDTF">2012-03-20T18:29:08Z</dcterms:modified>
  <cp:category/>
</cp:coreProperties>
</file>