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6" autoAdjust="0"/>
    <p:restoredTop sz="94660"/>
  </p:normalViewPr>
  <p:slideViewPr>
    <p:cSldViewPr snapToObjects="1">
      <p:cViewPr varScale="1">
        <p:scale>
          <a:sx n="113" d="100"/>
          <a:sy n="113" d="100"/>
        </p:scale>
        <p:origin x="-112" y="-30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1686-3945-6449-901D-201D24BB1D36}" type="datetimeFigureOut">
              <a:rPr lang="en-US" smtClean="0"/>
              <a:t>07/11/2012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3A49-55BF-B049-BCCC-C090EEE1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2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1686-3945-6449-901D-201D24BB1D36}" type="datetimeFigureOut">
              <a:rPr lang="en-US" smtClean="0"/>
              <a:t>07/11/2012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3A49-55BF-B049-BCCC-C090EEE1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1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1686-3945-6449-901D-201D24BB1D36}" type="datetimeFigureOut">
              <a:rPr lang="en-US" smtClean="0"/>
              <a:t>07/11/2012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3A49-55BF-B049-BCCC-C090EEE1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0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1686-3945-6449-901D-201D24BB1D36}" type="datetimeFigureOut">
              <a:rPr lang="en-US" smtClean="0"/>
              <a:t>07/11/2012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3A49-55BF-B049-BCCC-C090EEE1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8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1686-3945-6449-901D-201D24BB1D36}" type="datetimeFigureOut">
              <a:rPr lang="en-US" smtClean="0"/>
              <a:t>07/11/2012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3A49-55BF-B049-BCCC-C090EEE1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3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1686-3945-6449-901D-201D24BB1D36}" type="datetimeFigureOut">
              <a:rPr lang="en-US" smtClean="0"/>
              <a:t>07/11/2012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3A49-55BF-B049-BCCC-C090EEE1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9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1686-3945-6449-901D-201D24BB1D36}" type="datetimeFigureOut">
              <a:rPr lang="en-US" smtClean="0"/>
              <a:t>07/11/2012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3A49-55BF-B049-BCCC-C090EEE1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0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1686-3945-6449-901D-201D24BB1D36}" type="datetimeFigureOut">
              <a:rPr lang="en-US" smtClean="0"/>
              <a:t>07/11/2012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3A49-55BF-B049-BCCC-C090EEE1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1686-3945-6449-901D-201D24BB1D36}" type="datetimeFigureOut">
              <a:rPr lang="en-US" smtClean="0"/>
              <a:t>07/11/2012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3A49-55BF-B049-BCCC-C090EEE1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5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1686-3945-6449-901D-201D24BB1D36}" type="datetimeFigureOut">
              <a:rPr lang="en-US" smtClean="0"/>
              <a:t>07/11/2012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3A49-55BF-B049-BCCC-C090EEE1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8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1686-3945-6449-901D-201D24BB1D36}" type="datetimeFigureOut">
              <a:rPr lang="en-US" smtClean="0"/>
              <a:t>07/11/2012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3A49-55BF-B049-BCCC-C090EEE1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6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51686-3945-6449-901D-201D24BB1D36}" type="datetimeFigureOut">
              <a:rPr lang="en-US" smtClean="0"/>
              <a:t>07/11/2012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A3A49-55BF-B049-BCCC-C090EEE1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9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stCxn id="9" idx="3"/>
            <a:endCxn id="10" idx="1"/>
          </p:cNvCxnSpPr>
          <p:nvPr/>
        </p:nvCxnSpPr>
        <p:spPr>
          <a:xfrm flipV="1">
            <a:off x="5995901" y="2334556"/>
            <a:ext cx="1015285" cy="71582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7011186" y="1713867"/>
            <a:ext cx="2025310" cy="1241377"/>
            <a:chOff x="6699078" y="963487"/>
            <a:chExt cx="2025310" cy="1241377"/>
          </a:xfrm>
        </p:grpSpPr>
        <p:sp>
          <p:nvSpPr>
            <p:cNvPr id="10" name="Rounded Rectangle 9"/>
            <p:cNvSpPr/>
            <p:nvPr/>
          </p:nvSpPr>
          <p:spPr>
            <a:xfrm>
              <a:off x="6699078" y="963487"/>
              <a:ext cx="2025310" cy="1241377"/>
            </a:xfrm>
            <a:prstGeom prst="roundRect">
              <a:avLst>
                <a:gd name="adj" fmla="val 10056"/>
              </a:avLst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30447" y="1087952"/>
              <a:ext cx="17187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Myriad Web"/>
                  <a:cs typeface="Myriad Web"/>
                </a:rPr>
                <a:t>judgment that the action is directed to G</a:t>
              </a:r>
              <a:endParaRPr lang="en-US" dirty="0">
                <a:latin typeface="Myriad Web"/>
                <a:cs typeface="Myriad Web"/>
              </a:endParaRPr>
            </a:p>
          </p:txBody>
        </p:sp>
      </p:grpSp>
      <p:cxnSp>
        <p:nvCxnSpPr>
          <p:cNvPr id="23" name="Straight Arrow Connector 22"/>
          <p:cNvCxnSpPr>
            <a:stCxn id="7" idx="3"/>
            <a:endCxn id="10" idx="1"/>
          </p:cNvCxnSpPr>
          <p:nvPr/>
        </p:nvCxnSpPr>
        <p:spPr>
          <a:xfrm>
            <a:off x="5995901" y="1549617"/>
            <a:ext cx="1015285" cy="78493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90975" y="963487"/>
            <a:ext cx="2704926" cy="2742136"/>
            <a:chOff x="3579007" y="963487"/>
            <a:chExt cx="2704926" cy="2742136"/>
          </a:xfrm>
          <a:effectLst>
            <a:glow rad="101600">
              <a:schemeClr val="bg1">
                <a:alpha val="75000"/>
              </a:schemeClr>
            </a:glo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3579007" y="963487"/>
              <a:ext cx="2704926" cy="1241377"/>
              <a:chOff x="3579007" y="963487"/>
              <a:chExt cx="2704926" cy="1241377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79007" y="963487"/>
                <a:ext cx="2704926" cy="1241377"/>
              </a:xfrm>
              <a:prstGeom prst="roundRect">
                <a:avLst>
                  <a:gd name="adj" fmla="val 10056"/>
                </a:avLst>
              </a:prstGeom>
              <a:noFill/>
              <a:ln w="19050" cmpd="sng">
                <a:solidFill>
                  <a:schemeClr val="tx1"/>
                </a:solidFill>
              </a:ln>
              <a:effectLst>
                <a:glow rad="101600">
                  <a:schemeClr val="bg1">
                    <a:alpha val="75000"/>
                  </a:schemeClr>
                </a:glo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10374" y="1087952"/>
                <a:ext cx="25735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>
                    <a:latin typeface="Myriad Web"/>
                    <a:cs typeface="Myriad Web"/>
                  </a:rPr>
                  <a:t>perceptual experiences of effects characteristic of actions directed to G</a:t>
                </a:r>
                <a:endParaRPr lang="en-US" dirty="0">
                  <a:latin typeface="Myriad Web"/>
                  <a:cs typeface="Myriad Web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579007" y="2464246"/>
              <a:ext cx="2704926" cy="1241377"/>
              <a:chOff x="3644690" y="2464246"/>
              <a:chExt cx="2704926" cy="1241377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3644690" y="2464246"/>
                <a:ext cx="2704926" cy="1241377"/>
              </a:xfrm>
              <a:prstGeom prst="roundRect">
                <a:avLst>
                  <a:gd name="adj" fmla="val 10056"/>
                </a:avLst>
              </a:prstGeom>
              <a:noFill/>
              <a:ln w="19050" cmpd="sng">
                <a:solidFill>
                  <a:schemeClr val="tx1"/>
                </a:solidFill>
              </a:ln>
              <a:effectLst>
                <a:glow rad="101600">
                  <a:schemeClr val="bg1">
                    <a:alpha val="75000"/>
                  </a:schemeClr>
                </a:glo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776057" y="2588711"/>
                <a:ext cx="25735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>
                    <a:effectLst/>
                    <a:latin typeface="Myriad Web"/>
                    <a:cs typeface="Myriad Web"/>
                  </a:rPr>
                  <a:t>association linking characteristic effects of an action to its goal</a:t>
                </a:r>
                <a:endParaRPr lang="en-US" dirty="0">
                  <a:effectLst/>
                  <a:latin typeface="Myriad Web"/>
                  <a:cs typeface="Myriad Web"/>
                </a:endParaRPr>
              </a:p>
            </p:txBody>
          </p:sp>
        </p:grpSp>
      </p:grpSp>
      <p:cxnSp>
        <p:nvCxnSpPr>
          <p:cNvPr id="20" name="Straight Arrow Connector 19"/>
          <p:cNvCxnSpPr>
            <a:stCxn id="4" idx="3"/>
            <a:endCxn id="6" idx="1"/>
          </p:cNvCxnSpPr>
          <p:nvPr/>
        </p:nvCxnSpPr>
        <p:spPr>
          <a:xfrm>
            <a:off x="2132814" y="1584176"/>
            <a:ext cx="115816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07504" y="963487"/>
            <a:ext cx="2025310" cy="1241377"/>
          </a:xfrm>
          <a:prstGeom prst="roundRect">
            <a:avLst>
              <a:gd name="adj" fmla="val 10056"/>
            </a:avLst>
          </a:prstGeom>
          <a:noFill/>
          <a:ln w="19050" cmpd="sng">
            <a:solidFill>
              <a:schemeClr val="tx1"/>
            </a:solidFill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8873" y="1087952"/>
            <a:ext cx="1718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Web"/>
                <a:cs typeface="Myriad Web"/>
              </a:rPr>
              <a:t>motor representation of outcome G</a:t>
            </a:r>
            <a:endParaRPr lang="en-US" dirty="0">
              <a:latin typeface="Myriad Web"/>
              <a:cs typeface="Myriad We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68144" y="1968105"/>
            <a:ext cx="113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effectLst>
                  <a:glow rad="101600">
                    <a:srgbClr val="FFFFFF"/>
                  </a:glow>
                </a:effectLst>
                <a:latin typeface="Myriad Web"/>
                <a:cs typeface="Myriad Web"/>
              </a:rPr>
              <a:t>jointly facilitate</a:t>
            </a:r>
            <a:endParaRPr lang="en-US" i="1" dirty="0">
              <a:solidFill>
                <a:srgbClr val="000000"/>
              </a:solidFill>
              <a:effectLst>
                <a:glow rad="101600">
                  <a:srgbClr val="FFFFFF"/>
                </a:glow>
              </a:effectLst>
              <a:latin typeface="Myriad Web"/>
              <a:cs typeface="Myriad We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23728" y="1268760"/>
            <a:ext cx="11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effectLst>
                  <a:glow rad="101600">
                    <a:srgbClr val="FFFFFF"/>
                  </a:glow>
                </a:effectLst>
                <a:latin typeface="Myriad Web"/>
                <a:cs typeface="Myriad Web"/>
              </a:rPr>
              <a:t>enhances</a:t>
            </a:r>
            <a:endParaRPr lang="en-US" i="1" dirty="0">
              <a:solidFill>
                <a:srgbClr val="000000"/>
              </a:solidFill>
              <a:effectLst>
                <a:glow rad="101600">
                  <a:srgbClr val="FFFFFF"/>
                </a:glow>
              </a:effectLst>
              <a:latin typeface="Myriad Web"/>
              <a:cs typeface="Myriad Web"/>
            </a:endParaRPr>
          </a:p>
        </p:txBody>
      </p:sp>
    </p:spTree>
    <p:extLst>
      <p:ext uri="{BB962C8B-B14F-4D97-AF65-F5344CB8AC3E}">
        <p14:creationId xmlns:p14="http://schemas.microsoft.com/office/powerpoint/2010/main" val="217795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011186" y="963487"/>
            <a:ext cx="2025310" cy="1241377"/>
            <a:chOff x="6699078" y="963487"/>
            <a:chExt cx="2025310" cy="1241377"/>
          </a:xfrm>
        </p:grpSpPr>
        <p:sp>
          <p:nvSpPr>
            <p:cNvPr id="10" name="Rounded Rectangle 9"/>
            <p:cNvSpPr/>
            <p:nvPr/>
          </p:nvSpPr>
          <p:spPr>
            <a:xfrm>
              <a:off x="6699078" y="963487"/>
              <a:ext cx="2025310" cy="1241377"/>
            </a:xfrm>
            <a:prstGeom prst="roundRect">
              <a:avLst>
                <a:gd name="adj" fmla="val 10056"/>
              </a:avLst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30447" y="1087952"/>
              <a:ext cx="17187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Myriad Web"/>
                  <a:cs typeface="Myriad Web"/>
                </a:rPr>
                <a:t>judgment that the action is directed to G</a:t>
              </a:r>
              <a:endParaRPr lang="en-US" dirty="0">
                <a:latin typeface="Myriad Web"/>
                <a:cs typeface="Myriad Web"/>
              </a:endParaRPr>
            </a:p>
          </p:txBody>
        </p:sp>
      </p:grpSp>
      <p:cxnSp>
        <p:nvCxnSpPr>
          <p:cNvPr id="23" name="Straight Arrow Connector 22"/>
          <p:cNvCxnSpPr>
            <a:stCxn id="19" idx="3"/>
            <a:endCxn id="10" idx="1"/>
          </p:cNvCxnSpPr>
          <p:nvPr/>
        </p:nvCxnSpPr>
        <p:spPr>
          <a:xfrm>
            <a:off x="5561988" y="1584176"/>
            <a:ext cx="144919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19" idx="1"/>
          </p:cNvCxnSpPr>
          <p:nvPr/>
        </p:nvCxnSpPr>
        <p:spPr>
          <a:xfrm>
            <a:off x="2132814" y="1584176"/>
            <a:ext cx="140386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07504" y="963487"/>
            <a:ext cx="2025310" cy="1241377"/>
            <a:chOff x="107504" y="963487"/>
            <a:chExt cx="2025310" cy="1241377"/>
          </a:xfrm>
        </p:grpSpPr>
        <p:sp>
          <p:nvSpPr>
            <p:cNvPr id="4" name="Rounded Rectangle 3"/>
            <p:cNvSpPr/>
            <p:nvPr/>
          </p:nvSpPr>
          <p:spPr>
            <a:xfrm>
              <a:off x="107504" y="963487"/>
              <a:ext cx="2025310" cy="1241377"/>
            </a:xfrm>
            <a:prstGeom prst="roundRect">
              <a:avLst>
                <a:gd name="adj" fmla="val 10056"/>
              </a:avLst>
            </a:prstGeom>
            <a:noFill/>
            <a:ln w="19050" cmpd="sng">
              <a:solidFill>
                <a:schemeClr val="tx1"/>
              </a:solidFill>
            </a:ln>
            <a:effectLst>
              <a:glow rad="101600">
                <a:schemeClr val="bg1">
                  <a:alpha val="75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8873" y="1087952"/>
              <a:ext cx="17187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Myriad Web"/>
                  <a:cs typeface="Myriad Web"/>
                </a:rPr>
                <a:t>motor representation of outcome G</a:t>
              </a:r>
              <a:endParaRPr lang="en-US" dirty="0">
                <a:latin typeface="Myriad Web"/>
                <a:cs typeface="Myriad Web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724128" y="1266814"/>
            <a:ext cx="11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effectLst>
                  <a:glow rad="101600">
                    <a:srgbClr val="FFFFFF"/>
                  </a:glow>
                </a:effectLst>
                <a:latin typeface="Myriad Web"/>
                <a:cs typeface="Myriad Web"/>
              </a:rPr>
              <a:t>facilitates</a:t>
            </a:r>
            <a:endParaRPr lang="en-US" i="1" dirty="0">
              <a:solidFill>
                <a:srgbClr val="000000"/>
              </a:solidFill>
              <a:effectLst>
                <a:glow rad="101600">
                  <a:srgbClr val="FFFFFF"/>
                </a:glow>
              </a:effectLst>
              <a:latin typeface="Myriad Web"/>
              <a:cs typeface="Myriad We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67744" y="1257522"/>
            <a:ext cx="11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effectLst>
                  <a:glow rad="101600">
                    <a:srgbClr val="FFFFFF"/>
                  </a:glow>
                </a:effectLst>
                <a:latin typeface="Myriad Web"/>
                <a:cs typeface="Myriad Web"/>
              </a:rPr>
              <a:t>underpins</a:t>
            </a:r>
            <a:endParaRPr lang="en-US" i="1" dirty="0">
              <a:solidFill>
                <a:srgbClr val="000000"/>
              </a:solidFill>
              <a:effectLst>
                <a:glow rad="101600">
                  <a:srgbClr val="FFFFFF"/>
                </a:glow>
              </a:effectLst>
              <a:latin typeface="Myriad Web"/>
              <a:cs typeface="Myriad We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536678" y="963487"/>
            <a:ext cx="2070644" cy="1241377"/>
            <a:chOff x="3290975" y="963487"/>
            <a:chExt cx="2070644" cy="1241377"/>
          </a:xfrm>
        </p:grpSpPr>
        <p:sp>
          <p:nvSpPr>
            <p:cNvPr id="7" name="TextBox 6"/>
            <p:cNvSpPr txBox="1"/>
            <p:nvPr/>
          </p:nvSpPr>
          <p:spPr>
            <a:xfrm>
              <a:off x="3347864" y="1052736"/>
              <a:ext cx="20137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Myriad Web"/>
                  <a:cs typeface="Myriad Web"/>
                </a:rPr>
                <a:t>motor experience of action as directed to G</a:t>
              </a:r>
              <a:endParaRPr lang="en-US" dirty="0">
                <a:latin typeface="Myriad Web"/>
                <a:cs typeface="Myriad Web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290975" y="963487"/>
              <a:ext cx="2025310" cy="1241377"/>
            </a:xfrm>
            <a:prstGeom prst="roundRect">
              <a:avLst>
                <a:gd name="adj" fmla="val 10056"/>
              </a:avLst>
            </a:prstGeom>
            <a:noFill/>
            <a:ln w="19050" cmpd="sng">
              <a:solidFill>
                <a:schemeClr val="tx1"/>
              </a:solidFill>
            </a:ln>
            <a:effectLst>
              <a:glow rad="101600">
                <a:schemeClr val="bg1">
                  <a:alpha val="75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313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59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 e</dc:creator>
  <cp:lastModifiedBy>stev e</cp:lastModifiedBy>
  <cp:revision>6</cp:revision>
  <dcterms:created xsi:type="dcterms:W3CDTF">2012-11-07T21:06:24Z</dcterms:created>
  <dcterms:modified xsi:type="dcterms:W3CDTF">2012-11-07T21:25:44Z</dcterms:modified>
</cp:coreProperties>
</file>