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3"/>
          <p:cNvSpPr/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流程图: 过程 14"/>
          <p:cNvSpPr/>
          <p:nvPr/>
        </p:nvSpPr>
        <p:spPr>
          <a:xfrm>
            <a:off x="1054735" y="1356995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register task</a:t>
            </a:r>
            <a:endParaRPr lang="zh-CN" altLang="en-US" sz="1200"/>
          </a:p>
        </p:txBody>
      </p:sp>
      <p:sp>
        <p:nvSpPr>
          <p:cNvPr id="20" name="流程图: 过程 19"/>
          <p:cNvSpPr/>
          <p:nvPr/>
        </p:nvSpPr>
        <p:spPr>
          <a:xfrm>
            <a:off x="1055370" y="2377440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return template id</a:t>
            </a:r>
            <a:endParaRPr lang="en-US" altLang="zh-CN" sz="1200"/>
          </a:p>
        </p:txBody>
      </p:sp>
      <p:sp>
        <p:nvSpPr>
          <p:cNvPr id="21" name="流程图: 过程 20"/>
          <p:cNvSpPr/>
          <p:nvPr/>
        </p:nvSpPr>
        <p:spPr>
          <a:xfrm>
            <a:off x="1055370" y="3520440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UI send request params</a:t>
            </a:r>
            <a:endParaRPr lang="en-US" altLang="zh-CN" sz="1200"/>
          </a:p>
        </p:txBody>
      </p:sp>
      <p:sp>
        <p:nvSpPr>
          <p:cNvPr id="22" name="流程图: 过程 21"/>
          <p:cNvSpPr/>
          <p:nvPr/>
        </p:nvSpPr>
        <p:spPr>
          <a:xfrm>
            <a:off x="902335" y="4494530"/>
            <a:ext cx="1496695" cy="62801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create report record,set status -&gt; START</a:t>
            </a:r>
            <a:endParaRPr lang="en-US" altLang="zh-CN" sz="1200"/>
          </a:p>
        </p:txBody>
      </p:sp>
      <p:sp>
        <p:nvSpPr>
          <p:cNvPr id="23" name="流程图: 过程 22"/>
          <p:cNvSpPr/>
          <p:nvPr/>
        </p:nvSpPr>
        <p:spPr>
          <a:xfrm>
            <a:off x="3874770" y="888365"/>
            <a:ext cx="1496695" cy="62801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export asynchronously</a:t>
            </a:r>
            <a:endParaRPr lang="en-US" altLang="zh-CN" sz="1200"/>
          </a:p>
        </p:txBody>
      </p:sp>
      <p:sp>
        <p:nvSpPr>
          <p:cNvPr id="24" name="流程图: 过程 23"/>
          <p:cNvSpPr/>
          <p:nvPr/>
        </p:nvSpPr>
        <p:spPr>
          <a:xfrm>
            <a:off x="4027805" y="2272030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set report task -&gt; HANDLING</a:t>
            </a:r>
            <a:endParaRPr lang="en-US" altLang="zh-CN" sz="1200"/>
          </a:p>
        </p:txBody>
      </p:sp>
      <p:sp>
        <p:nvSpPr>
          <p:cNvPr id="25" name="流程图: 过程 24"/>
          <p:cNvSpPr/>
          <p:nvPr/>
        </p:nvSpPr>
        <p:spPr>
          <a:xfrm>
            <a:off x="3697605" y="3520440"/>
            <a:ext cx="1851660" cy="85534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execute according to template state</a:t>
            </a:r>
            <a:r>
              <a:rPr lang="en-US" altLang="zh-CN" sz="1200"/>
              <a:t>ments and dynamic params</a:t>
            </a:r>
            <a:endParaRPr lang="en-US" altLang="zh-CN" sz="1200"/>
          </a:p>
        </p:txBody>
      </p:sp>
      <p:sp>
        <p:nvSpPr>
          <p:cNvPr id="26" name="流程图: 过程 25"/>
          <p:cNvSpPr/>
          <p:nvPr/>
        </p:nvSpPr>
        <p:spPr>
          <a:xfrm>
            <a:off x="4027805" y="5122545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get template strategy</a:t>
            </a:r>
            <a:endParaRPr lang="en-US" altLang="zh-CN" sz="1200"/>
          </a:p>
        </p:txBody>
      </p:sp>
      <p:sp>
        <p:nvSpPr>
          <p:cNvPr id="27" name="流程图: 过程 26"/>
          <p:cNvSpPr/>
          <p:nvPr/>
        </p:nvSpPr>
        <p:spPr>
          <a:xfrm>
            <a:off x="7191375" y="1702435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convert data to excel</a:t>
            </a:r>
            <a:endParaRPr lang="en-US" altLang="zh-CN" sz="1200"/>
          </a:p>
        </p:txBody>
      </p:sp>
      <p:sp>
        <p:nvSpPr>
          <p:cNvPr id="28" name="流程图: 过程 27"/>
          <p:cNvSpPr/>
          <p:nvPr/>
        </p:nvSpPr>
        <p:spPr>
          <a:xfrm>
            <a:off x="7218045" y="3039110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set report task -&gt; SUCCESS</a:t>
            </a:r>
            <a:endParaRPr lang="zh-CN" altLang="en-US" sz="1200"/>
          </a:p>
        </p:txBody>
      </p:sp>
      <p:sp>
        <p:nvSpPr>
          <p:cNvPr id="29" name="流程图: 过程 28"/>
          <p:cNvSpPr/>
          <p:nvPr/>
        </p:nvSpPr>
        <p:spPr>
          <a:xfrm>
            <a:off x="7218045" y="4375785"/>
            <a:ext cx="1191260" cy="569595"/>
          </a:xfrm>
          <a:prstGeom prst="flowChart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download file</a:t>
            </a:r>
            <a:endParaRPr lang="en-US" altLang="zh-CN" sz="1200"/>
          </a:p>
        </p:txBody>
      </p:sp>
      <p:sp>
        <p:nvSpPr>
          <p:cNvPr id="30" name="流程图: 可选过程 29"/>
          <p:cNvSpPr/>
          <p:nvPr/>
        </p:nvSpPr>
        <p:spPr>
          <a:xfrm>
            <a:off x="1228090" y="339725"/>
            <a:ext cx="845820" cy="44386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begin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stCxn id="30" idx="2"/>
            <a:endCxn id="15" idx="0"/>
          </p:cNvCxnSpPr>
          <p:nvPr/>
        </p:nvCxnSpPr>
        <p:spPr>
          <a:xfrm flipH="1">
            <a:off x="1650365" y="783590"/>
            <a:ext cx="635" cy="573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5" idx="2"/>
            <a:endCxn id="20" idx="0"/>
          </p:cNvCxnSpPr>
          <p:nvPr/>
        </p:nvCxnSpPr>
        <p:spPr>
          <a:xfrm>
            <a:off x="1650365" y="1926590"/>
            <a:ext cx="635" cy="450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0" idx="2"/>
            <a:endCxn id="21" idx="0"/>
          </p:cNvCxnSpPr>
          <p:nvPr/>
        </p:nvCxnSpPr>
        <p:spPr>
          <a:xfrm>
            <a:off x="1651000" y="2947035"/>
            <a:ext cx="0" cy="573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1" idx="2"/>
            <a:endCxn id="22" idx="0"/>
          </p:cNvCxnSpPr>
          <p:nvPr/>
        </p:nvCxnSpPr>
        <p:spPr>
          <a:xfrm>
            <a:off x="1651000" y="4090035"/>
            <a:ext cx="0" cy="4044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2" idx="3"/>
            <a:endCxn id="23" idx="1"/>
          </p:cNvCxnSpPr>
          <p:nvPr/>
        </p:nvCxnSpPr>
        <p:spPr>
          <a:xfrm flipV="1">
            <a:off x="2399030" y="1202690"/>
            <a:ext cx="1475740" cy="36061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2"/>
            <a:endCxn id="24" idx="0"/>
          </p:cNvCxnSpPr>
          <p:nvPr/>
        </p:nvCxnSpPr>
        <p:spPr>
          <a:xfrm>
            <a:off x="4623435" y="1516380"/>
            <a:ext cx="0" cy="755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2"/>
            <a:endCxn id="25" idx="0"/>
          </p:cNvCxnSpPr>
          <p:nvPr/>
        </p:nvCxnSpPr>
        <p:spPr>
          <a:xfrm>
            <a:off x="4623435" y="2841625"/>
            <a:ext cx="0" cy="6788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2"/>
            <a:endCxn id="26" idx="0"/>
          </p:cNvCxnSpPr>
          <p:nvPr/>
        </p:nvCxnSpPr>
        <p:spPr>
          <a:xfrm>
            <a:off x="4623435" y="4375785"/>
            <a:ext cx="0" cy="746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6" idx="3"/>
            <a:endCxn id="27" idx="1"/>
          </p:cNvCxnSpPr>
          <p:nvPr/>
        </p:nvCxnSpPr>
        <p:spPr>
          <a:xfrm flipV="1">
            <a:off x="5219065" y="1987550"/>
            <a:ext cx="1972310" cy="34201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2"/>
            <a:endCxn id="28" idx="0"/>
          </p:cNvCxnSpPr>
          <p:nvPr/>
        </p:nvCxnSpPr>
        <p:spPr>
          <a:xfrm>
            <a:off x="7787005" y="2272030"/>
            <a:ext cx="26670" cy="767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8" idx="2"/>
            <a:endCxn id="29" idx="0"/>
          </p:cNvCxnSpPr>
          <p:nvPr/>
        </p:nvCxnSpPr>
        <p:spPr>
          <a:xfrm>
            <a:off x="7813675" y="3608705"/>
            <a:ext cx="0" cy="767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3290" y="294005"/>
            <a:ext cx="7284720" cy="6269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095" y="90170"/>
            <a:ext cx="6717030" cy="67240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0580" y="180975"/>
            <a:ext cx="6200775" cy="6496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WPS 演示</Application>
  <PresentationFormat>宽屏</PresentationFormat>
  <Paragraphs>24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宋其</cp:lastModifiedBy>
  <cp:revision>157</cp:revision>
  <dcterms:created xsi:type="dcterms:W3CDTF">2019-06-19T02:08:00Z</dcterms:created>
  <dcterms:modified xsi:type="dcterms:W3CDTF">2025-02-20T15:22:08Z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76D1DC5FBC5C4A51816A35CA85A9A2A8_11</vt:lpwstr>
  </property>
</Properties>
</file>