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5" r:id="rId4"/>
    <p:sldId id="287" r:id="rId5"/>
    <p:sldId id="264" r:id="rId6"/>
    <p:sldId id="286" r:id="rId7"/>
    <p:sldId id="280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21C56B-A6E6-4DD6-86B4-677419BCF9D2}" v="14" dt="2021-09-19T09:01:59.148"/>
    <p1510:client id="{D24EE9C7-B89C-4C36-8D54-505F36366B63}" v="2075" dt="2021-09-20T03:21:45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26" autoAdjust="0"/>
  </p:normalViewPr>
  <p:slideViewPr>
    <p:cSldViewPr snapToGrid="0">
      <p:cViewPr varScale="1">
        <p:scale>
          <a:sx n="91" d="100"/>
          <a:sy n="91" d="100"/>
        </p:scale>
        <p:origin x="96" y="5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" userId="9b2543a0f0bd66df" providerId="LiveId" clId="{04CF057B-3732-49BA-91FB-2E9223C02AC1}"/>
    <pc:docChg chg="modSld sldOrd">
      <pc:chgData name="Nicholas" userId="9b2543a0f0bd66df" providerId="LiveId" clId="{04CF057B-3732-49BA-91FB-2E9223C02AC1}" dt="2021-09-20T03:23:21.601" v="1"/>
      <pc:docMkLst>
        <pc:docMk/>
      </pc:docMkLst>
      <pc:sldChg chg="ord">
        <pc:chgData name="Nicholas" userId="9b2543a0f0bd66df" providerId="LiveId" clId="{04CF057B-3732-49BA-91FB-2E9223C02AC1}" dt="2021-09-20T03:23:21.601" v="1"/>
        <pc:sldMkLst>
          <pc:docMk/>
          <pc:sldMk cId="136007832" sldId="28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07CE1C-AC77-4F7E-9871-9FEA52D353B9}" type="doc">
      <dgm:prSet loTypeId="urn:microsoft.com/office/officeart/2005/8/layout/chevron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AU"/>
        </a:p>
      </dgm:t>
    </dgm:pt>
    <dgm:pt modelId="{9C2513B2-17D3-46D0-AB7A-D8A6E4970F9B}">
      <dgm:prSet phldrT="[Text]"/>
      <dgm:spPr/>
      <dgm:t>
        <a:bodyPr/>
        <a:lstStyle/>
        <a:p>
          <a:r>
            <a:rPr lang="en-AU" dirty="0"/>
            <a:t>Week of</a:t>
          </a:r>
          <a:br>
            <a:rPr lang="en-AU" dirty="0"/>
          </a:br>
          <a:r>
            <a:rPr lang="en-AU" dirty="0"/>
            <a:t>20</a:t>
          </a:r>
          <a:r>
            <a:rPr lang="en-AU" baseline="30000" dirty="0"/>
            <a:t>th</a:t>
          </a:r>
          <a:r>
            <a:rPr lang="en-AU" dirty="0"/>
            <a:t> Sept</a:t>
          </a:r>
        </a:p>
      </dgm:t>
    </dgm:pt>
    <dgm:pt modelId="{64419201-864C-4C03-B78F-0B63A2F86035}" type="parTrans" cxnId="{2A003213-CB68-4F83-BD41-A043F72CA269}">
      <dgm:prSet/>
      <dgm:spPr/>
      <dgm:t>
        <a:bodyPr/>
        <a:lstStyle/>
        <a:p>
          <a:endParaRPr lang="en-AU"/>
        </a:p>
      </dgm:t>
    </dgm:pt>
    <dgm:pt modelId="{B406E93A-A990-4FA1-86ED-78BCF9027B70}" type="sibTrans" cxnId="{2A003213-CB68-4F83-BD41-A043F72CA269}">
      <dgm:prSet/>
      <dgm:spPr/>
      <dgm:t>
        <a:bodyPr/>
        <a:lstStyle/>
        <a:p>
          <a:endParaRPr lang="en-AU"/>
        </a:p>
      </dgm:t>
    </dgm:pt>
    <dgm:pt modelId="{CA60C624-4E18-40B4-AAEF-C723BD07E6F2}">
      <dgm:prSet phldrT="[Text]"/>
      <dgm:spPr/>
      <dgm:t>
        <a:bodyPr/>
        <a:lstStyle/>
        <a:p>
          <a:r>
            <a:rPr lang="en-AU" dirty="0"/>
            <a:t>Week of</a:t>
          </a:r>
          <a:br>
            <a:rPr lang="en-AU" dirty="0"/>
          </a:br>
          <a:r>
            <a:rPr lang="en-AU" dirty="0"/>
            <a:t>27</a:t>
          </a:r>
          <a:r>
            <a:rPr lang="en-AU" baseline="30000" dirty="0"/>
            <a:t>th</a:t>
          </a:r>
          <a:r>
            <a:rPr lang="en-AU" dirty="0"/>
            <a:t> Sept</a:t>
          </a:r>
        </a:p>
      </dgm:t>
    </dgm:pt>
    <dgm:pt modelId="{A2DED8C6-30F7-4084-844B-5B3AD9F17F55}" type="parTrans" cxnId="{D00BDDDE-B1BF-4FCC-ABBB-31379D1FA787}">
      <dgm:prSet/>
      <dgm:spPr/>
      <dgm:t>
        <a:bodyPr/>
        <a:lstStyle/>
        <a:p>
          <a:endParaRPr lang="en-AU"/>
        </a:p>
      </dgm:t>
    </dgm:pt>
    <dgm:pt modelId="{95EEA632-E317-457A-8DA0-35FB2999D417}" type="sibTrans" cxnId="{D00BDDDE-B1BF-4FCC-ABBB-31379D1FA787}">
      <dgm:prSet/>
      <dgm:spPr/>
      <dgm:t>
        <a:bodyPr/>
        <a:lstStyle/>
        <a:p>
          <a:endParaRPr lang="en-AU"/>
        </a:p>
      </dgm:t>
    </dgm:pt>
    <dgm:pt modelId="{7390FA2B-BD00-443E-AB74-19EDCF591890}">
      <dgm:prSet phldrT="[Text]"/>
      <dgm:spPr/>
      <dgm:t>
        <a:bodyPr/>
        <a:lstStyle/>
        <a:p>
          <a:r>
            <a:rPr lang="en-AU" dirty="0"/>
            <a:t>Week of</a:t>
          </a:r>
          <a:br>
            <a:rPr lang="en-AU" dirty="0"/>
          </a:br>
          <a:r>
            <a:rPr lang="en-AU" dirty="0"/>
            <a:t>4</a:t>
          </a:r>
          <a:r>
            <a:rPr lang="en-AU" baseline="30000" dirty="0"/>
            <a:t>th</a:t>
          </a:r>
          <a:r>
            <a:rPr lang="en-AU" dirty="0"/>
            <a:t> Oct</a:t>
          </a:r>
        </a:p>
      </dgm:t>
    </dgm:pt>
    <dgm:pt modelId="{DAD1E72B-E078-4F2C-B1D5-E11EAA9BF311}" type="parTrans" cxnId="{DBC2F14D-779E-4FED-82FB-A73189A0D1AA}">
      <dgm:prSet/>
      <dgm:spPr/>
      <dgm:t>
        <a:bodyPr/>
        <a:lstStyle/>
        <a:p>
          <a:endParaRPr lang="en-AU"/>
        </a:p>
      </dgm:t>
    </dgm:pt>
    <dgm:pt modelId="{5AFF4647-48A4-4CFC-9F5C-FD83EF1A87B4}" type="sibTrans" cxnId="{DBC2F14D-779E-4FED-82FB-A73189A0D1AA}">
      <dgm:prSet/>
      <dgm:spPr/>
      <dgm:t>
        <a:bodyPr/>
        <a:lstStyle/>
        <a:p>
          <a:endParaRPr lang="en-AU"/>
        </a:p>
      </dgm:t>
    </dgm:pt>
    <dgm:pt modelId="{EACCF280-A2FC-468C-A857-78A9195AAE1F}">
      <dgm:prSet phldrT="[Text]"/>
      <dgm:spPr/>
      <dgm:t>
        <a:bodyPr/>
        <a:lstStyle/>
        <a:p>
          <a:r>
            <a:rPr lang="en-AU" dirty="0"/>
            <a:t>Week of</a:t>
          </a:r>
          <a:br>
            <a:rPr lang="en-AU" dirty="0"/>
          </a:br>
          <a:r>
            <a:rPr lang="en-AU" dirty="0"/>
            <a:t>11</a:t>
          </a:r>
          <a:r>
            <a:rPr lang="en-AU" baseline="30000" dirty="0"/>
            <a:t>th</a:t>
          </a:r>
          <a:r>
            <a:rPr lang="en-AU" dirty="0"/>
            <a:t> Oct</a:t>
          </a:r>
        </a:p>
      </dgm:t>
    </dgm:pt>
    <dgm:pt modelId="{4C6FC77A-71D3-4DEF-83EA-41342D4BF553}" type="parTrans" cxnId="{AE679269-8686-433D-86BB-862E305CA2E0}">
      <dgm:prSet/>
      <dgm:spPr/>
      <dgm:t>
        <a:bodyPr/>
        <a:lstStyle/>
        <a:p>
          <a:endParaRPr lang="en-AU"/>
        </a:p>
      </dgm:t>
    </dgm:pt>
    <dgm:pt modelId="{0B3190E7-6CD5-44AC-9465-1CF7A29EEF1B}" type="sibTrans" cxnId="{AE679269-8686-433D-86BB-862E305CA2E0}">
      <dgm:prSet/>
      <dgm:spPr/>
      <dgm:t>
        <a:bodyPr/>
        <a:lstStyle/>
        <a:p>
          <a:endParaRPr lang="en-AU"/>
        </a:p>
      </dgm:t>
    </dgm:pt>
    <dgm:pt modelId="{A3E7EAD9-0A19-4DDE-A22B-695BD25A731E}">
      <dgm:prSet phldrT="[Text]"/>
      <dgm:spPr/>
      <dgm:t>
        <a:bodyPr/>
        <a:lstStyle/>
        <a:p>
          <a:r>
            <a:rPr lang="en-AU" dirty="0"/>
            <a:t>Week of</a:t>
          </a:r>
          <a:br>
            <a:rPr lang="en-AU" dirty="0"/>
          </a:br>
          <a:r>
            <a:rPr lang="en-AU" dirty="0"/>
            <a:t>18</a:t>
          </a:r>
          <a:r>
            <a:rPr lang="en-AU" baseline="30000" dirty="0"/>
            <a:t>th</a:t>
          </a:r>
          <a:r>
            <a:rPr lang="en-AU" dirty="0"/>
            <a:t> Oct</a:t>
          </a:r>
        </a:p>
      </dgm:t>
    </dgm:pt>
    <dgm:pt modelId="{8B04A56F-8E47-43F8-B148-50E6A0D7EA73}" type="parTrans" cxnId="{1929148A-65D1-437B-9E94-5BE3AB0014D7}">
      <dgm:prSet/>
      <dgm:spPr/>
      <dgm:t>
        <a:bodyPr/>
        <a:lstStyle/>
        <a:p>
          <a:endParaRPr lang="en-AU"/>
        </a:p>
      </dgm:t>
    </dgm:pt>
    <dgm:pt modelId="{B40BC5D2-A2C1-4732-969E-60A9D88D944B}" type="sibTrans" cxnId="{1929148A-65D1-437B-9E94-5BE3AB0014D7}">
      <dgm:prSet/>
      <dgm:spPr/>
      <dgm:t>
        <a:bodyPr/>
        <a:lstStyle/>
        <a:p>
          <a:endParaRPr lang="en-AU"/>
        </a:p>
      </dgm:t>
    </dgm:pt>
    <dgm:pt modelId="{68089EEE-A801-4F70-839F-ABF279C1E6C2}">
      <dgm:prSet phldrT="[Text]"/>
      <dgm:spPr/>
      <dgm:t>
        <a:bodyPr/>
        <a:lstStyle/>
        <a:p>
          <a:r>
            <a:rPr lang="en-AU" dirty="0"/>
            <a:t>Collect &amp; process data – Public disclosures</a:t>
          </a:r>
        </a:p>
      </dgm:t>
    </dgm:pt>
    <dgm:pt modelId="{EF68C02E-7EB5-4D91-BD85-84D397B165B9}" type="parTrans" cxnId="{154B3C97-7A24-4847-B746-6AFF706255B4}">
      <dgm:prSet/>
      <dgm:spPr/>
      <dgm:t>
        <a:bodyPr/>
        <a:lstStyle/>
        <a:p>
          <a:endParaRPr lang="en-AU"/>
        </a:p>
      </dgm:t>
    </dgm:pt>
    <dgm:pt modelId="{EC036072-A3BB-490A-BD8A-FE837466289C}" type="sibTrans" cxnId="{154B3C97-7A24-4847-B746-6AFF706255B4}">
      <dgm:prSet/>
      <dgm:spPr/>
      <dgm:t>
        <a:bodyPr/>
        <a:lstStyle/>
        <a:p>
          <a:endParaRPr lang="en-AU"/>
        </a:p>
      </dgm:t>
    </dgm:pt>
    <dgm:pt modelId="{CF89568F-AE51-442D-A80B-A010BCE3696B}">
      <dgm:prSet phldrT="[Text]"/>
      <dgm:spPr/>
      <dgm:t>
        <a:bodyPr/>
        <a:lstStyle/>
        <a:p>
          <a:r>
            <a:rPr lang="en-AU" dirty="0"/>
            <a:t>Oral progress report, Ethics application</a:t>
          </a:r>
        </a:p>
      </dgm:t>
    </dgm:pt>
    <dgm:pt modelId="{D485ABC1-D9DB-4E3D-A436-AF0F412D25B8}" type="parTrans" cxnId="{1BB7E3B2-4255-4385-9C75-11F5C538D963}">
      <dgm:prSet/>
      <dgm:spPr/>
      <dgm:t>
        <a:bodyPr/>
        <a:lstStyle/>
        <a:p>
          <a:endParaRPr lang="en-AU"/>
        </a:p>
      </dgm:t>
    </dgm:pt>
    <dgm:pt modelId="{E5B4BACF-5E38-4D81-9CBA-48AB66736FF4}" type="sibTrans" cxnId="{1BB7E3B2-4255-4385-9C75-11F5C538D963}">
      <dgm:prSet/>
      <dgm:spPr/>
      <dgm:t>
        <a:bodyPr/>
        <a:lstStyle/>
        <a:p>
          <a:endParaRPr lang="en-AU"/>
        </a:p>
      </dgm:t>
    </dgm:pt>
    <dgm:pt modelId="{0330B27E-CA24-4DEF-9700-E7C6546215D7}">
      <dgm:prSet phldrT="[Text]"/>
      <dgm:spPr/>
      <dgm:t>
        <a:bodyPr/>
        <a:lstStyle/>
        <a:p>
          <a:r>
            <a:rPr lang="en-AU" dirty="0"/>
            <a:t>Begin creating ACTMM</a:t>
          </a:r>
        </a:p>
      </dgm:t>
    </dgm:pt>
    <dgm:pt modelId="{CD4B890A-C4D5-4C77-AAE5-565364390346}" type="parTrans" cxnId="{3DF4E19C-5255-4E9B-B494-9F950DCFE04E}">
      <dgm:prSet/>
      <dgm:spPr/>
      <dgm:t>
        <a:bodyPr/>
        <a:lstStyle/>
        <a:p>
          <a:endParaRPr lang="en-AU"/>
        </a:p>
      </dgm:t>
    </dgm:pt>
    <dgm:pt modelId="{79B86F7E-045A-47EE-8846-CF39EAB2EEAA}" type="sibTrans" cxnId="{3DF4E19C-5255-4E9B-B494-9F950DCFE04E}">
      <dgm:prSet/>
      <dgm:spPr/>
      <dgm:t>
        <a:bodyPr/>
        <a:lstStyle/>
        <a:p>
          <a:endParaRPr lang="en-AU"/>
        </a:p>
      </dgm:t>
    </dgm:pt>
    <dgm:pt modelId="{F09C4ACC-DCCF-4EAF-AA45-9BA2C250392D}">
      <dgm:prSet phldrT="[Text]"/>
      <dgm:spPr/>
      <dgm:t>
        <a:bodyPr/>
        <a:lstStyle/>
        <a:p>
          <a:r>
            <a:rPr lang="en-AU" dirty="0"/>
            <a:t>ACTMM prototype</a:t>
          </a:r>
        </a:p>
      </dgm:t>
    </dgm:pt>
    <dgm:pt modelId="{E09D88DB-A716-4A15-87EA-34171AF2C566}" type="parTrans" cxnId="{CC66F92A-15B5-40FD-975C-7207F1F244D5}">
      <dgm:prSet/>
      <dgm:spPr/>
      <dgm:t>
        <a:bodyPr/>
        <a:lstStyle/>
        <a:p>
          <a:endParaRPr lang="en-AU"/>
        </a:p>
      </dgm:t>
    </dgm:pt>
    <dgm:pt modelId="{2BC25B78-7C0F-4E38-B4D2-74F0E31D1D9A}" type="sibTrans" cxnId="{CC66F92A-15B5-40FD-975C-7207F1F244D5}">
      <dgm:prSet/>
      <dgm:spPr/>
      <dgm:t>
        <a:bodyPr/>
        <a:lstStyle/>
        <a:p>
          <a:endParaRPr lang="en-AU"/>
        </a:p>
      </dgm:t>
    </dgm:pt>
    <dgm:pt modelId="{932C85B2-9A67-4936-9F9E-CA32ACEF0037}">
      <dgm:prSet phldrT="[Text]"/>
      <dgm:spPr/>
      <dgm:t>
        <a:bodyPr/>
        <a:lstStyle/>
        <a:p>
          <a:r>
            <a:rPr lang="en-AU" dirty="0"/>
            <a:t>Preliminary results</a:t>
          </a:r>
        </a:p>
      </dgm:t>
    </dgm:pt>
    <dgm:pt modelId="{60445CF8-9BA8-4BE7-80E7-ACEFEC61D880}" type="parTrans" cxnId="{DF3F63D5-1078-425B-8458-81F91A227812}">
      <dgm:prSet/>
      <dgm:spPr/>
      <dgm:t>
        <a:bodyPr/>
        <a:lstStyle/>
        <a:p>
          <a:endParaRPr lang="en-AU"/>
        </a:p>
      </dgm:t>
    </dgm:pt>
    <dgm:pt modelId="{6BB14FCD-FEDB-40CD-B74F-9CB67EECACAA}" type="sibTrans" cxnId="{DF3F63D5-1078-425B-8458-81F91A227812}">
      <dgm:prSet/>
      <dgm:spPr/>
      <dgm:t>
        <a:bodyPr/>
        <a:lstStyle/>
        <a:p>
          <a:endParaRPr lang="en-AU"/>
        </a:p>
      </dgm:t>
    </dgm:pt>
    <dgm:pt modelId="{63181637-D9C5-4142-B41C-FBA656861EB0}">
      <dgm:prSet phldrT="[Text]"/>
      <dgm:spPr/>
      <dgm:t>
        <a:bodyPr/>
        <a:lstStyle/>
        <a:p>
          <a:r>
            <a:rPr lang="en-AU" dirty="0"/>
            <a:t>Ethics approval (Approx. 5</a:t>
          </a:r>
          <a:r>
            <a:rPr lang="en-AU" baseline="30000" dirty="0"/>
            <a:t>th</a:t>
          </a:r>
          <a:r>
            <a:rPr lang="en-AU" dirty="0"/>
            <a:t>–7</a:t>
          </a:r>
          <a:r>
            <a:rPr lang="en-AU" baseline="30000" dirty="0"/>
            <a:t>th</a:t>
          </a:r>
          <a:r>
            <a:rPr lang="en-AU" dirty="0"/>
            <a:t> October)</a:t>
          </a:r>
        </a:p>
      </dgm:t>
    </dgm:pt>
    <dgm:pt modelId="{6ED770EB-12BC-4FE3-B412-740C6B4F7F68}" type="parTrans" cxnId="{B03DB901-03E1-43FE-91AE-9722CFCC83E6}">
      <dgm:prSet/>
      <dgm:spPr/>
      <dgm:t>
        <a:bodyPr/>
        <a:lstStyle/>
        <a:p>
          <a:endParaRPr lang="en-AU"/>
        </a:p>
      </dgm:t>
    </dgm:pt>
    <dgm:pt modelId="{E4B742C5-2A49-4B04-BDBF-03B5C78C2EF2}" type="sibTrans" cxnId="{B03DB901-03E1-43FE-91AE-9722CFCC83E6}">
      <dgm:prSet/>
      <dgm:spPr/>
      <dgm:t>
        <a:bodyPr/>
        <a:lstStyle/>
        <a:p>
          <a:endParaRPr lang="en-AU"/>
        </a:p>
      </dgm:t>
    </dgm:pt>
    <dgm:pt modelId="{C0ABCE2D-433A-4CF1-8044-7759D2212D07}">
      <dgm:prSet phldrT="[Text]"/>
      <dgm:spPr/>
      <dgm:t>
        <a:bodyPr/>
        <a:lstStyle/>
        <a:p>
          <a:r>
            <a:rPr lang="en-AU" dirty="0"/>
            <a:t>Seminar (Due 8</a:t>
          </a:r>
          <a:r>
            <a:rPr lang="en-AU" baseline="30000" dirty="0"/>
            <a:t>th</a:t>
          </a:r>
          <a:r>
            <a:rPr lang="en-AU" dirty="0"/>
            <a:t> October)</a:t>
          </a:r>
        </a:p>
      </dgm:t>
    </dgm:pt>
    <dgm:pt modelId="{C204ADE7-814E-479B-9F06-1F54B15FF9A9}" type="parTrans" cxnId="{E56B00F1-8848-48FC-AE81-50909BC5B326}">
      <dgm:prSet/>
      <dgm:spPr/>
      <dgm:t>
        <a:bodyPr/>
        <a:lstStyle/>
        <a:p>
          <a:endParaRPr lang="en-AU"/>
        </a:p>
      </dgm:t>
    </dgm:pt>
    <dgm:pt modelId="{F8C56899-5E54-4506-8A9C-C5F9B0B4D310}" type="sibTrans" cxnId="{E56B00F1-8848-48FC-AE81-50909BC5B326}">
      <dgm:prSet/>
      <dgm:spPr/>
      <dgm:t>
        <a:bodyPr/>
        <a:lstStyle/>
        <a:p>
          <a:endParaRPr lang="en-AU"/>
        </a:p>
      </dgm:t>
    </dgm:pt>
    <dgm:pt modelId="{E2D86226-D564-4F78-BDC2-8EB52DD5EF2B}">
      <dgm:prSet phldrT="[Text]"/>
      <dgm:spPr/>
      <dgm:t>
        <a:bodyPr/>
        <a:lstStyle/>
        <a:p>
          <a:r>
            <a:rPr lang="en-AU" dirty="0"/>
            <a:t>Interviews ACT, Advisian</a:t>
          </a:r>
        </a:p>
      </dgm:t>
    </dgm:pt>
    <dgm:pt modelId="{8591B45F-981F-4D2D-A5D8-4D1CD2C9ECE1}" type="parTrans" cxnId="{D1245F9C-8DE4-4200-8D4F-4C619D4BB4CA}">
      <dgm:prSet/>
      <dgm:spPr/>
      <dgm:t>
        <a:bodyPr/>
        <a:lstStyle/>
        <a:p>
          <a:endParaRPr lang="en-AU"/>
        </a:p>
      </dgm:t>
    </dgm:pt>
    <dgm:pt modelId="{01134E40-25BC-469C-9751-D797C2309ADA}" type="sibTrans" cxnId="{D1245F9C-8DE4-4200-8D4F-4C619D4BB4CA}">
      <dgm:prSet/>
      <dgm:spPr/>
      <dgm:t>
        <a:bodyPr/>
        <a:lstStyle/>
        <a:p>
          <a:endParaRPr lang="en-AU"/>
        </a:p>
      </dgm:t>
    </dgm:pt>
    <dgm:pt modelId="{562583B1-DC9C-4DD4-82C1-7FE200F60FCD}">
      <dgm:prSet phldrT="[Text]"/>
      <dgm:spPr/>
      <dgm:t>
        <a:bodyPr/>
        <a:lstStyle/>
        <a:p>
          <a:r>
            <a:rPr lang="en-AU" dirty="0"/>
            <a:t>Writing final report</a:t>
          </a:r>
        </a:p>
      </dgm:t>
    </dgm:pt>
    <dgm:pt modelId="{76D5DEA9-EADB-42DB-B212-58B06D252883}" type="parTrans" cxnId="{FCADE3B3-5D5E-4B74-B51E-9C3DD4092A31}">
      <dgm:prSet/>
      <dgm:spPr/>
      <dgm:t>
        <a:bodyPr/>
        <a:lstStyle/>
        <a:p>
          <a:endParaRPr lang="en-AU"/>
        </a:p>
      </dgm:t>
    </dgm:pt>
    <dgm:pt modelId="{73F2EC35-A00A-4D2B-B28A-9551CA9E22B9}" type="sibTrans" cxnId="{FCADE3B3-5D5E-4B74-B51E-9C3DD4092A31}">
      <dgm:prSet/>
      <dgm:spPr/>
      <dgm:t>
        <a:bodyPr/>
        <a:lstStyle/>
        <a:p>
          <a:endParaRPr lang="en-AU"/>
        </a:p>
      </dgm:t>
    </dgm:pt>
    <dgm:pt modelId="{5FBA624B-5704-4DB5-B3FE-E127078528FA}">
      <dgm:prSet phldrT="[Text]"/>
      <dgm:spPr/>
      <dgm:t>
        <a:bodyPr/>
        <a:lstStyle/>
        <a:p>
          <a:r>
            <a:rPr lang="en-AU" dirty="0"/>
            <a:t>Submit final report (Due 25</a:t>
          </a:r>
          <a:r>
            <a:rPr lang="en-AU" baseline="30000" dirty="0"/>
            <a:t>th</a:t>
          </a:r>
          <a:r>
            <a:rPr lang="en-AU" dirty="0"/>
            <a:t> October)</a:t>
          </a:r>
        </a:p>
      </dgm:t>
    </dgm:pt>
    <dgm:pt modelId="{4A7285B2-6724-4A80-BA6C-68BD39921C38}" type="parTrans" cxnId="{6A8F86AB-4C1A-4E02-B101-0A6C78EC5C19}">
      <dgm:prSet/>
      <dgm:spPr/>
      <dgm:t>
        <a:bodyPr/>
        <a:lstStyle/>
        <a:p>
          <a:endParaRPr lang="en-AU"/>
        </a:p>
      </dgm:t>
    </dgm:pt>
    <dgm:pt modelId="{855E7F19-1352-4442-A297-45CA488F3355}" type="sibTrans" cxnId="{6A8F86AB-4C1A-4E02-B101-0A6C78EC5C19}">
      <dgm:prSet/>
      <dgm:spPr/>
      <dgm:t>
        <a:bodyPr/>
        <a:lstStyle/>
        <a:p>
          <a:endParaRPr lang="en-AU"/>
        </a:p>
      </dgm:t>
    </dgm:pt>
    <dgm:pt modelId="{E68B2CBA-0AA0-4DB1-B769-C61926418180}">
      <dgm:prSet phldrT="[Text]"/>
      <dgm:spPr/>
      <dgm:t>
        <a:bodyPr/>
        <a:lstStyle/>
        <a:p>
          <a:r>
            <a:rPr lang="en-AU" dirty="0"/>
            <a:t>Final results</a:t>
          </a:r>
        </a:p>
      </dgm:t>
    </dgm:pt>
    <dgm:pt modelId="{560272E8-00DF-4703-9D76-9B93979AD8CA}" type="parTrans" cxnId="{E9414436-B0FF-494E-9CE4-DAFAE4948F75}">
      <dgm:prSet/>
      <dgm:spPr/>
      <dgm:t>
        <a:bodyPr/>
        <a:lstStyle/>
        <a:p>
          <a:endParaRPr lang="en-AU"/>
        </a:p>
      </dgm:t>
    </dgm:pt>
    <dgm:pt modelId="{199F4DD3-CF38-4471-89AC-53246D445D60}" type="sibTrans" cxnId="{E9414436-B0FF-494E-9CE4-DAFAE4948F75}">
      <dgm:prSet/>
      <dgm:spPr/>
      <dgm:t>
        <a:bodyPr/>
        <a:lstStyle/>
        <a:p>
          <a:endParaRPr lang="en-AU"/>
        </a:p>
      </dgm:t>
    </dgm:pt>
    <dgm:pt modelId="{C6681281-6772-47A3-958E-FDBCC24E7923}">
      <dgm:prSet phldrT="[Text]"/>
      <dgm:spPr/>
      <dgm:t>
        <a:bodyPr/>
        <a:lstStyle/>
        <a:p>
          <a:r>
            <a:rPr lang="en-AU" dirty="0"/>
            <a:t>ACTMM finalised</a:t>
          </a:r>
        </a:p>
      </dgm:t>
    </dgm:pt>
    <dgm:pt modelId="{2ACE09C7-00C2-44CA-B337-00D20848C5B2}" type="parTrans" cxnId="{E56CA9AC-7AF0-4E7F-A43A-34AA5EDFA8FC}">
      <dgm:prSet/>
      <dgm:spPr/>
      <dgm:t>
        <a:bodyPr/>
        <a:lstStyle/>
        <a:p>
          <a:endParaRPr lang="en-AU"/>
        </a:p>
      </dgm:t>
    </dgm:pt>
    <dgm:pt modelId="{B6E21DF6-58BB-41F8-9AAC-F7A23B535332}" type="sibTrans" cxnId="{E56CA9AC-7AF0-4E7F-A43A-34AA5EDFA8FC}">
      <dgm:prSet/>
      <dgm:spPr/>
      <dgm:t>
        <a:bodyPr/>
        <a:lstStyle/>
        <a:p>
          <a:endParaRPr lang="en-AU"/>
        </a:p>
      </dgm:t>
    </dgm:pt>
    <dgm:pt modelId="{8074FD6B-AEA3-4899-B562-8B4B3CA3F24B}">
      <dgm:prSet phldrT="[Text]"/>
      <dgm:spPr/>
      <dgm:t>
        <a:bodyPr/>
        <a:lstStyle/>
        <a:p>
          <a:r>
            <a:rPr lang="en-AU" dirty="0"/>
            <a:t>Abstract (Due 1</a:t>
          </a:r>
          <a:r>
            <a:rPr lang="en-AU" baseline="30000" dirty="0"/>
            <a:t>st</a:t>
          </a:r>
          <a:r>
            <a:rPr lang="en-AU" dirty="0"/>
            <a:t> October)</a:t>
          </a:r>
        </a:p>
      </dgm:t>
    </dgm:pt>
    <dgm:pt modelId="{6A43BF67-4DE5-40FC-9C50-C20345C494B0}" type="parTrans" cxnId="{A536AA4B-F08A-4207-9C80-CF2CCB5489AC}">
      <dgm:prSet/>
      <dgm:spPr/>
      <dgm:t>
        <a:bodyPr/>
        <a:lstStyle/>
        <a:p>
          <a:endParaRPr lang="en-AU"/>
        </a:p>
      </dgm:t>
    </dgm:pt>
    <dgm:pt modelId="{6AE754C6-0859-48F0-B13C-5A1181542BA6}" type="sibTrans" cxnId="{A536AA4B-F08A-4207-9C80-CF2CCB5489AC}">
      <dgm:prSet/>
      <dgm:spPr/>
      <dgm:t>
        <a:bodyPr/>
        <a:lstStyle/>
        <a:p>
          <a:endParaRPr lang="en-AU"/>
        </a:p>
      </dgm:t>
    </dgm:pt>
    <dgm:pt modelId="{F7E98D29-4F8D-4F0C-877E-50A4991F5131}" type="pres">
      <dgm:prSet presAssocID="{3D07CE1C-AC77-4F7E-9871-9FEA52D353B9}" presName="linearFlow" presStyleCnt="0">
        <dgm:presLayoutVars>
          <dgm:dir/>
          <dgm:animLvl val="lvl"/>
          <dgm:resizeHandles val="exact"/>
        </dgm:presLayoutVars>
      </dgm:prSet>
      <dgm:spPr/>
    </dgm:pt>
    <dgm:pt modelId="{80424C7C-1BE8-43F1-853C-208816F3551F}" type="pres">
      <dgm:prSet presAssocID="{9C2513B2-17D3-46D0-AB7A-D8A6E4970F9B}" presName="composite" presStyleCnt="0"/>
      <dgm:spPr/>
    </dgm:pt>
    <dgm:pt modelId="{0CB598C8-EEBA-48F3-9471-D7088B2F23B5}" type="pres">
      <dgm:prSet presAssocID="{9C2513B2-17D3-46D0-AB7A-D8A6E4970F9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245DFF56-5832-423D-A230-8D52D17E6EBC}" type="pres">
      <dgm:prSet presAssocID="{9C2513B2-17D3-46D0-AB7A-D8A6E4970F9B}" presName="descendantText" presStyleLbl="alignAcc1" presStyleIdx="0" presStyleCnt="5">
        <dgm:presLayoutVars>
          <dgm:bulletEnabled val="1"/>
        </dgm:presLayoutVars>
      </dgm:prSet>
      <dgm:spPr/>
    </dgm:pt>
    <dgm:pt modelId="{2D50CC02-BAE9-46D2-B746-5B1A5BFA4881}" type="pres">
      <dgm:prSet presAssocID="{B406E93A-A990-4FA1-86ED-78BCF9027B70}" presName="sp" presStyleCnt="0"/>
      <dgm:spPr/>
    </dgm:pt>
    <dgm:pt modelId="{BE4DB14B-0BD5-4F72-B208-F8A569AC29C8}" type="pres">
      <dgm:prSet presAssocID="{CA60C624-4E18-40B4-AAEF-C723BD07E6F2}" presName="composite" presStyleCnt="0"/>
      <dgm:spPr/>
    </dgm:pt>
    <dgm:pt modelId="{E76287BF-FBD7-41DC-B32D-B4DB813ED442}" type="pres">
      <dgm:prSet presAssocID="{CA60C624-4E18-40B4-AAEF-C723BD07E6F2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DC8AB4A4-25DC-4C23-A7E4-EBF309F350C7}" type="pres">
      <dgm:prSet presAssocID="{CA60C624-4E18-40B4-AAEF-C723BD07E6F2}" presName="descendantText" presStyleLbl="alignAcc1" presStyleIdx="1" presStyleCnt="5">
        <dgm:presLayoutVars>
          <dgm:bulletEnabled val="1"/>
        </dgm:presLayoutVars>
      </dgm:prSet>
      <dgm:spPr/>
    </dgm:pt>
    <dgm:pt modelId="{485565C1-B3D5-4EC0-8AD0-DB971864216F}" type="pres">
      <dgm:prSet presAssocID="{95EEA632-E317-457A-8DA0-35FB2999D417}" presName="sp" presStyleCnt="0"/>
      <dgm:spPr/>
    </dgm:pt>
    <dgm:pt modelId="{E96D2869-FB39-4376-8C8A-07B79FB1035E}" type="pres">
      <dgm:prSet presAssocID="{7390FA2B-BD00-443E-AB74-19EDCF591890}" presName="composite" presStyleCnt="0"/>
      <dgm:spPr/>
    </dgm:pt>
    <dgm:pt modelId="{79546A7D-C3BB-43CC-B890-16962D47AC10}" type="pres">
      <dgm:prSet presAssocID="{7390FA2B-BD00-443E-AB74-19EDCF591890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189F1213-A207-47A6-B838-323904365C01}" type="pres">
      <dgm:prSet presAssocID="{7390FA2B-BD00-443E-AB74-19EDCF591890}" presName="descendantText" presStyleLbl="alignAcc1" presStyleIdx="2" presStyleCnt="5">
        <dgm:presLayoutVars>
          <dgm:bulletEnabled val="1"/>
        </dgm:presLayoutVars>
      </dgm:prSet>
      <dgm:spPr/>
    </dgm:pt>
    <dgm:pt modelId="{B6E160CE-898E-4DBF-BD31-EC562DEF902C}" type="pres">
      <dgm:prSet presAssocID="{5AFF4647-48A4-4CFC-9F5C-FD83EF1A87B4}" presName="sp" presStyleCnt="0"/>
      <dgm:spPr/>
    </dgm:pt>
    <dgm:pt modelId="{2AB9E291-141A-4E0A-8EEE-EEC3223646DE}" type="pres">
      <dgm:prSet presAssocID="{EACCF280-A2FC-468C-A857-78A9195AAE1F}" presName="composite" presStyleCnt="0"/>
      <dgm:spPr/>
    </dgm:pt>
    <dgm:pt modelId="{1FCD557C-999A-47DE-AA13-55665930955D}" type="pres">
      <dgm:prSet presAssocID="{EACCF280-A2FC-468C-A857-78A9195AAE1F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BC2E37CF-4136-4EBA-942D-CD9CE10221AE}" type="pres">
      <dgm:prSet presAssocID="{EACCF280-A2FC-468C-A857-78A9195AAE1F}" presName="descendantText" presStyleLbl="alignAcc1" presStyleIdx="3" presStyleCnt="5">
        <dgm:presLayoutVars>
          <dgm:bulletEnabled val="1"/>
        </dgm:presLayoutVars>
      </dgm:prSet>
      <dgm:spPr/>
    </dgm:pt>
    <dgm:pt modelId="{4F168C2E-EB22-499A-945A-EE952CD2DDFA}" type="pres">
      <dgm:prSet presAssocID="{0B3190E7-6CD5-44AC-9465-1CF7A29EEF1B}" presName="sp" presStyleCnt="0"/>
      <dgm:spPr/>
    </dgm:pt>
    <dgm:pt modelId="{82B31247-0F6E-4995-BF01-F394D59D0D9A}" type="pres">
      <dgm:prSet presAssocID="{A3E7EAD9-0A19-4DDE-A22B-695BD25A731E}" presName="composite" presStyleCnt="0"/>
      <dgm:spPr/>
    </dgm:pt>
    <dgm:pt modelId="{57FA7018-671E-4358-8389-B6243F67615C}" type="pres">
      <dgm:prSet presAssocID="{A3E7EAD9-0A19-4DDE-A22B-695BD25A731E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4437BBA9-702E-47B5-BCA4-778EAFDAE229}" type="pres">
      <dgm:prSet presAssocID="{A3E7EAD9-0A19-4DDE-A22B-695BD25A731E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03DB901-03E1-43FE-91AE-9722CFCC83E6}" srcId="{7390FA2B-BD00-443E-AB74-19EDCF591890}" destId="{63181637-D9C5-4142-B41C-FBA656861EB0}" srcOrd="0" destOrd="0" parTransId="{6ED770EB-12BC-4FE3-B412-740C6B4F7F68}" sibTransId="{E4B742C5-2A49-4B04-BDBF-03B5C78C2EF2}"/>
    <dgm:cxn modelId="{ABB3230A-6016-4D78-93CE-20DC5C964203}" type="presOf" srcId="{CA60C624-4E18-40B4-AAEF-C723BD07E6F2}" destId="{E76287BF-FBD7-41DC-B32D-B4DB813ED442}" srcOrd="0" destOrd="0" presId="urn:microsoft.com/office/officeart/2005/8/layout/chevron2"/>
    <dgm:cxn modelId="{2A003213-CB68-4F83-BD41-A043F72CA269}" srcId="{3D07CE1C-AC77-4F7E-9871-9FEA52D353B9}" destId="{9C2513B2-17D3-46D0-AB7A-D8A6E4970F9B}" srcOrd="0" destOrd="0" parTransId="{64419201-864C-4C03-B78F-0B63A2F86035}" sibTransId="{B406E93A-A990-4FA1-86ED-78BCF9027B70}"/>
    <dgm:cxn modelId="{46BFD61D-12BA-4253-90E5-3D7954DBF462}" type="presOf" srcId="{A3E7EAD9-0A19-4DDE-A22B-695BD25A731E}" destId="{57FA7018-671E-4358-8389-B6243F67615C}" srcOrd="0" destOrd="0" presId="urn:microsoft.com/office/officeart/2005/8/layout/chevron2"/>
    <dgm:cxn modelId="{CC66F92A-15B5-40FD-975C-7207F1F244D5}" srcId="{CA60C624-4E18-40B4-AAEF-C723BD07E6F2}" destId="{F09C4ACC-DCCF-4EAF-AA45-9BA2C250392D}" srcOrd="0" destOrd="0" parTransId="{E09D88DB-A716-4A15-87EA-34171AF2C566}" sibTransId="{2BC25B78-7C0F-4E38-B4D2-74F0E31D1D9A}"/>
    <dgm:cxn modelId="{9345DF2D-F877-4921-B69D-99481C6AEB87}" type="presOf" srcId="{68089EEE-A801-4F70-839F-ABF279C1E6C2}" destId="{245DFF56-5832-423D-A230-8D52D17E6EBC}" srcOrd="0" destOrd="1" presId="urn:microsoft.com/office/officeart/2005/8/layout/chevron2"/>
    <dgm:cxn modelId="{E9414436-B0FF-494E-9CE4-DAFAE4948F75}" srcId="{EACCF280-A2FC-468C-A857-78A9195AAE1F}" destId="{E68B2CBA-0AA0-4DB1-B769-C61926418180}" srcOrd="1" destOrd="0" parTransId="{560272E8-00DF-4703-9D76-9B93979AD8CA}" sibTransId="{199F4DD3-CF38-4471-89AC-53246D445D60}"/>
    <dgm:cxn modelId="{DADD2038-DF15-45BE-AA9E-C3A45184413C}" type="presOf" srcId="{7390FA2B-BD00-443E-AB74-19EDCF591890}" destId="{79546A7D-C3BB-43CC-B890-16962D47AC10}" srcOrd="0" destOrd="0" presId="urn:microsoft.com/office/officeart/2005/8/layout/chevron2"/>
    <dgm:cxn modelId="{5AAD3139-E095-4DC6-97F2-697D1164E89A}" type="presOf" srcId="{C0ABCE2D-433A-4CF1-8044-7759D2212D07}" destId="{189F1213-A207-47A6-B838-323904365C01}" srcOrd="0" destOrd="2" presId="urn:microsoft.com/office/officeart/2005/8/layout/chevron2"/>
    <dgm:cxn modelId="{7DA67767-AAD7-4795-9A5C-23C9901D55CD}" type="presOf" srcId="{5FBA624B-5704-4DB5-B3FE-E127078528FA}" destId="{4437BBA9-702E-47B5-BCA4-778EAFDAE229}" srcOrd="0" destOrd="0" presId="urn:microsoft.com/office/officeart/2005/8/layout/chevron2"/>
    <dgm:cxn modelId="{5501E368-1A1C-43AA-867E-3143B7E3AF30}" type="presOf" srcId="{562583B1-DC9C-4DD4-82C1-7FE200F60FCD}" destId="{BC2E37CF-4136-4EBA-942D-CD9CE10221AE}" srcOrd="0" destOrd="2" presId="urn:microsoft.com/office/officeart/2005/8/layout/chevron2"/>
    <dgm:cxn modelId="{AE679269-8686-433D-86BB-862E305CA2E0}" srcId="{3D07CE1C-AC77-4F7E-9871-9FEA52D353B9}" destId="{EACCF280-A2FC-468C-A857-78A9195AAE1F}" srcOrd="3" destOrd="0" parTransId="{4C6FC77A-71D3-4DEF-83EA-41342D4BF553}" sibTransId="{0B3190E7-6CD5-44AC-9465-1CF7A29EEF1B}"/>
    <dgm:cxn modelId="{A536AA4B-F08A-4207-9C80-CF2CCB5489AC}" srcId="{CA60C624-4E18-40B4-AAEF-C723BD07E6F2}" destId="{8074FD6B-AEA3-4899-B562-8B4B3CA3F24B}" srcOrd="2" destOrd="0" parTransId="{6A43BF67-4DE5-40FC-9C50-C20345C494B0}" sibTransId="{6AE754C6-0859-48F0-B13C-5A1181542BA6}"/>
    <dgm:cxn modelId="{92F2A44C-9010-49AD-BB22-D2CBB3E0B1FB}" type="presOf" srcId="{E2D86226-D564-4F78-BDC2-8EB52DD5EF2B}" destId="{189F1213-A207-47A6-B838-323904365C01}" srcOrd="0" destOrd="1" presId="urn:microsoft.com/office/officeart/2005/8/layout/chevron2"/>
    <dgm:cxn modelId="{DBC2F14D-779E-4FED-82FB-A73189A0D1AA}" srcId="{3D07CE1C-AC77-4F7E-9871-9FEA52D353B9}" destId="{7390FA2B-BD00-443E-AB74-19EDCF591890}" srcOrd="2" destOrd="0" parTransId="{DAD1E72B-E078-4F2C-B1D5-E11EAA9BF311}" sibTransId="{5AFF4647-48A4-4CFC-9F5C-FD83EF1A87B4}"/>
    <dgm:cxn modelId="{F720F575-C71C-4241-9D06-ED4CD7F437B3}" type="presOf" srcId="{CF89568F-AE51-442D-A80B-A010BCE3696B}" destId="{245DFF56-5832-423D-A230-8D52D17E6EBC}" srcOrd="0" destOrd="0" presId="urn:microsoft.com/office/officeart/2005/8/layout/chevron2"/>
    <dgm:cxn modelId="{6A11C057-E099-4235-9ECB-C860EF9A9124}" type="presOf" srcId="{0330B27E-CA24-4DEF-9700-E7C6546215D7}" destId="{245DFF56-5832-423D-A230-8D52D17E6EBC}" srcOrd="0" destOrd="2" presId="urn:microsoft.com/office/officeart/2005/8/layout/chevron2"/>
    <dgm:cxn modelId="{262E1083-1476-4E4B-9183-7021646A4AD4}" type="presOf" srcId="{EACCF280-A2FC-468C-A857-78A9195AAE1F}" destId="{1FCD557C-999A-47DE-AA13-55665930955D}" srcOrd="0" destOrd="0" presId="urn:microsoft.com/office/officeart/2005/8/layout/chevron2"/>
    <dgm:cxn modelId="{1929148A-65D1-437B-9E94-5BE3AB0014D7}" srcId="{3D07CE1C-AC77-4F7E-9871-9FEA52D353B9}" destId="{A3E7EAD9-0A19-4DDE-A22B-695BD25A731E}" srcOrd="4" destOrd="0" parTransId="{8B04A56F-8E47-43F8-B148-50E6A0D7EA73}" sibTransId="{B40BC5D2-A2C1-4732-969E-60A9D88D944B}"/>
    <dgm:cxn modelId="{8F22A196-4D4F-40AC-B222-DD314943A67C}" type="presOf" srcId="{932C85B2-9A67-4936-9F9E-CA32ACEF0037}" destId="{DC8AB4A4-25DC-4C23-A7E4-EBF309F350C7}" srcOrd="0" destOrd="1" presId="urn:microsoft.com/office/officeart/2005/8/layout/chevron2"/>
    <dgm:cxn modelId="{154B3C97-7A24-4847-B746-6AFF706255B4}" srcId="{9C2513B2-17D3-46D0-AB7A-D8A6E4970F9B}" destId="{68089EEE-A801-4F70-839F-ABF279C1E6C2}" srcOrd="1" destOrd="0" parTransId="{EF68C02E-7EB5-4D91-BD85-84D397B165B9}" sibTransId="{EC036072-A3BB-490A-BD8A-FE837466289C}"/>
    <dgm:cxn modelId="{D1245F9C-8DE4-4200-8D4F-4C619D4BB4CA}" srcId="{7390FA2B-BD00-443E-AB74-19EDCF591890}" destId="{E2D86226-D564-4F78-BDC2-8EB52DD5EF2B}" srcOrd="1" destOrd="0" parTransId="{8591B45F-981F-4D2D-A5D8-4D1CD2C9ECE1}" sibTransId="{01134E40-25BC-469C-9751-D797C2309ADA}"/>
    <dgm:cxn modelId="{3DF4E19C-5255-4E9B-B494-9F950DCFE04E}" srcId="{9C2513B2-17D3-46D0-AB7A-D8A6E4970F9B}" destId="{0330B27E-CA24-4DEF-9700-E7C6546215D7}" srcOrd="2" destOrd="0" parTransId="{CD4B890A-C4D5-4C77-AAE5-565364390346}" sibTransId="{79B86F7E-045A-47EE-8846-CF39EAB2EEAA}"/>
    <dgm:cxn modelId="{6A8F86AB-4C1A-4E02-B101-0A6C78EC5C19}" srcId="{A3E7EAD9-0A19-4DDE-A22B-695BD25A731E}" destId="{5FBA624B-5704-4DB5-B3FE-E127078528FA}" srcOrd="0" destOrd="0" parTransId="{4A7285B2-6724-4A80-BA6C-68BD39921C38}" sibTransId="{855E7F19-1352-4442-A297-45CA488F3355}"/>
    <dgm:cxn modelId="{E56CA9AC-7AF0-4E7F-A43A-34AA5EDFA8FC}" srcId="{EACCF280-A2FC-468C-A857-78A9195AAE1F}" destId="{C6681281-6772-47A3-958E-FDBCC24E7923}" srcOrd="0" destOrd="0" parTransId="{2ACE09C7-00C2-44CA-B337-00D20848C5B2}" sibTransId="{B6E21DF6-58BB-41F8-9AAC-F7A23B535332}"/>
    <dgm:cxn modelId="{1BB7E3B2-4255-4385-9C75-11F5C538D963}" srcId="{9C2513B2-17D3-46D0-AB7A-D8A6E4970F9B}" destId="{CF89568F-AE51-442D-A80B-A010BCE3696B}" srcOrd="0" destOrd="0" parTransId="{D485ABC1-D9DB-4E3D-A436-AF0F412D25B8}" sibTransId="{E5B4BACF-5E38-4D81-9CBA-48AB66736FF4}"/>
    <dgm:cxn modelId="{FCADE3B3-5D5E-4B74-B51E-9C3DD4092A31}" srcId="{EACCF280-A2FC-468C-A857-78A9195AAE1F}" destId="{562583B1-DC9C-4DD4-82C1-7FE200F60FCD}" srcOrd="2" destOrd="0" parTransId="{76D5DEA9-EADB-42DB-B212-58B06D252883}" sibTransId="{73F2EC35-A00A-4D2B-B28A-9551CA9E22B9}"/>
    <dgm:cxn modelId="{40000FB4-BE91-47EC-9C8A-4713FDEAC6D7}" type="presOf" srcId="{3D07CE1C-AC77-4F7E-9871-9FEA52D353B9}" destId="{F7E98D29-4F8D-4F0C-877E-50A4991F5131}" srcOrd="0" destOrd="0" presId="urn:microsoft.com/office/officeart/2005/8/layout/chevron2"/>
    <dgm:cxn modelId="{A353F3BD-FFC2-4A83-82E8-99615E7E758B}" type="presOf" srcId="{F09C4ACC-DCCF-4EAF-AA45-9BA2C250392D}" destId="{DC8AB4A4-25DC-4C23-A7E4-EBF309F350C7}" srcOrd="0" destOrd="0" presId="urn:microsoft.com/office/officeart/2005/8/layout/chevron2"/>
    <dgm:cxn modelId="{DF3F63D5-1078-425B-8458-81F91A227812}" srcId="{CA60C624-4E18-40B4-AAEF-C723BD07E6F2}" destId="{932C85B2-9A67-4936-9F9E-CA32ACEF0037}" srcOrd="1" destOrd="0" parTransId="{60445CF8-9BA8-4BE7-80E7-ACEFEC61D880}" sibTransId="{6BB14FCD-FEDB-40CD-B74F-9CB67EECACAA}"/>
    <dgm:cxn modelId="{830770D7-D703-47FF-ACC3-193F8AFA0899}" type="presOf" srcId="{E68B2CBA-0AA0-4DB1-B769-C61926418180}" destId="{BC2E37CF-4136-4EBA-942D-CD9CE10221AE}" srcOrd="0" destOrd="1" presId="urn:microsoft.com/office/officeart/2005/8/layout/chevron2"/>
    <dgm:cxn modelId="{24D5C4D8-07AA-446B-A3E0-250E3D03EFAD}" type="presOf" srcId="{9C2513B2-17D3-46D0-AB7A-D8A6E4970F9B}" destId="{0CB598C8-EEBA-48F3-9471-D7088B2F23B5}" srcOrd="0" destOrd="0" presId="urn:microsoft.com/office/officeart/2005/8/layout/chevron2"/>
    <dgm:cxn modelId="{D00BDDDE-B1BF-4FCC-ABBB-31379D1FA787}" srcId="{3D07CE1C-AC77-4F7E-9871-9FEA52D353B9}" destId="{CA60C624-4E18-40B4-AAEF-C723BD07E6F2}" srcOrd="1" destOrd="0" parTransId="{A2DED8C6-30F7-4084-844B-5B3AD9F17F55}" sibTransId="{95EEA632-E317-457A-8DA0-35FB2999D417}"/>
    <dgm:cxn modelId="{E56B00F1-8848-48FC-AE81-50909BC5B326}" srcId="{7390FA2B-BD00-443E-AB74-19EDCF591890}" destId="{C0ABCE2D-433A-4CF1-8044-7759D2212D07}" srcOrd="2" destOrd="0" parTransId="{C204ADE7-814E-479B-9F06-1F54B15FF9A9}" sibTransId="{F8C56899-5E54-4506-8A9C-C5F9B0B4D310}"/>
    <dgm:cxn modelId="{6A8154F2-A34C-4EA9-AB24-826D484257CE}" type="presOf" srcId="{C6681281-6772-47A3-958E-FDBCC24E7923}" destId="{BC2E37CF-4136-4EBA-942D-CD9CE10221AE}" srcOrd="0" destOrd="0" presId="urn:microsoft.com/office/officeart/2005/8/layout/chevron2"/>
    <dgm:cxn modelId="{467BCAFB-7E37-4E46-9B1F-724A2D719F9B}" type="presOf" srcId="{63181637-D9C5-4142-B41C-FBA656861EB0}" destId="{189F1213-A207-47A6-B838-323904365C01}" srcOrd="0" destOrd="0" presId="urn:microsoft.com/office/officeart/2005/8/layout/chevron2"/>
    <dgm:cxn modelId="{C560ABFD-0DC9-47DE-944D-B213C4B54B2F}" type="presOf" srcId="{8074FD6B-AEA3-4899-B562-8B4B3CA3F24B}" destId="{DC8AB4A4-25DC-4C23-A7E4-EBF309F350C7}" srcOrd="0" destOrd="2" presId="urn:microsoft.com/office/officeart/2005/8/layout/chevron2"/>
    <dgm:cxn modelId="{59DC20AB-9CDE-4058-94EB-1A9CBD9B939E}" type="presParOf" srcId="{F7E98D29-4F8D-4F0C-877E-50A4991F5131}" destId="{80424C7C-1BE8-43F1-853C-208816F3551F}" srcOrd="0" destOrd="0" presId="urn:microsoft.com/office/officeart/2005/8/layout/chevron2"/>
    <dgm:cxn modelId="{D62D4863-48CA-4BBA-BD35-0D4C79D27B28}" type="presParOf" srcId="{80424C7C-1BE8-43F1-853C-208816F3551F}" destId="{0CB598C8-EEBA-48F3-9471-D7088B2F23B5}" srcOrd="0" destOrd="0" presId="urn:microsoft.com/office/officeart/2005/8/layout/chevron2"/>
    <dgm:cxn modelId="{3477AFDF-7F06-4CC7-99EB-4F2ED0CDD533}" type="presParOf" srcId="{80424C7C-1BE8-43F1-853C-208816F3551F}" destId="{245DFF56-5832-423D-A230-8D52D17E6EBC}" srcOrd="1" destOrd="0" presId="urn:microsoft.com/office/officeart/2005/8/layout/chevron2"/>
    <dgm:cxn modelId="{AFDD3426-65E4-4393-8B61-EBFB66FB31E8}" type="presParOf" srcId="{F7E98D29-4F8D-4F0C-877E-50A4991F5131}" destId="{2D50CC02-BAE9-46D2-B746-5B1A5BFA4881}" srcOrd="1" destOrd="0" presId="urn:microsoft.com/office/officeart/2005/8/layout/chevron2"/>
    <dgm:cxn modelId="{98BFCF45-A09D-4D8F-ADA6-ABC078976892}" type="presParOf" srcId="{F7E98D29-4F8D-4F0C-877E-50A4991F5131}" destId="{BE4DB14B-0BD5-4F72-B208-F8A569AC29C8}" srcOrd="2" destOrd="0" presId="urn:microsoft.com/office/officeart/2005/8/layout/chevron2"/>
    <dgm:cxn modelId="{AA178BF3-54DC-43F3-8067-B49392578E5A}" type="presParOf" srcId="{BE4DB14B-0BD5-4F72-B208-F8A569AC29C8}" destId="{E76287BF-FBD7-41DC-B32D-B4DB813ED442}" srcOrd="0" destOrd="0" presId="urn:microsoft.com/office/officeart/2005/8/layout/chevron2"/>
    <dgm:cxn modelId="{0271CABF-46FC-442E-A92A-3EEE186E964F}" type="presParOf" srcId="{BE4DB14B-0BD5-4F72-B208-F8A569AC29C8}" destId="{DC8AB4A4-25DC-4C23-A7E4-EBF309F350C7}" srcOrd="1" destOrd="0" presId="urn:microsoft.com/office/officeart/2005/8/layout/chevron2"/>
    <dgm:cxn modelId="{7032D057-A9D6-4594-B51A-D37F649A08B9}" type="presParOf" srcId="{F7E98D29-4F8D-4F0C-877E-50A4991F5131}" destId="{485565C1-B3D5-4EC0-8AD0-DB971864216F}" srcOrd="3" destOrd="0" presId="urn:microsoft.com/office/officeart/2005/8/layout/chevron2"/>
    <dgm:cxn modelId="{D322888F-614D-428E-AB20-54F5433C11FD}" type="presParOf" srcId="{F7E98D29-4F8D-4F0C-877E-50A4991F5131}" destId="{E96D2869-FB39-4376-8C8A-07B79FB1035E}" srcOrd="4" destOrd="0" presId="urn:microsoft.com/office/officeart/2005/8/layout/chevron2"/>
    <dgm:cxn modelId="{327991A4-3B9B-46B3-B3A6-C6172CEE1F60}" type="presParOf" srcId="{E96D2869-FB39-4376-8C8A-07B79FB1035E}" destId="{79546A7D-C3BB-43CC-B890-16962D47AC10}" srcOrd="0" destOrd="0" presId="urn:microsoft.com/office/officeart/2005/8/layout/chevron2"/>
    <dgm:cxn modelId="{060C3334-E5D8-4271-9F54-CC31D4C27E8E}" type="presParOf" srcId="{E96D2869-FB39-4376-8C8A-07B79FB1035E}" destId="{189F1213-A207-47A6-B838-323904365C01}" srcOrd="1" destOrd="0" presId="urn:microsoft.com/office/officeart/2005/8/layout/chevron2"/>
    <dgm:cxn modelId="{19CBB317-4C0B-45C0-89C0-5F78AC38AE5E}" type="presParOf" srcId="{F7E98D29-4F8D-4F0C-877E-50A4991F5131}" destId="{B6E160CE-898E-4DBF-BD31-EC562DEF902C}" srcOrd="5" destOrd="0" presId="urn:microsoft.com/office/officeart/2005/8/layout/chevron2"/>
    <dgm:cxn modelId="{5A6937AA-BAC1-48FF-BC1F-BE79556BE119}" type="presParOf" srcId="{F7E98D29-4F8D-4F0C-877E-50A4991F5131}" destId="{2AB9E291-141A-4E0A-8EEE-EEC3223646DE}" srcOrd="6" destOrd="0" presId="urn:microsoft.com/office/officeart/2005/8/layout/chevron2"/>
    <dgm:cxn modelId="{CE466552-A4DF-4F9C-818D-94F67489D9E4}" type="presParOf" srcId="{2AB9E291-141A-4E0A-8EEE-EEC3223646DE}" destId="{1FCD557C-999A-47DE-AA13-55665930955D}" srcOrd="0" destOrd="0" presId="urn:microsoft.com/office/officeart/2005/8/layout/chevron2"/>
    <dgm:cxn modelId="{4870F624-F293-4D2B-916F-C05D6876D552}" type="presParOf" srcId="{2AB9E291-141A-4E0A-8EEE-EEC3223646DE}" destId="{BC2E37CF-4136-4EBA-942D-CD9CE10221AE}" srcOrd="1" destOrd="0" presId="urn:microsoft.com/office/officeart/2005/8/layout/chevron2"/>
    <dgm:cxn modelId="{5B6DDB11-3EF4-457A-B6A0-8CB3AE01916A}" type="presParOf" srcId="{F7E98D29-4F8D-4F0C-877E-50A4991F5131}" destId="{4F168C2E-EB22-499A-945A-EE952CD2DDFA}" srcOrd="7" destOrd="0" presId="urn:microsoft.com/office/officeart/2005/8/layout/chevron2"/>
    <dgm:cxn modelId="{2D8195FF-C5BA-4565-946C-99C4FEE64649}" type="presParOf" srcId="{F7E98D29-4F8D-4F0C-877E-50A4991F5131}" destId="{82B31247-0F6E-4995-BF01-F394D59D0D9A}" srcOrd="8" destOrd="0" presId="urn:microsoft.com/office/officeart/2005/8/layout/chevron2"/>
    <dgm:cxn modelId="{639633B0-D444-4E8A-9348-BD87B144F1D1}" type="presParOf" srcId="{82B31247-0F6E-4995-BF01-F394D59D0D9A}" destId="{57FA7018-671E-4358-8389-B6243F67615C}" srcOrd="0" destOrd="0" presId="urn:microsoft.com/office/officeart/2005/8/layout/chevron2"/>
    <dgm:cxn modelId="{9B60FA56-4E68-4F93-A1D4-528D04C94870}" type="presParOf" srcId="{82B31247-0F6E-4995-BF01-F394D59D0D9A}" destId="{4437BBA9-702E-47B5-BCA4-778EAFDAE22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598C8-EEBA-48F3-9471-D7088B2F23B5}">
      <dsp:nvSpPr>
        <dsp:cNvPr id="0" name=""/>
        <dsp:cNvSpPr/>
      </dsp:nvSpPr>
      <dsp:spPr>
        <a:xfrm rot="5400000">
          <a:off x="-177632" y="180524"/>
          <a:ext cx="1184217" cy="82895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Week of</a:t>
          </a:r>
          <a:br>
            <a:rPr lang="en-AU" sz="1200" kern="1200" dirty="0"/>
          </a:br>
          <a:r>
            <a:rPr lang="en-AU" sz="1200" kern="1200" dirty="0"/>
            <a:t>20</a:t>
          </a:r>
          <a:r>
            <a:rPr lang="en-AU" sz="1200" kern="1200" baseline="30000" dirty="0"/>
            <a:t>th</a:t>
          </a:r>
          <a:r>
            <a:rPr lang="en-AU" sz="1200" kern="1200" dirty="0"/>
            <a:t> Sept</a:t>
          </a:r>
        </a:p>
      </dsp:txBody>
      <dsp:txXfrm rot="-5400000">
        <a:off x="1" y="417367"/>
        <a:ext cx="828952" cy="355265"/>
      </dsp:txXfrm>
    </dsp:sp>
    <dsp:sp modelId="{245DFF56-5832-423D-A230-8D52D17E6EBC}">
      <dsp:nvSpPr>
        <dsp:cNvPr id="0" name=""/>
        <dsp:cNvSpPr/>
      </dsp:nvSpPr>
      <dsp:spPr>
        <a:xfrm rot="5400000">
          <a:off x="5844219" y="-5012375"/>
          <a:ext cx="769741" cy="108002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Oral progress report, Ethics application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Collect &amp; process data – Public disclosures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Begin creating ACTMM</a:t>
          </a:r>
        </a:p>
      </dsp:txBody>
      <dsp:txXfrm rot="-5400000">
        <a:off x="828952" y="40468"/>
        <a:ext cx="10762700" cy="694589"/>
      </dsp:txXfrm>
    </dsp:sp>
    <dsp:sp modelId="{E76287BF-FBD7-41DC-B32D-B4DB813ED442}">
      <dsp:nvSpPr>
        <dsp:cNvPr id="0" name=""/>
        <dsp:cNvSpPr/>
      </dsp:nvSpPr>
      <dsp:spPr>
        <a:xfrm rot="5400000">
          <a:off x="-177632" y="1248608"/>
          <a:ext cx="1184217" cy="828952"/>
        </a:xfrm>
        <a:prstGeom prst="chevron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Week of</a:t>
          </a:r>
          <a:br>
            <a:rPr lang="en-AU" sz="1200" kern="1200" dirty="0"/>
          </a:br>
          <a:r>
            <a:rPr lang="en-AU" sz="1200" kern="1200" dirty="0"/>
            <a:t>27</a:t>
          </a:r>
          <a:r>
            <a:rPr lang="en-AU" sz="1200" kern="1200" baseline="30000" dirty="0"/>
            <a:t>th</a:t>
          </a:r>
          <a:r>
            <a:rPr lang="en-AU" sz="1200" kern="1200" dirty="0"/>
            <a:t> Sept</a:t>
          </a:r>
        </a:p>
      </dsp:txBody>
      <dsp:txXfrm rot="-5400000">
        <a:off x="1" y="1485451"/>
        <a:ext cx="828952" cy="355265"/>
      </dsp:txXfrm>
    </dsp:sp>
    <dsp:sp modelId="{DC8AB4A4-25DC-4C23-A7E4-EBF309F350C7}">
      <dsp:nvSpPr>
        <dsp:cNvPr id="0" name=""/>
        <dsp:cNvSpPr/>
      </dsp:nvSpPr>
      <dsp:spPr>
        <a:xfrm rot="5400000">
          <a:off x="5844219" y="-3944291"/>
          <a:ext cx="769741" cy="108002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ACTMM prototype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Preliminary results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Abstract (Due 1</a:t>
          </a:r>
          <a:r>
            <a:rPr lang="en-AU" sz="1400" kern="1200" baseline="30000" dirty="0"/>
            <a:t>st</a:t>
          </a:r>
          <a:r>
            <a:rPr lang="en-AU" sz="1400" kern="1200" dirty="0"/>
            <a:t> October)</a:t>
          </a:r>
        </a:p>
      </dsp:txBody>
      <dsp:txXfrm rot="-5400000">
        <a:off x="828952" y="1108552"/>
        <a:ext cx="10762700" cy="694589"/>
      </dsp:txXfrm>
    </dsp:sp>
    <dsp:sp modelId="{79546A7D-C3BB-43CC-B890-16962D47AC10}">
      <dsp:nvSpPr>
        <dsp:cNvPr id="0" name=""/>
        <dsp:cNvSpPr/>
      </dsp:nvSpPr>
      <dsp:spPr>
        <a:xfrm rot="5400000">
          <a:off x="-177632" y="2316692"/>
          <a:ext cx="1184217" cy="828952"/>
        </a:xfrm>
        <a:prstGeom prst="chevron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Week of</a:t>
          </a:r>
          <a:br>
            <a:rPr lang="en-AU" sz="1200" kern="1200" dirty="0"/>
          </a:br>
          <a:r>
            <a:rPr lang="en-AU" sz="1200" kern="1200" dirty="0"/>
            <a:t>4</a:t>
          </a:r>
          <a:r>
            <a:rPr lang="en-AU" sz="1200" kern="1200" baseline="30000" dirty="0"/>
            <a:t>th</a:t>
          </a:r>
          <a:r>
            <a:rPr lang="en-AU" sz="1200" kern="1200" dirty="0"/>
            <a:t> Oct</a:t>
          </a:r>
        </a:p>
      </dsp:txBody>
      <dsp:txXfrm rot="-5400000">
        <a:off x="1" y="2553535"/>
        <a:ext cx="828952" cy="355265"/>
      </dsp:txXfrm>
    </dsp:sp>
    <dsp:sp modelId="{189F1213-A207-47A6-B838-323904365C01}">
      <dsp:nvSpPr>
        <dsp:cNvPr id="0" name=""/>
        <dsp:cNvSpPr/>
      </dsp:nvSpPr>
      <dsp:spPr>
        <a:xfrm rot="5400000">
          <a:off x="5844219" y="-2876207"/>
          <a:ext cx="769741" cy="108002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Ethics approval (Approx. 5</a:t>
          </a:r>
          <a:r>
            <a:rPr lang="en-AU" sz="1400" kern="1200" baseline="30000" dirty="0"/>
            <a:t>th</a:t>
          </a:r>
          <a:r>
            <a:rPr lang="en-AU" sz="1400" kern="1200" dirty="0"/>
            <a:t>–7</a:t>
          </a:r>
          <a:r>
            <a:rPr lang="en-AU" sz="1400" kern="1200" baseline="30000" dirty="0"/>
            <a:t>th</a:t>
          </a:r>
          <a:r>
            <a:rPr lang="en-AU" sz="1400" kern="1200" dirty="0"/>
            <a:t> October)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Interviews ACT, Advisian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Seminar (Due 8</a:t>
          </a:r>
          <a:r>
            <a:rPr lang="en-AU" sz="1400" kern="1200" baseline="30000" dirty="0"/>
            <a:t>th</a:t>
          </a:r>
          <a:r>
            <a:rPr lang="en-AU" sz="1400" kern="1200" dirty="0"/>
            <a:t> October)</a:t>
          </a:r>
        </a:p>
      </dsp:txBody>
      <dsp:txXfrm rot="-5400000">
        <a:off x="828952" y="2176636"/>
        <a:ext cx="10762700" cy="694589"/>
      </dsp:txXfrm>
    </dsp:sp>
    <dsp:sp modelId="{1FCD557C-999A-47DE-AA13-55665930955D}">
      <dsp:nvSpPr>
        <dsp:cNvPr id="0" name=""/>
        <dsp:cNvSpPr/>
      </dsp:nvSpPr>
      <dsp:spPr>
        <a:xfrm rot="5400000">
          <a:off x="-177632" y="3384776"/>
          <a:ext cx="1184217" cy="828952"/>
        </a:xfrm>
        <a:prstGeom prst="chevron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Week of</a:t>
          </a:r>
          <a:br>
            <a:rPr lang="en-AU" sz="1200" kern="1200" dirty="0"/>
          </a:br>
          <a:r>
            <a:rPr lang="en-AU" sz="1200" kern="1200" dirty="0"/>
            <a:t>11</a:t>
          </a:r>
          <a:r>
            <a:rPr lang="en-AU" sz="1200" kern="1200" baseline="30000" dirty="0"/>
            <a:t>th</a:t>
          </a:r>
          <a:r>
            <a:rPr lang="en-AU" sz="1200" kern="1200" dirty="0"/>
            <a:t> Oct</a:t>
          </a:r>
        </a:p>
      </dsp:txBody>
      <dsp:txXfrm rot="-5400000">
        <a:off x="1" y="3621619"/>
        <a:ext cx="828952" cy="355265"/>
      </dsp:txXfrm>
    </dsp:sp>
    <dsp:sp modelId="{BC2E37CF-4136-4EBA-942D-CD9CE10221AE}">
      <dsp:nvSpPr>
        <dsp:cNvPr id="0" name=""/>
        <dsp:cNvSpPr/>
      </dsp:nvSpPr>
      <dsp:spPr>
        <a:xfrm rot="5400000">
          <a:off x="5844219" y="-1808124"/>
          <a:ext cx="769741" cy="108002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ACTMM finalised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Final results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Writing final report</a:t>
          </a:r>
        </a:p>
      </dsp:txBody>
      <dsp:txXfrm rot="-5400000">
        <a:off x="828952" y="3244719"/>
        <a:ext cx="10762700" cy="694589"/>
      </dsp:txXfrm>
    </dsp:sp>
    <dsp:sp modelId="{57FA7018-671E-4358-8389-B6243F67615C}">
      <dsp:nvSpPr>
        <dsp:cNvPr id="0" name=""/>
        <dsp:cNvSpPr/>
      </dsp:nvSpPr>
      <dsp:spPr>
        <a:xfrm rot="5400000">
          <a:off x="-177632" y="4452860"/>
          <a:ext cx="1184217" cy="828952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Week of</a:t>
          </a:r>
          <a:br>
            <a:rPr lang="en-AU" sz="1200" kern="1200" dirty="0"/>
          </a:br>
          <a:r>
            <a:rPr lang="en-AU" sz="1200" kern="1200" dirty="0"/>
            <a:t>18</a:t>
          </a:r>
          <a:r>
            <a:rPr lang="en-AU" sz="1200" kern="1200" baseline="30000" dirty="0"/>
            <a:t>th</a:t>
          </a:r>
          <a:r>
            <a:rPr lang="en-AU" sz="1200" kern="1200" dirty="0"/>
            <a:t> Oct</a:t>
          </a:r>
        </a:p>
      </dsp:txBody>
      <dsp:txXfrm rot="-5400000">
        <a:off x="1" y="4689703"/>
        <a:ext cx="828952" cy="355265"/>
      </dsp:txXfrm>
    </dsp:sp>
    <dsp:sp modelId="{4437BBA9-702E-47B5-BCA4-778EAFDAE229}">
      <dsp:nvSpPr>
        <dsp:cNvPr id="0" name=""/>
        <dsp:cNvSpPr/>
      </dsp:nvSpPr>
      <dsp:spPr>
        <a:xfrm rot="5400000">
          <a:off x="5844219" y="-740040"/>
          <a:ext cx="769741" cy="108002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Submit final report (Due 25</a:t>
          </a:r>
          <a:r>
            <a:rPr lang="en-AU" sz="1400" kern="1200" baseline="30000" dirty="0"/>
            <a:t>th</a:t>
          </a:r>
          <a:r>
            <a:rPr lang="en-AU" sz="1400" kern="1200" dirty="0"/>
            <a:t> October)</a:t>
          </a:r>
        </a:p>
      </dsp:txBody>
      <dsp:txXfrm rot="-5400000">
        <a:off x="828952" y="4312803"/>
        <a:ext cx="10762700" cy="694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6F70-C232-48D4-A132-9C93E5F3DA35}" type="datetimeFigureOut">
              <a:rPr lang="en-AU" smtClean="0"/>
              <a:t>20/09/2021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F726-F0B5-46C7-8CE6-F645D3856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869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6F70-C232-48D4-A132-9C93E5F3DA35}" type="datetimeFigureOut">
              <a:rPr lang="en-AU" smtClean="0"/>
              <a:t>20/09/2021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F726-F0B5-46C7-8CE6-F645D3856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464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6F70-C232-48D4-A132-9C93E5F3DA35}" type="datetimeFigureOut">
              <a:rPr lang="en-AU" smtClean="0"/>
              <a:t>20/09/2021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F726-F0B5-46C7-8CE6-F645D3856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638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6F70-C232-48D4-A132-9C93E5F3DA35}" type="datetimeFigureOut">
              <a:rPr lang="en-AU" smtClean="0"/>
              <a:t>20/09/2021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F726-F0B5-46C7-8CE6-F645D3856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656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6F70-C232-48D4-A132-9C93E5F3DA35}" type="datetimeFigureOut">
              <a:rPr lang="en-AU" smtClean="0"/>
              <a:t>20/09/2021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F726-F0B5-46C7-8CE6-F645D3856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90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6F70-C232-48D4-A132-9C93E5F3DA35}" type="datetimeFigureOut">
              <a:rPr lang="en-AU" smtClean="0"/>
              <a:t>20/09/2021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F726-F0B5-46C7-8CE6-F645D3856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687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6F70-C232-48D4-A132-9C93E5F3DA35}" type="datetimeFigureOut">
              <a:rPr lang="en-AU" smtClean="0"/>
              <a:t>20/09/2021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F726-F0B5-46C7-8CE6-F645D3856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403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6F70-C232-48D4-A132-9C93E5F3DA35}" type="datetimeFigureOut">
              <a:rPr lang="en-AU" smtClean="0"/>
              <a:t>20/09/2021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F726-F0B5-46C7-8CE6-F645D3856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043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6F70-C232-48D4-A132-9C93E5F3DA35}" type="datetimeFigureOut">
              <a:rPr lang="en-AU" smtClean="0"/>
              <a:t>20/09/2021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F726-F0B5-46C7-8CE6-F645D3856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215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6F70-C232-48D4-A132-9C93E5F3DA35}" type="datetimeFigureOut">
              <a:rPr lang="en-AU" smtClean="0"/>
              <a:t>20/09/2021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F726-F0B5-46C7-8CE6-F645D3856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326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6F70-C232-48D4-A132-9C93E5F3DA35}" type="datetimeFigureOut">
              <a:rPr lang="en-AU" smtClean="0"/>
              <a:t>20/09/2021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F726-F0B5-46C7-8CE6-F645D3856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881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F6F70-C232-48D4-A132-9C93E5F3DA35}" type="datetimeFigureOut">
              <a:rPr lang="en-AU" smtClean="0"/>
              <a:t>20/09/2021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2F726-F0B5-46C7-8CE6-F645D3856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10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picture containing pylon, outdoor, sky, tree&#10;&#10;Description automatically generated">
            <a:extLst>
              <a:ext uri="{FF2B5EF4-FFF2-40B4-BE49-F238E27FC236}">
                <a16:creationId xmlns:a16="http://schemas.microsoft.com/office/drawing/2014/main" id="{D8B1D06D-02C4-49B0-8E69-CFB550137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13" y="-2369"/>
            <a:ext cx="12192000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FCE9D0F-8441-466A-B011-548C0307FA55}"/>
              </a:ext>
            </a:extLst>
          </p:cNvPr>
          <p:cNvSpPr/>
          <p:nvPr/>
        </p:nvSpPr>
        <p:spPr>
          <a:xfrm rot="18888199">
            <a:off x="9213532" y="5195995"/>
            <a:ext cx="3240000" cy="3240000"/>
          </a:xfrm>
          <a:prstGeom prst="rect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784F73-C3C5-41C3-B272-0FF5DF9B44D1}"/>
              </a:ext>
            </a:extLst>
          </p:cNvPr>
          <p:cNvSpPr/>
          <p:nvPr/>
        </p:nvSpPr>
        <p:spPr>
          <a:xfrm rot="18888199">
            <a:off x="11555000" y="2951574"/>
            <a:ext cx="3240000" cy="3240000"/>
          </a:xfrm>
          <a:prstGeom prst="rect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065F294-4B84-49BF-B7D5-EDE185827F79}"/>
              </a:ext>
            </a:extLst>
          </p:cNvPr>
          <p:cNvSpPr/>
          <p:nvPr/>
        </p:nvSpPr>
        <p:spPr>
          <a:xfrm rot="18888199">
            <a:off x="11555001" y="2951575"/>
            <a:ext cx="3240000" cy="32400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7842A1-5534-43B6-A844-B749185B8F39}"/>
              </a:ext>
            </a:extLst>
          </p:cNvPr>
          <p:cNvSpPr/>
          <p:nvPr/>
        </p:nvSpPr>
        <p:spPr>
          <a:xfrm rot="18888199">
            <a:off x="9213532" y="5195995"/>
            <a:ext cx="3240000" cy="32400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27A04A-263E-46AC-B253-5A0D8A8339B6}"/>
              </a:ext>
            </a:extLst>
          </p:cNvPr>
          <p:cNvSpPr/>
          <p:nvPr/>
        </p:nvSpPr>
        <p:spPr>
          <a:xfrm rot="18888199">
            <a:off x="9291353" y="516794"/>
            <a:ext cx="3240000" cy="3382308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872F51-94A3-4827-BA65-586C707DE599}"/>
              </a:ext>
            </a:extLst>
          </p:cNvPr>
          <p:cNvSpPr/>
          <p:nvPr/>
        </p:nvSpPr>
        <p:spPr>
          <a:xfrm rot="18888199">
            <a:off x="6984359" y="-1749759"/>
            <a:ext cx="3240000" cy="32400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 rot="18888199">
            <a:off x="2286123" y="-1762919"/>
            <a:ext cx="3240000" cy="32400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 rot="18888199">
            <a:off x="3840896" y="5389762"/>
            <a:ext cx="4078157" cy="3319821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 rot="8140240">
            <a:off x="11802829" y="-4290426"/>
            <a:ext cx="110192" cy="10224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 rot="18937217">
            <a:off x="11239564" y="-2161309"/>
            <a:ext cx="3240000" cy="32400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 rot="18927517">
            <a:off x="-2850403" y="110997"/>
            <a:ext cx="7200000" cy="8003322"/>
          </a:xfrm>
          <a:prstGeom prst="rect">
            <a:avLst/>
          </a:prstGeom>
          <a:solidFill>
            <a:schemeClr val="bg2">
              <a:lumMod val="1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354" y="3169180"/>
            <a:ext cx="5648325" cy="682364"/>
          </a:xfrm>
        </p:spPr>
        <p:txBody>
          <a:bodyPr>
            <a:normAutofit/>
          </a:bodyPr>
          <a:lstStyle/>
          <a:p>
            <a:pPr algn="l"/>
            <a:r>
              <a:rPr lang="en-A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Oral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081" y="4091571"/>
            <a:ext cx="9144000" cy="200025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AU" sz="1500" b="1" dirty="0">
                <a:solidFill>
                  <a:schemeClr val="bg1"/>
                </a:solidFill>
                <a:latin typeface="Arial"/>
                <a:cs typeface="Arial"/>
              </a:rPr>
              <a:t>GENG5511</a:t>
            </a:r>
          </a:p>
          <a:p>
            <a:pPr algn="l"/>
            <a:r>
              <a:rPr lang="en-AU" sz="1500" b="1" dirty="0">
                <a:solidFill>
                  <a:schemeClr val="bg1"/>
                </a:solidFill>
                <a:latin typeface="Arial"/>
                <a:cs typeface="Arial"/>
              </a:rPr>
              <a:t>Nicholas Butterly</a:t>
            </a:r>
          </a:p>
          <a:p>
            <a:pPr algn="l"/>
            <a:r>
              <a:rPr lang="en-AU" sz="1500" b="1">
                <a:solidFill>
                  <a:schemeClr val="bg1"/>
                </a:solidFill>
                <a:latin typeface="Arial"/>
                <a:cs typeface="Arial"/>
              </a:rPr>
              <a:t>21714914</a:t>
            </a:r>
            <a:endParaRPr lang="en-AU" sz="15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l"/>
            <a:r>
              <a:rPr lang="en-AU" sz="1500" b="1" dirty="0">
                <a:solidFill>
                  <a:schemeClr val="bg1"/>
                </a:solidFill>
                <a:latin typeface="Arial"/>
                <a:cs typeface="Arial"/>
              </a:rPr>
              <a:t>20/09/21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546960" y="3908296"/>
            <a:ext cx="2145885" cy="450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 rot="18940240">
            <a:off x="5257049" y="-1562009"/>
            <a:ext cx="110192" cy="10224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 rot="13540240">
            <a:off x="7025718" y="-1815640"/>
            <a:ext cx="111600" cy="10770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 rot="13540240">
            <a:off x="9876395" y="341771"/>
            <a:ext cx="110192" cy="10224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 rot="8140240">
            <a:off x="9161031" y="-2252438"/>
            <a:ext cx="110192" cy="10224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 rot="13540240">
            <a:off x="6444959" y="-3912349"/>
            <a:ext cx="111600" cy="7086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880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windmill on a cloudy day&#10;&#10;Description automatically generated">
            <a:extLst>
              <a:ext uri="{FF2B5EF4-FFF2-40B4-BE49-F238E27FC236}">
                <a16:creationId xmlns:a16="http://schemas.microsoft.com/office/drawing/2014/main" id="{08816BE6-9406-4314-8E6F-77B94D872C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0"/>
            <a:ext cx="12192000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07C73D-2B69-42FB-8B8A-61AD408A0230}"/>
              </a:ext>
            </a:extLst>
          </p:cNvPr>
          <p:cNvSpPr/>
          <p:nvPr/>
        </p:nvSpPr>
        <p:spPr>
          <a:xfrm rot="2700000">
            <a:off x="-210739" y="293748"/>
            <a:ext cx="7200000" cy="7200000"/>
          </a:xfrm>
          <a:prstGeom prst="rect">
            <a:avLst/>
          </a:prstGeom>
          <a:solidFill>
            <a:schemeClr val="bg2">
              <a:lumMod val="1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011" y="1150220"/>
            <a:ext cx="10515600" cy="1325563"/>
          </a:xfrm>
        </p:spPr>
        <p:txBody>
          <a:bodyPr>
            <a:normAutofit/>
          </a:bodyPr>
          <a:lstStyle/>
          <a:p>
            <a:r>
              <a:rPr lang="en-AU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289" y="2260172"/>
            <a:ext cx="695183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Details &amp; 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 &amp; research questions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Timeline – Weekly Milestones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Progress &amp; Upcoming Work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7" name="Rectangle 6"/>
          <p:cNvSpPr/>
          <p:nvPr/>
        </p:nvSpPr>
        <p:spPr>
          <a:xfrm rot="13500000">
            <a:off x="1651590" y="-4885243"/>
            <a:ext cx="111600" cy="106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 rot="2700000">
            <a:off x="8051119" y="-2415203"/>
            <a:ext cx="111600" cy="13519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 rot="18900000">
            <a:off x="8624040" y="-2280497"/>
            <a:ext cx="111600" cy="126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 rot="18900000">
            <a:off x="1839829" y="2146194"/>
            <a:ext cx="111600" cy="106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36C924-3ECE-4CF4-89E2-20B57A6AB8CF}"/>
              </a:ext>
            </a:extLst>
          </p:cNvPr>
          <p:cNvSpPr/>
          <p:nvPr/>
        </p:nvSpPr>
        <p:spPr>
          <a:xfrm rot="18888199">
            <a:off x="5210858" y="5309948"/>
            <a:ext cx="6605653" cy="6351973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1CA2E9-F060-40E9-B967-FE059E057292}"/>
              </a:ext>
            </a:extLst>
          </p:cNvPr>
          <p:cNvSpPr/>
          <p:nvPr/>
        </p:nvSpPr>
        <p:spPr>
          <a:xfrm rot="18888199">
            <a:off x="5417855" y="-3531487"/>
            <a:ext cx="5742280" cy="6351973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024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windmill on a cloudy day&#10;&#10;Description automatically generated">
            <a:extLst>
              <a:ext uri="{FF2B5EF4-FFF2-40B4-BE49-F238E27FC236}">
                <a16:creationId xmlns:a16="http://schemas.microsoft.com/office/drawing/2014/main" id="{08816BE6-9406-4314-8E6F-77B94D872C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0"/>
            <a:ext cx="12192000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07C73D-2B69-42FB-8B8A-61AD408A0230}"/>
              </a:ext>
            </a:extLst>
          </p:cNvPr>
          <p:cNvSpPr/>
          <p:nvPr/>
        </p:nvSpPr>
        <p:spPr>
          <a:xfrm rot="2700000">
            <a:off x="-210739" y="-171000"/>
            <a:ext cx="7200000" cy="7200000"/>
          </a:xfrm>
          <a:prstGeom prst="rect">
            <a:avLst/>
          </a:prstGeom>
          <a:solidFill>
            <a:schemeClr val="bg2">
              <a:lumMod val="1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3A235F-A383-46AA-A836-88C79150A5B7}"/>
              </a:ext>
            </a:extLst>
          </p:cNvPr>
          <p:cNvSpPr/>
          <p:nvPr/>
        </p:nvSpPr>
        <p:spPr>
          <a:xfrm rot="2700000">
            <a:off x="5089815" y="-171000"/>
            <a:ext cx="7200000" cy="7200000"/>
          </a:xfrm>
          <a:prstGeom prst="rect">
            <a:avLst/>
          </a:prstGeom>
          <a:solidFill>
            <a:schemeClr val="bg2">
              <a:lumMod val="1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130" y="1029423"/>
            <a:ext cx="5512022" cy="1325563"/>
          </a:xfrm>
        </p:spPr>
        <p:txBody>
          <a:bodyPr>
            <a:normAutofit/>
          </a:bodyPr>
          <a:lstStyle/>
          <a:p>
            <a:r>
              <a:rPr lang="en-AU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18" y="2179236"/>
            <a:ext cx="527004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Advisian ‘</a:t>
            </a:r>
            <a:r>
              <a:rPr lang="en-US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NZE Roadmap’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</a:p>
          <a:p>
            <a:r>
              <a:rPr lang="en-US" sz="28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Adapted ACT Generic Methodology</a:t>
            </a:r>
          </a:p>
        </p:txBody>
      </p:sp>
      <p:sp>
        <p:nvSpPr>
          <p:cNvPr id="7" name="Rectangle 6"/>
          <p:cNvSpPr/>
          <p:nvPr/>
        </p:nvSpPr>
        <p:spPr>
          <a:xfrm rot="13500000">
            <a:off x="1364511" y="-4970309"/>
            <a:ext cx="111600" cy="106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 rot="18900000">
            <a:off x="1564008" y="-9744570"/>
            <a:ext cx="111600" cy="126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 rot="18900000">
            <a:off x="1839830" y="1752790"/>
            <a:ext cx="111600" cy="106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1CA2E9-F060-40E9-B967-FE059E057292}"/>
              </a:ext>
            </a:extLst>
          </p:cNvPr>
          <p:cNvSpPr/>
          <p:nvPr/>
        </p:nvSpPr>
        <p:spPr>
          <a:xfrm rot="18888199">
            <a:off x="2982982" y="-6487347"/>
            <a:ext cx="5742280" cy="6351973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3E3D1D-79A3-4913-84F5-E5E638752F2D}"/>
              </a:ext>
            </a:extLst>
          </p:cNvPr>
          <p:cNvSpPr/>
          <p:nvPr/>
        </p:nvSpPr>
        <p:spPr>
          <a:xfrm rot="2721417">
            <a:off x="10417833" y="-9716975"/>
            <a:ext cx="111600" cy="126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D66A50-1ED9-43B4-AA5B-28D4397D2A65}"/>
              </a:ext>
            </a:extLst>
          </p:cNvPr>
          <p:cNvGrpSpPr/>
          <p:nvPr/>
        </p:nvGrpSpPr>
        <p:grpSpPr>
          <a:xfrm flipV="1">
            <a:off x="1567115" y="4029698"/>
            <a:ext cx="15209625" cy="12600000"/>
            <a:chOff x="1226868" y="-4359419"/>
            <a:chExt cx="15209625" cy="12600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78A4642-A001-42F5-ACE6-FBAEBBE4390C}"/>
                </a:ext>
              </a:extLst>
            </p:cNvPr>
            <p:cNvSpPr/>
            <p:nvPr/>
          </p:nvSpPr>
          <p:spPr>
            <a:xfrm rot="18900000">
              <a:off x="1226868" y="-4359419"/>
              <a:ext cx="111600" cy="12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F209866-D1BA-48AA-8356-F0A2F64AEC17}"/>
                </a:ext>
              </a:extLst>
            </p:cNvPr>
            <p:cNvSpPr/>
            <p:nvPr/>
          </p:nvSpPr>
          <p:spPr>
            <a:xfrm rot="18888199">
              <a:off x="2645842" y="-1102196"/>
              <a:ext cx="5742280" cy="6351973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EA24E13-1967-46D3-AE60-3E65105C15D8}"/>
                </a:ext>
              </a:extLst>
            </p:cNvPr>
            <p:cNvSpPr/>
            <p:nvPr/>
          </p:nvSpPr>
          <p:spPr>
            <a:xfrm rot="2721417">
              <a:off x="10080693" y="-4331824"/>
              <a:ext cx="111600" cy="12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E48FEE5A-3F95-482F-9C2A-D3D4AE20A0B8}"/>
              </a:ext>
            </a:extLst>
          </p:cNvPr>
          <p:cNvSpPr txBox="1">
            <a:spLocks/>
          </p:cNvSpPr>
          <p:nvPr/>
        </p:nvSpPr>
        <p:spPr>
          <a:xfrm>
            <a:off x="6391309" y="1029423"/>
            <a:ext cx="55120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7033BF-763E-4E67-9418-1510CBB0BCCA}"/>
              </a:ext>
            </a:extLst>
          </p:cNvPr>
          <p:cNvSpPr/>
          <p:nvPr/>
        </p:nvSpPr>
        <p:spPr>
          <a:xfrm rot="-2700000">
            <a:off x="9663058" y="-6010104"/>
            <a:ext cx="111600" cy="106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9F8F2B4-FBA8-4AE2-9AA1-6F84AF3CFE1B}"/>
              </a:ext>
            </a:extLst>
          </p:cNvPr>
          <p:cNvSpPr/>
          <p:nvPr/>
        </p:nvSpPr>
        <p:spPr>
          <a:xfrm rot="-2700000">
            <a:off x="9815458" y="-5857704"/>
            <a:ext cx="111600" cy="106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7279E1-4728-405A-BE7F-F18DD429B133}"/>
              </a:ext>
            </a:extLst>
          </p:cNvPr>
          <p:cNvSpPr/>
          <p:nvPr/>
        </p:nvSpPr>
        <p:spPr>
          <a:xfrm rot="2700000">
            <a:off x="10736659" y="1073504"/>
            <a:ext cx="111600" cy="106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1A2A5F8-F6F8-4460-AEC4-AF22775F8AB3}"/>
              </a:ext>
            </a:extLst>
          </p:cNvPr>
          <p:cNvSpPr txBox="1">
            <a:spLocks/>
          </p:cNvSpPr>
          <p:nvPr/>
        </p:nvSpPr>
        <p:spPr>
          <a:xfrm>
            <a:off x="6393936" y="2296852"/>
            <a:ext cx="5758068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ASX100 companies NZE targets: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42% have NZE targets, but…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16% provided emissions reductions plans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for new tools to help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decarbonisation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Developing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decarbonisation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tools for PM’s &amp; companies</a:t>
            </a:r>
          </a:p>
        </p:txBody>
      </p:sp>
    </p:spTree>
    <p:extLst>
      <p:ext uri="{BB962C8B-B14F-4D97-AF65-F5344CB8AC3E}">
        <p14:creationId xmlns:p14="http://schemas.microsoft.com/office/powerpoint/2010/main" val="140209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34FA-CDC3-EF4C-8964-CC514EEE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5CCC1C1E-9CC4-4807-A1AB-4527F283B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FF4084-3FDE-F64E-A52A-805C8C168EFC}"/>
              </a:ext>
            </a:extLst>
          </p:cNvPr>
          <p:cNvSpPr/>
          <p:nvPr/>
        </p:nvSpPr>
        <p:spPr>
          <a:xfrm rot="2413410">
            <a:off x="-1082289" y="-5238286"/>
            <a:ext cx="14955296" cy="15656435"/>
          </a:xfrm>
          <a:prstGeom prst="rect">
            <a:avLst/>
          </a:prstGeom>
          <a:solidFill>
            <a:schemeClr val="bg2">
              <a:lumMod val="1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ACC7840-C479-5B40-8199-E0BC390C30F4}"/>
              </a:ext>
            </a:extLst>
          </p:cNvPr>
          <p:cNvSpPr txBox="1">
            <a:spLocks/>
          </p:cNvSpPr>
          <p:nvPr/>
        </p:nvSpPr>
        <p:spPr>
          <a:xfrm>
            <a:off x="405117" y="1664214"/>
            <a:ext cx="10674008" cy="5193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potential role of sector-based ‘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decarbonisation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assessment tools’ in helping companies navigate the impending low-carbon energy transition?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Q1:</a:t>
            </a:r>
            <a:b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what extent might the current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decarbonisation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performance of the Client be quantified using the ACTMM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decarbonisation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assessment tool?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what extent might the NZE Roadmap Project improve or alter the Client's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decarbonisation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score?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6C406D-18F1-491F-A1C2-02354CF84ADC}"/>
              </a:ext>
            </a:extLst>
          </p:cNvPr>
          <p:cNvSpPr/>
          <p:nvPr/>
        </p:nvSpPr>
        <p:spPr>
          <a:xfrm>
            <a:off x="405116" y="319330"/>
            <a:ext cx="106740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 &amp; Research Questions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13600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34FA-CDC3-EF4C-8964-CC514EEE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5CCC1C1E-9CC4-4807-A1AB-4527F283B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FF4084-3FDE-F64E-A52A-805C8C168EFC}"/>
              </a:ext>
            </a:extLst>
          </p:cNvPr>
          <p:cNvSpPr/>
          <p:nvPr/>
        </p:nvSpPr>
        <p:spPr>
          <a:xfrm rot="2413410">
            <a:off x="-594580" y="-6570170"/>
            <a:ext cx="10830351" cy="15656435"/>
          </a:xfrm>
          <a:prstGeom prst="rect">
            <a:avLst/>
          </a:prstGeom>
          <a:solidFill>
            <a:schemeClr val="bg2">
              <a:lumMod val="1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258ADE-72EF-274E-A603-FB4A7CC9286B}"/>
              </a:ext>
            </a:extLst>
          </p:cNvPr>
          <p:cNvSpPr/>
          <p:nvPr/>
        </p:nvSpPr>
        <p:spPr>
          <a:xfrm rot="18615203">
            <a:off x="6733436" y="2776908"/>
            <a:ext cx="11278254" cy="7235276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795B44-52DE-AF4C-9C68-5A235ECCEC8C}"/>
              </a:ext>
            </a:extLst>
          </p:cNvPr>
          <p:cNvSpPr/>
          <p:nvPr/>
        </p:nvSpPr>
        <p:spPr>
          <a:xfrm rot="13193707">
            <a:off x="9847609" y="-1636049"/>
            <a:ext cx="111600" cy="106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ACC7840-C479-5B40-8199-E0BC390C30F4}"/>
              </a:ext>
            </a:extLst>
          </p:cNvPr>
          <p:cNvSpPr txBox="1">
            <a:spLocks/>
          </p:cNvSpPr>
          <p:nvPr/>
        </p:nvSpPr>
        <p:spPr>
          <a:xfrm>
            <a:off x="405117" y="1664214"/>
            <a:ext cx="10674008" cy="5193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P1: Creation of Assessment Tool “ACTMM”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Adapting existing framework from ‘Assessing low-Carbon Transition Institute’ (ACTi)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Interviewing ACTi Founder and Lead Developer for feedback</a:t>
            </a: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P2: Data Collection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public disclosures</a:t>
            </a:r>
            <a:b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(Sustainability report, GRI300, etc.)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Interview with Project Manager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P3: Data Analysis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&amp; project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decarbonisation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score using ACTMM tool</a:t>
            </a: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P4: Finalisation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Seminar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Report</a:t>
            </a:r>
          </a:p>
          <a:p>
            <a:pPr lvl="1"/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6C406D-18F1-491F-A1C2-02354CF84ADC}"/>
              </a:ext>
            </a:extLst>
          </p:cNvPr>
          <p:cNvSpPr/>
          <p:nvPr/>
        </p:nvSpPr>
        <p:spPr>
          <a:xfrm>
            <a:off x="405116" y="319330"/>
            <a:ext cx="106740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239340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sky, outdoor, grass, building&#10;&#10;Description automatically generated">
            <a:extLst>
              <a:ext uri="{FF2B5EF4-FFF2-40B4-BE49-F238E27FC236}">
                <a16:creationId xmlns:a16="http://schemas.microsoft.com/office/drawing/2014/main" id="{9A44FE61-10A6-4E4A-A6F4-A99ED4D4FB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37424" y="-1"/>
            <a:ext cx="15429424" cy="86790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FF4084-3FDE-F64E-A52A-805C8C168EFC}"/>
              </a:ext>
            </a:extLst>
          </p:cNvPr>
          <p:cNvSpPr/>
          <p:nvPr/>
        </p:nvSpPr>
        <p:spPr>
          <a:xfrm rot="2697570">
            <a:off x="-2416425" y="-5058909"/>
            <a:ext cx="17956041" cy="18286465"/>
          </a:xfrm>
          <a:prstGeom prst="rect">
            <a:avLst/>
          </a:prstGeom>
          <a:solidFill>
            <a:schemeClr val="bg2">
              <a:lumMod val="1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865091C-50DE-474C-B827-16C8184910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3449417"/>
              </p:ext>
            </p:extLst>
          </p:nvPr>
        </p:nvGraphicFramePr>
        <p:xfrm>
          <a:off x="405115" y="1191125"/>
          <a:ext cx="11629229" cy="5462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EF534FA-CDC3-EF4C-8964-CC514EEE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6C406D-18F1-491F-A1C2-02354CF84ADC}"/>
              </a:ext>
            </a:extLst>
          </p:cNvPr>
          <p:cNvSpPr/>
          <p:nvPr/>
        </p:nvSpPr>
        <p:spPr>
          <a:xfrm>
            <a:off x="405116" y="319330"/>
            <a:ext cx="106740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Timeline – Weekly Milestones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2489756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windmill on a cloudy day&#10;&#10;Description automatically generated">
            <a:extLst>
              <a:ext uri="{FF2B5EF4-FFF2-40B4-BE49-F238E27FC236}">
                <a16:creationId xmlns:a16="http://schemas.microsoft.com/office/drawing/2014/main" id="{08816BE6-9406-4314-8E6F-77B94D872C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0"/>
            <a:ext cx="12192000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07C73D-2B69-42FB-8B8A-61AD408A0230}"/>
              </a:ext>
            </a:extLst>
          </p:cNvPr>
          <p:cNvSpPr/>
          <p:nvPr/>
        </p:nvSpPr>
        <p:spPr>
          <a:xfrm rot="2700000">
            <a:off x="-210739" y="-171000"/>
            <a:ext cx="7200000" cy="7200000"/>
          </a:xfrm>
          <a:prstGeom prst="rect">
            <a:avLst/>
          </a:prstGeom>
          <a:solidFill>
            <a:schemeClr val="bg2">
              <a:lumMod val="1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3A235F-A383-46AA-A836-88C79150A5B7}"/>
              </a:ext>
            </a:extLst>
          </p:cNvPr>
          <p:cNvSpPr/>
          <p:nvPr/>
        </p:nvSpPr>
        <p:spPr>
          <a:xfrm rot="2700000">
            <a:off x="5089815" y="-171000"/>
            <a:ext cx="7200000" cy="7200000"/>
          </a:xfrm>
          <a:prstGeom prst="rect">
            <a:avLst/>
          </a:prstGeom>
          <a:solidFill>
            <a:schemeClr val="bg2">
              <a:lumMod val="1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130" y="1029423"/>
            <a:ext cx="5512022" cy="1325563"/>
          </a:xfrm>
        </p:spPr>
        <p:txBody>
          <a:bodyPr>
            <a:normAutofit/>
          </a:bodyPr>
          <a:lstStyle/>
          <a:p>
            <a:r>
              <a:rPr lang="en-AU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18" y="2179236"/>
            <a:ext cx="527004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dirty="0">
                <a:solidFill>
                  <a:schemeClr val="bg1"/>
                </a:solidFill>
                <a:latin typeface="Arial"/>
                <a:cs typeface="Arial"/>
              </a:rPr>
              <a:t>Data collection – Public disclosures</a:t>
            </a:r>
          </a:p>
          <a:p>
            <a:r>
              <a:rPr lang="en-AU" dirty="0">
                <a:solidFill>
                  <a:schemeClr val="bg1"/>
                </a:solidFill>
                <a:latin typeface="Arial"/>
                <a:cs typeface="Arial"/>
              </a:rPr>
              <a:t>Begun adapting ACTGM decarbonisation assessment tool</a:t>
            </a:r>
          </a:p>
          <a:p>
            <a:r>
              <a:rPr lang="en-AU" dirty="0">
                <a:solidFill>
                  <a:schemeClr val="bg1"/>
                </a:solidFill>
                <a:latin typeface="Arial"/>
                <a:cs typeface="Arial"/>
              </a:rPr>
              <a:t>Advisian &amp; ACTi have agreed to a future interview</a:t>
            </a:r>
          </a:p>
        </p:txBody>
      </p:sp>
      <p:sp>
        <p:nvSpPr>
          <p:cNvPr id="7" name="Rectangle 6"/>
          <p:cNvSpPr/>
          <p:nvPr/>
        </p:nvSpPr>
        <p:spPr>
          <a:xfrm rot="13500000">
            <a:off x="1364511" y="-4970309"/>
            <a:ext cx="111600" cy="106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 rot="18900000">
            <a:off x="1564008" y="-9744570"/>
            <a:ext cx="111600" cy="126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 rot="18900000">
            <a:off x="1839830" y="1752790"/>
            <a:ext cx="111600" cy="106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1CA2E9-F060-40E9-B967-FE059E057292}"/>
              </a:ext>
            </a:extLst>
          </p:cNvPr>
          <p:cNvSpPr/>
          <p:nvPr/>
        </p:nvSpPr>
        <p:spPr>
          <a:xfrm rot="18888199">
            <a:off x="2982982" y="-6487347"/>
            <a:ext cx="5742280" cy="6351973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3E3D1D-79A3-4913-84F5-E5E638752F2D}"/>
              </a:ext>
            </a:extLst>
          </p:cNvPr>
          <p:cNvSpPr/>
          <p:nvPr/>
        </p:nvSpPr>
        <p:spPr>
          <a:xfrm rot="2721417">
            <a:off x="10417833" y="-9716975"/>
            <a:ext cx="111600" cy="126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D66A50-1ED9-43B4-AA5B-28D4397D2A65}"/>
              </a:ext>
            </a:extLst>
          </p:cNvPr>
          <p:cNvGrpSpPr/>
          <p:nvPr/>
        </p:nvGrpSpPr>
        <p:grpSpPr>
          <a:xfrm flipV="1">
            <a:off x="1567115" y="4029698"/>
            <a:ext cx="15209625" cy="12600000"/>
            <a:chOff x="1226868" y="-4359419"/>
            <a:chExt cx="15209625" cy="12600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78A4642-A001-42F5-ACE6-FBAEBBE4390C}"/>
                </a:ext>
              </a:extLst>
            </p:cNvPr>
            <p:cNvSpPr/>
            <p:nvPr/>
          </p:nvSpPr>
          <p:spPr>
            <a:xfrm rot="18900000">
              <a:off x="1226868" y="-4359419"/>
              <a:ext cx="111600" cy="12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F209866-D1BA-48AA-8356-F0A2F64AEC17}"/>
                </a:ext>
              </a:extLst>
            </p:cNvPr>
            <p:cNvSpPr/>
            <p:nvPr/>
          </p:nvSpPr>
          <p:spPr>
            <a:xfrm rot="18888199">
              <a:off x="2645842" y="-1102196"/>
              <a:ext cx="5742280" cy="6351973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EA24E13-1967-46D3-AE60-3E65105C15D8}"/>
                </a:ext>
              </a:extLst>
            </p:cNvPr>
            <p:cNvSpPr/>
            <p:nvPr/>
          </p:nvSpPr>
          <p:spPr>
            <a:xfrm rot="2721417">
              <a:off x="10080693" y="-4331824"/>
              <a:ext cx="111600" cy="12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E48FEE5A-3F95-482F-9C2A-D3D4AE20A0B8}"/>
              </a:ext>
            </a:extLst>
          </p:cNvPr>
          <p:cNvSpPr txBox="1">
            <a:spLocks/>
          </p:cNvSpPr>
          <p:nvPr/>
        </p:nvSpPr>
        <p:spPr>
          <a:xfrm>
            <a:off x="6391309" y="1029423"/>
            <a:ext cx="55120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Upcoming Work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7033BF-763E-4E67-9418-1510CBB0BCCA}"/>
              </a:ext>
            </a:extLst>
          </p:cNvPr>
          <p:cNvSpPr/>
          <p:nvPr/>
        </p:nvSpPr>
        <p:spPr>
          <a:xfrm rot="-2700000">
            <a:off x="9663058" y="-6010104"/>
            <a:ext cx="111600" cy="106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9F8F2B4-FBA8-4AE2-9AA1-6F84AF3CFE1B}"/>
              </a:ext>
            </a:extLst>
          </p:cNvPr>
          <p:cNvSpPr/>
          <p:nvPr/>
        </p:nvSpPr>
        <p:spPr>
          <a:xfrm rot="-2700000">
            <a:off x="9815458" y="-5857704"/>
            <a:ext cx="111600" cy="106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7279E1-4728-405A-BE7F-F18DD429B133}"/>
              </a:ext>
            </a:extLst>
          </p:cNvPr>
          <p:cNvSpPr/>
          <p:nvPr/>
        </p:nvSpPr>
        <p:spPr>
          <a:xfrm rot="2700000">
            <a:off x="10736659" y="1073504"/>
            <a:ext cx="111600" cy="106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1A2A5F8-F6F8-4460-AEC4-AF22775F8AB3}"/>
              </a:ext>
            </a:extLst>
          </p:cNvPr>
          <p:cNvSpPr txBox="1">
            <a:spLocks/>
          </p:cNvSpPr>
          <p:nvPr/>
        </p:nvSpPr>
        <p:spPr>
          <a:xfrm>
            <a:off x="6393936" y="2296852"/>
            <a:ext cx="527004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/>
                </a:solidFill>
                <a:latin typeface="Arial"/>
                <a:cs typeface="Arial"/>
              </a:rPr>
              <a:t>Whilst waiting for ethics approval…</a:t>
            </a:r>
          </a:p>
          <a:p>
            <a:r>
              <a:rPr lang="en-AU" dirty="0">
                <a:solidFill>
                  <a:schemeClr val="bg1"/>
                </a:solidFill>
                <a:latin typeface="Arial"/>
                <a:cs typeface="Arial"/>
              </a:rPr>
              <a:t>Complete ACTMM prototype</a:t>
            </a:r>
          </a:p>
          <a:p>
            <a:r>
              <a:rPr lang="en-AU" dirty="0">
                <a:solidFill>
                  <a:schemeClr val="bg1"/>
                </a:solidFill>
                <a:latin typeface="Arial"/>
                <a:cs typeface="Arial"/>
              </a:rPr>
              <a:t>Preliminary results using data from public disclosures</a:t>
            </a:r>
            <a:endParaRPr lang="en-A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272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pylon, outdoor, sky, tree&#10;&#10;Description automatically generated">
            <a:extLst>
              <a:ext uri="{FF2B5EF4-FFF2-40B4-BE49-F238E27FC236}">
                <a16:creationId xmlns:a16="http://schemas.microsoft.com/office/drawing/2014/main" id="{443224DD-49C2-4232-8383-DC62D80FC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13" y="-2369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07C73D-2B69-42FB-8B8A-61AD408A0230}"/>
              </a:ext>
            </a:extLst>
          </p:cNvPr>
          <p:cNvSpPr/>
          <p:nvPr/>
        </p:nvSpPr>
        <p:spPr>
          <a:xfrm rot="2700000">
            <a:off x="-210739" y="293748"/>
            <a:ext cx="7200000" cy="7200000"/>
          </a:xfrm>
          <a:prstGeom prst="rect">
            <a:avLst/>
          </a:prstGeom>
          <a:solidFill>
            <a:schemeClr val="bg2">
              <a:lumMod val="1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011" y="1150220"/>
            <a:ext cx="10515600" cy="1325563"/>
          </a:xfrm>
        </p:spPr>
        <p:txBody>
          <a:bodyPr>
            <a:normAutofit/>
          </a:bodyPr>
          <a:lstStyle/>
          <a:p>
            <a:r>
              <a:rPr lang="en-AU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289" y="2260172"/>
            <a:ext cx="668907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Ethics approval time uncertainty </a:t>
            </a:r>
            <a:r>
              <a:rPr lang="en-A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Response:</a:t>
            </a:r>
          </a:p>
          <a:p>
            <a:pPr lvl="1"/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Preliminary results using publicly available data</a:t>
            </a:r>
          </a:p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Disclosing Client name</a:t>
            </a:r>
            <a:b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Response:</a:t>
            </a:r>
          </a:p>
          <a:p>
            <a:pPr lvl="1"/>
            <a:r>
              <a:rPr lang="en-AU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Alternatively, </a:t>
            </a:r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on Consultant’s “NZE Roadmap Project” and keep the</a:t>
            </a:r>
            <a:b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name redacted</a:t>
            </a:r>
          </a:p>
          <a:p>
            <a:endParaRPr lang="en-A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3500000">
            <a:off x="1651590" y="-4885243"/>
            <a:ext cx="111600" cy="106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 rot="2700000">
            <a:off x="8051119" y="-2415203"/>
            <a:ext cx="111600" cy="13519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 rot="18900000">
            <a:off x="8624040" y="-2280497"/>
            <a:ext cx="111600" cy="126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 rot="18900000">
            <a:off x="1839829" y="2146194"/>
            <a:ext cx="111600" cy="106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36C924-3ECE-4CF4-89E2-20B57A6AB8CF}"/>
              </a:ext>
            </a:extLst>
          </p:cNvPr>
          <p:cNvSpPr/>
          <p:nvPr/>
        </p:nvSpPr>
        <p:spPr>
          <a:xfrm rot="18888199">
            <a:off x="5210858" y="5309948"/>
            <a:ext cx="6605653" cy="6351973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1CA2E9-F060-40E9-B967-FE059E057292}"/>
              </a:ext>
            </a:extLst>
          </p:cNvPr>
          <p:cNvSpPr/>
          <p:nvPr/>
        </p:nvSpPr>
        <p:spPr>
          <a:xfrm rot="18888199">
            <a:off x="5417855" y="-3531487"/>
            <a:ext cx="5742280" cy="6351973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912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386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Oral Progress Report</vt:lpstr>
      <vt:lpstr>Agenda</vt:lpstr>
      <vt:lpstr>Key Details</vt:lpstr>
      <vt:lpstr>PowerPoint Presentation</vt:lpstr>
      <vt:lpstr>PowerPoint Presentation</vt:lpstr>
      <vt:lpstr>PowerPoint Presentation</vt:lpstr>
      <vt:lpstr>Current Progress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Pre-Review Presentation</dc:title>
  <dc:creator>Kyle Newman</dc:creator>
  <cp:lastModifiedBy>Nicholas</cp:lastModifiedBy>
  <cp:revision>14</cp:revision>
  <dcterms:created xsi:type="dcterms:W3CDTF">2019-04-02T06:03:54Z</dcterms:created>
  <dcterms:modified xsi:type="dcterms:W3CDTF">2021-09-20T03:23:23Z</dcterms:modified>
</cp:coreProperties>
</file>