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1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9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6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8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942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54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7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33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6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7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3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0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3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9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15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0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E0D5A0-3142-4037-AB09-C96C5176369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26ACD2-B062-4E61-AD35-8312D3A6C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9C2594-54C4-425F-2933-15E6BC5E4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IN" dirty="0"/>
              <a:t>Anti-Braking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164E2-04DC-4AFE-59FF-EE715C1D2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IN" dirty="0"/>
              <a:t>Case study: Motor control using sensor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9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BA51-3FBF-DB27-9FC7-97B9C44A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Team Members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54C85-4527-AEB7-1238-32FEAF597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PO and 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E3A5-054A-6030-A82A-D6A9B2ABA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Product Owner: </a:t>
            </a:r>
            <a:r>
              <a:rPr lang="en-IN" dirty="0" err="1"/>
              <a:t>Thakshak</a:t>
            </a:r>
            <a:r>
              <a:rPr lang="en-IN" dirty="0"/>
              <a:t> Shetty </a:t>
            </a:r>
          </a:p>
          <a:p>
            <a:r>
              <a:rPr lang="en-IN" dirty="0"/>
              <a:t>Scrum Master: Meet Dave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7AB8-021A-CDFD-4738-405457F2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sz="2800" dirty="0"/>
          </a:p>
          <a:p>
            <a:r>
              <a:rPr lang="en-IN" sz="2800" dirty="0"/>
              <a:t>Developers: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D7DBB-B642-CC30-7CDB-A4D8EEB037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1400" dirty="0" err="1"/>
              <a:t>Arfan</a:t>
            </a:r>
            <a:r>
              <a:rPr lang="en-IN" sz="1400" dirty="0"/>
              <a:t> Sayyad</a:t>
            </a:r>
          </a:p>
          <a:p>
            <a:r>
              <a:rPr lang="en-IN" sz="1400" dirty="0"/>
              <a:t>Clifton </a:t>
            </a:r>
            <a:r>
              <a:rPr lang="en-IN" sz="1400" dirty="0" err="1"/>
              <a:t>Martis</a:t>
            </a:r>
            <a:endParaRPr lang="en-IN" sz="1400" dirty="0"/>
          </a:p>
          <a:p>
            <a:r>
              <a:rPr lang="en-IN" sz="1400" dirty="0"/>
              <a:t>Sri Nidhin </a:t>
            </a:r>
            <a:r>
              <a:rPr lang="en-IN" sz="1400" dirty="0" err="1"/>
              <a:t>Tankala</a:t>
            </a:r>
            <a:endParaRPr lang="en-IN" sz="1400" dirty="0"/>
          </a:p>
          <a:p>
            <a:r>
              <a:rPr lang="en-IN" sz="1400" dirty="0"/>
              <a:t>Deviprasad </a:t>
            </a:r>
            <a:r>
              <a:rPr lang="en-IN" sz="1400" dirty="0" err="1"/>
              <a:t>Nallaboyina</a:t>
            </a:r>
            <a:endParaRPr lang="en-IN" sz="1400" dirty="0"/>
          </a:p>
          <a:p>
            <a:r>
              <a:rPr lang="en-IN" sz="1400" dirty="0" err="1"/>
              <a:t>Bhuvana</a:t>
            </a:r>
            <a:r>
              <a:rPr lang="en-IN" sz="1400" dirty="0"/>
              <a:t> R</a:t>
            </a:r>
          </a:p>
          <a:p>
            <a:r>
              <a:rPr lang="en-IN" sz="1400" dirty="0"/>
              <a:t>Chandana N</a:t>
            </a:r>
          </a:p>
          <a:p>
            <a:r>
              <a:rPr lang="en-IN" sz="1400" dirty="0"/>
              <a:t>Suchitra</a:t>
            </a:r>
          </a:p>
          <a:p>
            <a:r>
              <a:rPr lang="en-IN" sz="1400" dirty="0" err="1"/>
              <a:t>Mouisha</a:t>
            </a:r>
            <a:r>
              <a:rPr lang="en-IN" sz="1400" dirty="0"/>
              <a:t> N</a:t>
            </a:r>
          </a:p>
          <a:p>
            <a:r>
              <a:rPr lang="en-IN" sz="1400" dirty="0"/>
              <a:t>Disha S K</a:t>
            </a:r>
          </a:p>
        </p:txBody>
      </p:sp>
    </p:spTree>
    <p:extLst>
      <p:ext uri="{BB962C8B-B14F-4D97-AF65-F5344CB8AC3E}">
        <p14:creationId xmlns:p14="http://schemas.microsoft.com/office/powerpoint/2010/main" val="1813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330F01-B6A9-9A9F-1D4C-88C025217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003913"/>
              </p:ext>
            </p:extLst>
          </p:nvPr>
        </p:nvGraphicFramePr>
        <p:xfrm>
          <a:off x="1357314" y="928688"/>
          <a:ext cx="9729786" cy="4859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210">
                  <a:extLst>
                    <a:ext uri="{9D8B030D-6E8A-4147-A177-3AD203B41FA5}">
                      <a16:colId xmlns:a16="http://schemas.microsoft.com/office/drawing/2014/main" val="715657326"/>
                    </a:ext>
                  </a:extLst>
                </a:gridCol>
                <a:gridCol w="375557">
                  <a:extLst>
                    <a:ext uri="{9D8B030D-6E8A-4147-A177-3AD203B41FA5}">
                      <a16:colId xmlns:a16="http://schemas.microsoft.com/office/drawing/2014/main" val="2552551773"/>
                    </a:ext>
                  </a:extLst>
                </a:gridCol>
                <a:gridCol w="3140475">
                  <a:extLst>
                    <a:ext uri="{9D8B030D-6E8A-4147-A177-3AD203B41FA5}">
                      <a16:colId xmlns:a16="http://schemas.microsoft.com/office/drawing/2014/main" val="3226796542"/>
                    </a:ext>
                  </a:extLst>
                </a:gridCol>
                <a:gridCol w="430183">
                  <a:extLst>
                    <a:ext uri="{9D8B030D-6E8A-4147-A177-3AD203B41FA5}">
                      <a16:colId xmlns:a16="http://schemas.microsoft.com/office/drawing/2014/main" val="2504496590"/>
                    </a:ext>
                  </a:extLst>
                </a:gridCol>
                <a:gridCol w="2287482">
                  <a:extLst>
                    <a:ext uri="{9D8B030D-6E8A-4147-A177-3AD203B41FA5}">
                      <a16:colId xmlns:a16="http://schemas.microsoft.com/office/drawing/2014/main" val="4226722349"/>
                    </a:ext>
                  </a:extLst>
                </a:gridCol>
                <a:gridCol w="501879">
                  <a:extLst>
                    <a:ext uri="{9D8B030D-6E8A-4147-A177-3AD203B41FA5}">
                      <a16:colId xmlns:a16="http://schemas.microsoft.com/office/drawing/2014/main" val="2769440044"/>
                    </a:ext>
                  </a:extLst>
                </a:gridCol>
              </a:tblGrid>
              <a:tr h="633753">
                <a:tc>
                  <a:txBody>
                    <a:bodyPr/>
                    <a:lstStyle/>
                    <a:p>
                      <a:r>
                        <a:rPr lang="en-IN" dirty="0"/>
                        <a:t>Sprint 1(Hardware)</a:t>
                      </a:r>
                      <a:br>
                        <a:rPr lang="en-IN" dirty="0"/>
                      </a:br>
                      <a:r>
                        <a:rPr lang="en-IN" dirty="0"/>
                        <a:t> (Priority – 35%)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Sprint 2(Software) </a:t>
                      </a:r>
                    </a:p>
                    <a:p>
                      <a:r>
                        <a:rPr lang="en-IN" dirty="0"/>
                        <a:t>(Priority – 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Sprint 3(Testing)</a:t>
                      </a:r>
                    </a:p>
                    <a:p>
                      <a:r>
                        <a:rPr lang="en-IN" dirty="0"/>
                        <a:t>(Priority –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  <a:p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54783"/>
                  </a:ext>
                </a:extLst>
              </a:tr>
              <a:tr h="1562679">
                <a:tc>
                  <a:txBody>
                    <a:bodyPr/>
                    <a:lstStyle/>
                    <a:p>
                      <a:pPr rtl="0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 Speed Monitoring and Control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CAN communication data from the sensor is given to intended microcontroller-6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Braking (ABS activates, wheel lock prevented) -6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96310"/>
                  </a:ext>
                </a:extLst>
              </a:tr>
              <a:tr h="1562679">
                <a:tc>
                  <a:txBody>
                    <a:bodyPr/>
                    <a:lstStyle/>
                    <a:p>
                      <a:r>
                        <a:rPr lang="en-US" b="1" dirty="0"/>
                        <a:t>Preventing Skidding and Maintaining Steering Control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U</a:t>
                      </a:r>
                      <a:r>
                        <a:rPr lang="en-US" dirty="0"/>
                        <a:t>sing stm32microcontroller connect the sensor to the controller and their function-7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Slippery Surface (ABS activates, maintains control) - 8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892404"/>
                  </a:ext>
                </a:extLst>
              </a:tr>
              <a:tr h="1093875">
                <a:tc>
                  <a:txBody>
                    <a:bodyPr/>
                    <a:lstStyle/>
                    <a:p>
                      <a:r>
                        <a:rPr lang="en-IN" b="1" dirty="0"/>
                        <a:t>Shortening Braking Distances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using LIN communication, transmitting the signals from mc to intended actuator(break)-7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emergency Avoidance (Steering input allowed by ABS) -6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2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059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6C2F38414D2144A3191ECDCE74E5F9" ma:contentTypeVersion="12" ma:contentTypeDescription="Create a new document." ma:contentTypeScope="" ma:versionID="4d4d888b673e64ff8573826368eae5cc">
  <xsd:schema xmlns:xsd="http://www.w3.org/2001/XMLSchema" xmlns:xs="http://www.w3.org/2001/XMLSchema" xmlns:p="http://schemas.microsoft.com/office/2006/metadata/properties" xmlns:ns3="13d5ed66-4651-477f-997e-8d6d7abdc320" xmlns:ns4="7369cc5d-8deb-4c70-b568-6238f11d9860" targetNamespace="http://schemas.microsoft.com/office/2006/metadata/properties" ma:root="true" ma:fieldsID="ba232b439e14ba5ce7cad7675eed412c" ns3:_="" ns4:_="">
    <xsd:import namespace="13d5ed66-4651-477f-997e-8d6d7abdc320"/>
    <xsd:import namespace="7369cc5d-8deb-4c70-b568-6238f11d98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5ed66-4651-477f-997e-8d6d7abdc3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9cc5d-8deb-4c70-b568-6238f11d98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d5ed66-4651-477f-997e-8d6d7abdc320" xsi:nil="true"/>
  </documentManagement>
</p:properties>
</file>

<file path=customXml/itemProps1.xml><?xml version="1.0" encoding="utf-8"?>
<ds:datastoreItem xmlns:ds="http://schemas.openxmlformats.org/officeDocument/2006/customXml" ds:itemID="{617BFC86-4E0A-4F4B-9319-D681587DE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d5ed66-4651-477f-997e-8d6d7abdc320"/>
    <ds:schemaRef ds:uri="7369cc5d-8deb-4c70-b568-6238f11d98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02C9E4-F117-4C82-85BC-AD3506F40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10E4A0-1DA2-4252-8E79-975E062D6451}">
  <ds:schemaRefs>
    <ds:schemaRef ds:uri="http://purl.org/dc/dcmitype/"/>
    <ds:schemaRef ds:uri="http://purl.org/dc/elements/1.1/"/>
    <ds:schemaRef ds:uri="http://www.w3.org/XML/1998/namespace"/>
    <ds:schemaRef ds:uri="7369cc5d-8deb-4c70-b568-6238f11d9860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3d5ed66-4651-477f-997e-8d6d7abdc32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179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Anti-Braking System</vt:lpstr>
      <vt:lpstr>Team Members</vt:lpstr>
      <vt:lpstr>PowerPoint Presentation</vt:lpstr>
    </vt:vector>
  </TitlesOfParts>
  <Company>TATA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Anti-Braking System</dc:title>
  <dc:creator>Dave, Meet</dc:creator>
  <cp:lastModifiedBy>Dave, Meet</cp:lastModifiedBy>
  <cp:revision>2</cp:revision>
  <dcterms:created xsi:type="dcterms:W3CDTF">2023-09-14T07:05:01Z</dcterms:created>
  <dcterms:modified xsi:type="dcterms:W3CDTF">2023-09-14T07:49:32Z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0x010100016C2F38414D2144A3191ECDCE74E5F9</vt:lpwstr>
  </property>
</Properties>
</file>