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D7DD88-1AB1-4ABC-B577-3FEF9AB17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AF7D27-B1E0-4686-9992-BF0A7025B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65F97E-B358-45EB-A309-573912EF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A20-3301-4B91-A1AF-EB2FD68D0D1E}" type="datetimeFigureOut">
              <a:rPr lang="zh-TW" altLang="en-US" smtClean="0"/>
              <a:t>2023/5/14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409C09-53AE-4F9B-B9ED-11557BDE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356E5F-8015-49F4-AEB0-213BB603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BAD5-E318-4411-88B0-AB3D61263D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11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C3DA3E-060E-44BF-B32E-C950AD68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AD605D-0AB5-4FBF-A534-60B2C3B1F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BD12F6-6C59-4A60-8DDE-F9191807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A20-3301-4B91-A1AF-EB2FD68D0D1E}" type="datetimeFigureOut">
              <a:rPr lang="zh-TW" altLang="en-US" smtClean="0"/>
              <a:t>2023/5/14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C3336A-437E-439A-93C0-F2C666D7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C744C2-524A-47D9-9F1A-15D6B9A2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BAD5-E318-4411-88B0-AB3D61263D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3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3EDA780-2690-4B4E-A975-0B21871D8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D9DB26-449F-4887-96EF-24C22DF5D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386A97-C299-4DAA-BB3B-F57C67C1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A20-3301-4B91-A1AF-EB2FD68D0D1E}" type="datetimeFigureOut">
              <a:rPr lang="zh-TW" altLang="en-US" smtClean="0"/>
              <a:t>2023/5/14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D97FA5-D84C-4A8B-8B1E-E0E9A2F0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5B2973-EE07-4D79-9762-9A3D443A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BAD5-E318-4411-88B0-AB3D61263D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3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0A5C3-A78B-4579-B999-C0A7AF5D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89BC31-DF59-4634-8903-B64B136F6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B053F8-398B-4B43-9294-B6DAAD1A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A20-3301-4B91-A1AF-EB2FD68D0D1E}" type="datetimeFigureOut">
              <a:rPr lang="zh-TW" altLang="en-US" smtClean="0"/>
              <a:t>2023/5/14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CA52E7-D3EF-4F0D-91E2-B565A88A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23C528-F0B4-4779-AB20-C930F92A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BAD5-E318-4411-88B0-AB3D61263D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59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B39097-2163-4267-B114-302507E5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28849F-025A-4D83-B4BF-9243A4AF5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06A826-180C-4BCF-8A34-B74083AD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A20-3301-4B91-A1AF-EB2FD68D0D1E}" type="datetimeFigureOut">
              <a:rPr lang="zh-TW" altLang="en-US" smtClean="0"/>
              <a:t>2023/5/14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F2BBB4-7EC8-48D8-96E5-C8A76BA1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4AE28D-CE41-4E8E-8674-EEE4C8AB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BAD5-E318-4411-88B0-AB3D61263D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10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5118C-894C-41B8-A3BB-C0540913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684158-9471-432E-90C1-0475C2E2E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7E4BE2-6BAE-4F45-B374-BC912B95E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5F69D3-17E7-4CDD-B7B7-C6EE8F20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A20-3301-4B91-A1AF-EB2FD68D0D1E}" type="datetimeFigureOut">
              <a:rPr lang="zh-TW" altLang="en-US" smtClean="0"/>
              <a:t>2023/5/14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F55A68-B768-4903-BF0F-99B5BC80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AEC735-FEBF-47FB-A851-19BE2951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BAD5-E318-4411-88B0-AB3D61263D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8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29B4C-1D93-4E2E-81D0-878179B8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5388EC-A3AF-4ADE-B088-0A889240A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727D9C-A9DA-4501-B405-AA86EE3F4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EAE39C-9ABD-4007-928F-97571EE5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D73A27E-11FC-4EF3-B54E-0AF8A0DE5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6FC9B74-4DF7-4868-989A-71BBB6A8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A20-3301-4B91-A1AF-EB2FD68D0D1E}" type="datetimeFigureOut">
              <a:rPr lang="zh-TW" altLang="en-US" smtClean="0"/>
              <a:t>2023/5/14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2D3A0CE-5734-444C-A9BE-60D99FF0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0CBF254-1C98-4952-AD67-7E2F821B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BAD5-E318-4411-88B0-AB3D61263D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28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659CB-AFD2-437F-89BC-A8201B9A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6E4EE7-D380-4482-AC5A-7C0C20BC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A20-3301-4B91-A1AF-EB2FD68D0D1E}" type="datetimeFigureOut">
              <a:rPr lang="zh-TW" altLang="en-US" smtClean="0"/>
              <a:t>2023/5/14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500BCD-7587-463C-851D-BC0E28D4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85C6CD-6F22-415F-B513-B4EB0375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BAD5-E318-4411-88B0-AB3D61263D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59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72BBDB0-4835-45BF-922F-B4859159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A20-3301-4B91-A1AF-EB2FD68D0D1E}" type="datetimeFigureOut">
              <a:rPr lang="zh-TW" altLang="en-US" smtClean="0"/>
              <a:t>2023/5/14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2167F28-4CAC-4C67-815B-8E6BE475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E8361D-F851-4DA7-89A2-B7B1099B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BAD5-E318-4411-88B0-AB3D61263D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20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49C743-4469-4BFB-B650-DB9CAD39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676C98-E9D2-419C-B13F-9E55D5BBE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F43AE3-C3B3-4016-8887-6401565F2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A24584-8654-4860-B987-02B0BC7A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A20-3301-4B91-A1AF-EB2FD68D0D1E}" type="datetimeFigureOut">
              <a:rPr lang="zh-TW" altLang="en-US" smtClean="0"/>
              <a:t>2023/5/14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398DEF-CA9A-4987-9600-0EC0B71B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4EE018-5915-40F3-A161-7274F516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BAD5-E318-4411-88B0-AB3D61263D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73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B9805-7EDA-4D8E-9B1A-92D30DFA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A653220-BED8-46C1-9F2A-4A203A391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4473B3-F037-4013-A8BE-53E63AF6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529E1D-FD08-434D-B485-355FB58A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A20-3301-4B91-A1AF-EB2FD68D0D1E}" type="datetimeFigureOut">
              <a:rPr lang="zh-TW" altLang="en-US" smtClean="0"/>
              <a:t>2023/5/14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B5FDA8-1232-4903-AD00-7C54B3AA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1B2434-BA40-4F1E-B85D-44677FB6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BAD5-E318-4411-88B0-AB3D61263D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63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C8A5D5E-8764-46F2-AB8D-5C70142F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A5CCE0-3A44-41CE-B3B4-548F73206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012F1C-CC98-49BD-9D34-120856621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E9A20-3301-4B91-A1AF-EB2FD68D0D1E}" type="datetimeFigureOut">
              <a:rPr lang="zh-TW" altLang="en-US" smtClean="0"/>
              <a:t>2023/5/14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ABD37D-424E-4FEF-B60C-BBB74B97C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EEB4CF-7E11-4B0B-BF84-8270F5DE2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9BAD5-E318-4411-88B0-AB3D61263D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47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reybutler/nvm-windows/releases" TargetMode="External"/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github.com/coreybutler/nvm-windows/releases/download/1.1.11/nvm-setup.ex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localhost:3000" TargetMode="External"/><Relationship Id="rId2" Type="http://schemas.openxmlformats.org/officeDocument/2006/relationships/hyperlink" Target="https://github.com/vzhou842/example-.io-game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ter01.com/581716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50252-3275-4FA1-8C47-4B7F30535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如何建立</a:t>
            </a:r>
            <a:br>
              <a:rPr lang="en-US" altLang="zh-TW" dirty="0"/>
            </a:br>
            <a:r>
              <a:rPr lang="zh-TW" altLang="en-US" dirty="0"/>
              <a:t>專案</a:t>
            </a:r>
            <a:r>
              <a:rPr lang="en-US" altLang="zh-TW" dirty="0"/>
              <a:t>(</a:t>
            </a:r>
            <a:r>
              <a:rPr lang="zh-TW" altLang="en-US" dirty="0"/>
              <a:t>本機</a:t>
            </a:r>
            <a:r>
              <a:rPr lang="en-US" altLang="zh-TW" dirty="0"/>
              <a:t>)</a:t>
            </a:r>
            <a:r>
              <a:rPr lang="zh-TW" altLang="en-US" dirty="0"/>
              <a:t>伺服器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D39A65-1618-4616-A07E-D0F6754DD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76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C449DE0-43F2-43A0-94CA-34D1AF67C2B9}"/>
              </a:ext>
            </a:extLst>
          </p:cNvPr>
          <p:cNvSpPr txBox="1"/>
          <p:nvPr/>
        </p:nvSpPr>
        <p:spPr>
          <a:xfrm>
            <a:off x="330693" y="1071550"/>
            <a:ext cx="609452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下載</a:t>
            </a:r>
            <a:r>
              <a:rPr lang="en-US" altLang="zh-TW" dirty="0"/>
              <a:t>node.js (</a:t>
            </a:r>
            <a:r>
              <a:rPr lang="zh-TW" altLang="en-US" dirty="0"/>
              <a:t>裡面包含</a:t>
            </a:r>
            <a:r>
              <a:rPr lang="en-US" altLang="zh-TW" dirty="0" err="1"/>
              <a:t>npm</a:t>
            </a:r>
            <a:r>
              <a:rPr lang="en-US" altLang="zh-TW" dirty="0"/>
              <a:t>)</a:t>
            </a:r>
            <a:r>
              <a:rPr lang="zh-TW" altLang="en-US" dirty="0"/>
              <a:t>並安裝</a:t>
            </a:r>
            <a:br>
              <a:rPr lang="en-US" altLang="zh-TW" dirty="0"/>
            </a:br>
            <a:r>
              <a:rPr lang="zh-TW" altLang="en-US" dirty="0">
                <a:hlinkClick r:id="rId2"/>
              </a:rPr>
              <a:t>https://nodejs.org/en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當安裝完畢後 </a:t>
            </a:r>
            <a:r>
              <a:rPr lang="en-US" altLang="zh-TW" dirty="0" err="1"/>
              <a:t>cmd</a:t>
            </a:r>
            <a:r>
              <a:rPr lang="zh-TW" altLang="en-US" dirty="0"/>
              <a:t>輸入 </a:t>
            </a:r>
            <a:r>
              <a:rPr lang="en-US" altLang="zh-TW" dirty="0"/>
              <a:t>node –v </a:t>
            </a:r>
            <a:r>
              <a:rPr lang="zh-TW" altLang="en-US" dirty="0"/>
              <a:t>確認安裝成功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需要將</a:t>
            </a:r>
            <a:r>
              <a:rPr lang="en-US" altLang="zh-TW" dirty="0">
                <a:solidFill>
                  <a:srgbClr val="FF0000"/>
                </a:solidFill>
              </a:rPr>
              <a:t>node.js</a:t>
            </a:r>
            <a:r>
              <a:rPr lang="zh-TW" altLang="en-US" dirty="0">
                <a:solidFill>
                  <a:srgbClr val="FF0000"/>
                </a:solidFill>
              </a:rPr>
              <a:t>降版本成</a:t>
            </a:r>
            <a:r>
              <a:rPr lang="en-US" altLang="zh-TW" dirty="0">
                <a:solidFill>
                  <a:srgbClr val="FF0000"/>
                </a:solidFill>
              </a:rPr>
              <a:t>16</a:t>
            </a:r>
            <a:r>
              <a:rPr lang="zh-TW" altLang="en-US" dirty="0"/>
              <a:t>，才可以啟動專案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降版本的工具</a:t>
            </a:r>
            <a:r>
              <a:rPr lang="en-US" altLang="zh-TW" dirty="0"/>
              <a:t>:NVM</a:t>
            </a:r>
          </a:p>
          <a:p>
            <a:endParaRPr lang="en-US" altLang="zh-TW" dirty="0"/>
          </a:p>
          <a:p>
            <a:r>
              <a:rPr lang="zh-TW" altLang="en-US" dirty="0"/>
              <a:t>安裝</a:t>
            </a:r>
            <a:r>
              <a:rPr lang="en-US" altLang="zh-TW" dirty="0"/>
              <a:t>NPM</a:t>
            </a:r>
          </a:p>
          <a:p>
            <a:r>
              <a:rPr lang="zh-TW" altLang="en-US" dirty="0">
                <a:hlinkClick r:id="rId3"/>
              </a:rPr>
              <a:t>來源</a:t>
            </a:r>
            <a:r>
              <a:rPr lang="en-US" altLang="zh-TW" dirty="0">
                <a:hlinkClick r:id="rId3"/>
              </a:rPr>
              <a:t>:https://github.com/coreybutler/nvm-windows/releases</a:t>
            </a:r>
            <a:endParaRPr lang="en-US" altLang="zh-TW" dirty="0"/>
          </a:p>
          <a:p>
            <a:r>
              <a:rPr lang="zh-TW" altLang="en-US" dirty="0"/>
              <a:t>下載並安裝</a:t>
            </a:r>
            <a:r>
              <a:rPr lang="en-US" altLang="zh-TW" b="0" i="0" u="none" strike="noStrike" dirty="0">
                <a:effectLst/>
                <a:latin typeface="-apple-system"/>
                <a:hlinkClick r:id="rId4"/>
              </a:rPr>
              <a:t>nvm-setup.exe</a:t>
            </a:r>
            <a:endParaRPr lang="en-US" altLang="zh-TW" b="0" i="0" u="none" strike="noStrike" dirty="0">
              <a:effectLst/>
              <a:latin typeface="-apple-system"/>
            </a:endParaRPr>
          </a:p>
          <a:p>
            <a:endParaRPr lang="en-US" altLang="zh-TW" dirty="0">
              <a:latin typeface="-apple-system"/>
            </a:endParaRPr>
          </a:p>
          <a:p>
            <a:r>
              <a:rPr lang="en-US" altLang="zh-TW" b="0" i="0" u="none" strike="noStrike" dirty="0" err="1">
                <a:effectLst/>
                <a:latin typeface="-apple-system"/>
              </a:rPr>
              <a:t>Cmd</a:t>
            </a:r>
            <a:r>
              <a:rPr lang="en-US" altLang="zh-TW" b="0" i="0" u="none" strike="noStrike" dirty="0">
                <a:effectLst/>
                <a:latin typeface="-apple-system"/>
              </a:rPr>
              <a:t> </a:t>
            </a:r>
            <a:r>
              <a:rPr lang="zh-TW" altLang="en-US" b="0" i="0" u="none" strike="noStrike" dirty="0">
                <a:effectLst/>
                <a:latin typeface="-apple-system"/>
              </a:rPr>
              <a:t>輸入</a:t>
            </a:r>
            <a:r>
              <a:rPr lang="en-US" altLang="zh-TW" b="0" i="0" dirty="0" err="1">
                <a:solidFill>
                  <a:schemeClr val="bg2"/>
                </a:solidFill>
                <a:effectLst/>
                <a:highlight>
                  <a:srgbClr val="000000"/>
                </a:highlight>
                <a:latin typeface="SFMono-Regular"/>
              </a:rPr>
              <a:t>nvm</a:t>
            </a:r>
            <a:r>
              <a:rPr lang="en-US" altLang="zh-TW" b="0" i="0" dirty="0">
                <a:solidFill>
                  <a:schemeClr val="bg2"/>
                </a:solidFill>
                <a:effectLst/>
                <a:highlight>
                  <a:srgbClr val="000000"/>
                </a:highlight>
                <a:latin typeface="SFMono-Regular"/>
              </a:rPr>
              <a:t> install 16</a:t>
            </a:r>
          </a:p>
          <a:p>
            <a:r>
              <a:rPr lang="zh-TW" altLang="en-US" dirty="0">
                <a:latin typeface="SFMono-Regular"/>
              </a:rPr>
              <a:t>安裝完畢之後 輸入 </a:t>
            </a:r>
            <a:r>
              <a:rPr lang="en-US" altLang="zh-TW" b="0" i="0" dirty="0" err="1">
                <a:solidFill>
                  <a:srgbClr val="E2EEFF"/>
                </a:solidFill>
                <a:effectLst/>
                <a:highlight>
                  <a:srgbClr val="000000"/>
                </a:highlight>
                <a:latin typeface="Google Sans"/>
              </a:rPr>
              <a:t>nvm</a:t>
            </a:r>
            <a:r>
              <a:rPr lang="en-US" altLang="zh-TW" b="0" i="0" dirty="0">
                <a:solidFill>
                  <a:srgbClr val="E2EEFF"/>
                </a:solidFill>
                <a:effectLst/>
                <a:highlight>
                  <a:srgbClr val="000000"/>
                </a:highlight>
                <a:latin typeface="Google Sans"/>
              </a:rPr>
              <a:t> use</a:t>
            </a:r>
            <a:r>
              <a:rPr lang="zh-TW" altLang="en-US" dirty="0">
                <a:solidFill>
                  <a:srgbClr val="E2EEFF"/>
                </a:solidFill>
                <a:highlight>
                  <a:srgbClr val="000000"/>
                </a:highlight>
                <a:latin typeface="Google Sans"/>
              </a:rPr>
              <a:t> </a:t>
            </a:r>
            <a:r>
              <a:rPr lang="en-US" altLang="zh-TW" dirty="0">
                <a:solidFill>
                  <a:srgbClr val="E2EEFF"/>
                </a:solidFill>
                <a:highlight>
                  <a:srgbClr val="000000"/>
                </a:highlight>
                <a:latin typeface="Google Sans"/>
              </a:rPr>
              <a:t>16</a:t>
            </a:r>
          </a:p>
          <a:p>
            <a:r>
              <a:rPr lang="zh-TW" altLang="en-US" dirty="0"/>
              <a:t>輸入 </a:t>
            </a:r>
            <a:r>
              <a:rPr lang="en-US" altLang="zh-TW" dirty="0"/>
              <a:t>node –v</a:t>
            </a:r>
            <a:r>
              <a:rPr lang="zh-TW" altLang="en-US" dirty="0">
                <a:solidFill>
                  <a:srgbClr val="E2EEFF"/>
                </a:solidFill>
                <a:latin typeface="Google Sans"/>
              </a:rPr>
              <a:t> </a:t>
            </a:r>
            <a:r>
              <a:rPr lang="zh-TW" altLang="en-US" dirty="0">
                <a:latin typeface="Google Sans"/>
              </a:rPr>
              <a:t>確認是版本</a:t>
            </a:r>
            <a:r>
              <a:rPr lang="en-US" altLang="zh-TW" dirty="0">
                <a:latin typeface="Google Sans"/>
              </a:rPr>
              <a:t>16</a:t>
            </a:r>
          </a:p>
          <a:p>
            <a:endParaRPr lang="en-US" altLang="zh-TW" b="0" i="0" dirty="0">
              <a:effectLst/>
              <a:highlight>
                <a:srgbClr val="000000"/>
              </a:highlight>
              <a:latin typeface="SFMono-Regular"/>
            </a:endParaRPr>
          </a:p>
          <a:p>
            <a:endParaRPr lang="en-US" altLang="zh-TW" b="0" i="0" u="none" strike="noStrike" dirty="0">
              <a:effectLst/>
              <a:latin typeface="-apple-system"/>
            </a:endParaRPr>
          </a:p>
          <a:p>
            <a:endParaRPr lang="en-US" altLang="zh-TW" dirty="0">
              <a:latin typeface="-apple-system"/>
            </a:endParaRPr>
          </a:p>
          <a:p>
            <a:br>
              <a:rPr lang="en-US" altLang="zh-TW" dirty="0"/>
            </a:br>
            <a:r>
              <a:rPr lang="en-US" altLang="zh-TW" dirty="0"/>
              <a:t>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C347C7-92B3-4FA8-A5CB-DBDF8F022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104863"/>
            <a:ext cx="5916515" cy="239668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C8B3A9E-02BE-490A-87FD-3BB6A80221A0}"/>
              </a:ext>
            </a:extLst>
          </p:cNvPr>
          <p:cNvSpPr txBox="1"/>
          <p:nvPr/>
        </p:nvSpPr>
        <p:spPr>
          <a:xfrm>
            <a:off x="330693" y="150920"/>
            <a:ext cx="60945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dirty="0">
                <a:latin typeface="Google Sans"/>
              </a:rPr>
              <a:t>環境建置</a:t>
            </a:r>
            <a:endParaRPr lang="en-US" altLang="zh-TW" sz="4400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76972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3C484DF-00A7-498E-84B2-A19CA6899F5A}"/>
              </a:ext>
            </a:extLst>
          </p:cNvPr>
          <p:cNvSpPr txBox="1"/>
          <p:nvPr/>
        </p:nvSpPr>
        <p:spPr>
          <a:xfrm>
            <a:off x="366203" y="1079250"/>
            <a:ext cx="71087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 hub</a:t>
            </a:r>
            <a:r>
              <a:rPr lang="en-US" altLang="zh-TW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zh-TW" alt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https://github.com/vzhou842/example-.io-game</a:t>
            </a:r>
            <a:r>
              <a:rPr lang="zh-TW" altLang="en-US" dirty="0"/>
              <a:t> 下載專案 或是輸入指令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E3D62B0-B93A-4A93-AEFE-853B28604037}"/>
              </a:ext>
            </a:extLst>
          </p:cNvPr>
          <p:cNvSpPr txBox="1"/>
          <p:nvPr/>
        </p:nvSpPr>
        <p:spPr>
          <a:xfrm>
            <a:off x="366203" y="334677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/>
              <a:t>下載專案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5B8ECEF-85F4-4FD7-877F-120B776BF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659" y="1659565"/>
            <a:ext cx="8894687" cy="220314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設定很簡單：首先，確保已安裝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Node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和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NPM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 然後</a:t>
            </a:r>
            <a:r>
              <a:rPr kumimoji="0" lang="en-US" altLang="zh-TW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r>
              <a:rPr kumimoji="0" lang="zh-TW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5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git clone https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: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Menlo"/>
              </a:rPr>
              <a:t>//github.com/vzhou842/example-.io-game.git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cd example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-.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io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-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game </a:t>
            </a:r>
            <a:r>
              <a:rPr kumimoji="0" lang="zh-TW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進入到專案資料夾後輸入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npm install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您就可以出發了！ 要執行開發伺服器，只需</a:t>
            </a:r>
            <a:r>
              <a:rPr kumimoji="0" lang="zh-TW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endParaRPr kumimoji="0" lang="en-US" altLang="zh-TW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npm run develop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ACE7487-D018-412D-BF14-EF6B7FB2B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659" y="3862712"/>
            <a:ext cx="3531736" cy="323165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並在網路瀏覽器中訪問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  <a:hlinkClick r:id="rId3"/>
              </a:rPr>
              <a:t>localhost:3000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9E501BF-0D6E-472F-B760-6309F76C5A24}"/>
              </a:ext>
            </a:extLst>
          </p:cNvPr>
          <p:cNvSpPr txBox="1"/>
          <p:nvPr/>
        </p:nvSpPr>
        <p:spPr>
          <a:xfrm>
            <a:off x="854475" y="139999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參考網站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dirty="0">
                <a:hlinkClick r:id="rId2"/>
              </a:rPr>
              <a:t>https://iter01.com/581716.html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329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283</Words>
  <Application>Microsoft Office PowerPoint</Application>
  <PresentationFormat>寬螢幕</PresentationFormat>
  <Paragraphs>37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3" baseType="lpstr">
      <vt:lpstr>-apple-system</vt:lpstr>
      <vt:lpstr>Arial Unicode MS</vt:lpstr>
      <vt:lpstr>Google Sans</vt:lpstr>
      <vt:lpstr>SFMono-Regular</vt:lpstr>
      <vt:lpstr>微軟正黑體</vt:lpstr>
      <vt:lpstr>Arial</vt:lpstr>
      <vt:lpstr>Calibri</vt:lpstr>
      <vt:lpstr>Calibri Light</vt:lpstr>
      <vt:lpstr>Office 佈景主題</vt:lpstr>
      <vt:lpstr>如何建立 專案(本機)伺服器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如何建立 專案(本機)伺服器</dc:title>
  <dc:creator>嘉文 蔡</dc:creator>
  <cp:lastModifiedBy>嘉文 蔡</cp:lastModifiedBy>
  <cp:revision>3</cp:revision>
  <dcterms:created xsi:type="dcterms:W3CDTF">2023-05-14T10:49:17Z</dcterms:created>
  <dcterms:modified xsi:type="dcterms:W3CDTF">2023-05-14T11:07:43Z</dcterms:modified>
</cp:coreProperties>
</file>