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ncEyRc26RT/iubb0URVdURbu5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96DC5-E262-4B94-8B24-6B15708471FC}" v="148" dt="2022-09-18T21:21:17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5e8b2952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5e8b2952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5e8b2952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5e8b2952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5e8b2952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5e8b2952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5e8b2952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5e8b2952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/>
              <a:t>Почему Флора </a:t>
            </a:r>
            <a:r>
              <a:rPr lang="ru-RU" sz="4400">
                <a:latin typeface="Calibri"/>
                <a:ea typeface="Calibri"/>
                <a:cs typeface="Calibri"/>
                <a:sym typeface="Calibri"/>
              </a:rPr>
              <a:t>—</a:t>
            </a:r>
            <a:r>
              <a:rPr lang="ru-RU" sz="4400"/>
              <a:t> лучшая фея Винкс?</a:t>
            </a:r>
            <a:endParaRPr sz="440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r="-2" b="1402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 extrusionOk="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5e8b2952c_0_7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РАУНД 1: ОТНОШЕНИЯ</a:t>
            </a:r>
            <a:endParaRPr/>
          </a:p>
        </p:txBody>
      </p:sp>
      <p:pic>
        <p:nvPicPr>
          <p:cNvPr id="92" name="Google Shape;92;g155e8b2952c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638" y="1005150"/>
            <a:ext cx="5924725" cy="568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836246" y="3715806"/>
            <a:ext cx="2743199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 amt="40000"/>
          </a:blip>
          <a:srcRect/>
          <a:stretch/>
        </p:blipFill>
        <p:spPr>
          <a:xfrm>
            <a:off x="8612554" y="3718821"/>
            <a:ext cx="2743200" cy="2737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 descr="Изображение выглядит как кукла&#10;&#10;Автоматически созданное описание"/>
          <p:cNvPicPr preferRelativeResize="0"/>
          <p:nvPr/>
        </p:nvPicPr>
        <p:blipFill rotWithShape="1">
          <a:blip r:embed="rId5">
            <a:alphaModFix amt="40000"/>
          </a:blip>
          <a:srcRect/>
          <a:stretch/>
        </p:blipFill>
        <p:spPr>
          <a:xfrm>
            <a:off x="4724400" y="3715805"/>
            <a:ext cx="2743201" cy="27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Изображение выглядит как текст&#10;&#10;Автоматически созданное описание"/>
          <p:cNvPicPr preferRelativeResize="0"/>
          <p:nvPr/>
        </p:nvPicPr>
        <p:blipFill rotWithShape="1">
          <a:blip r:embed="rId6">
            <a:alphaModFix amt="50000"/>
          </a:blip>
          <a:srcRect/>
          <a:stretch/>
        </p:blipFill>
        <p:spPr>
          <a:xfrm>
            <a:off x="836246" y="340999"/>
            <a:ext cx="2743201" cy="27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7">
            <a:alphaModFix amt="40000"/>
          </a:blip>
          <a:srcRect/>
          <a:stretch/>
        </p:blipFill>
        <p:spPr>
          <a:xfrm>
            <a:off x="8612554" y="341012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8">
            <a:alphaModFix amt="40000"/>
          </a:blip>
          <a:srcRect/>
          <a:stretch/>
        </p:blipFill>
        <p:spPr>
          <a:xfrm>
            <a:off x="4724400" y="341012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238" y="340988"/>
            <a:ext cx="2743201" cy="27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836250" y="341000"/>
            <a:ext cx="2743200" cy="2743200"/>
          </a:xfrm>
          <a:prstGeom prst="rect">
            <a:avLst/>
          </a:prstGeom>
          <a:solidFill>
            <a:srgbClr val="FF0000">
              <a:alpha val="25099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4400" y="340987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12550" y="341000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63" y="3715800"/>
            <a:ext cx="2743199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3715800"/>
            <a:ext cx="2743201" cy="27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2538" y="3719400"/>
            <a:ext cx="2743200" cy="2735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/>
          <p:nvPr/>
        </p:nvSpPr>
        <p:spPr>
          <a:xfrm>
            <a:off x="4724400" y="3715800"/>
            <a:ext cx="2743200" cy="2743200"/>
          </a:xfrm>
          <a:prstGeom prst="rect">
            <a:avLst/>
          </a:prstGeom>
          <a:solidFill>
            <a:srgbClr val="FF0000">
              <a:alpha val="25099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8612550" y="341000"/>
            <a:ext cx="2743200" cy="2743200"/>
          </a:xfrm>
          <a:prstGeom prst="rect">
            <a:avLst/>
          </a:prstGeom>
          <a:solidFill>
            <a:srgbClr val="FF0000">
              <a:alpha val="25099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4724400" y="341000"/>
            <a:ext cx="2743200" cy="2743200"/>
          </a:xfrm>
          <a:prstGeom prst="rect">
            <a:avLst/>
          </a:prstGeom>
          <a:solidFill>
            <a:srgbClr val="00FF1A">
              <a:alpha val="25099"/>
            </a:srgbClr>
          </a:solidFill>
          <a:ln w="9525" cap="flat" cmpd="sng">
            <a:solidFill>
              <a:srgbClr val="00FF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836250" y="3715800"/>
            <a:ext cx="2743200" cy="2743200"/>
          </a:xfrm>
          <a:prstGeom prst="rect">
            <a:avLst/>
          </a:prstGeom>
          <a:solidFill>
            <a:srgbClr val="00FF1A">
              <a:alpha val="25099"/>
            </a:srgbClr>
          </a:solidFill>
          <a:ln w="9525" cap="flat" cmpd="sng">
            <a:solidFill>
              <a:srgbClr val="00FF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8612550" y="3715788"/>
            <a:ext cx="2743200" cy="2743200"/>
          </a:xfrm>
          <a:prstGeom prst="rect">
            <a:avLst/>
          </a:prstGeom>
          <a:solidFill>
            <a:srgbClr val="00FF1A">
              <a:alpha val="25099"/>
            </a:srgbClr>
          </a:solidFill>
          <a:ln w="9525" cap="flat" cmpd="sng">
            <a:solidFill>
              <a:srgbClr val="00FF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5e8b2952c_0_8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MBTI?</a:t>
            </a:r>
            <a:endParaRPr/>
          </a:p>
        </p:txBody>
      </p:sp>
      <p:pic>
        <p:nvPicPr>
          <p:cNvPr id="120" name="Google Shape;120;g155e8b2952c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200" y="854700"/>
            <a:ext cx="4921251" cy="569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55e8b2952c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325" y="1086975"/>
            <a:ext cx="4190169" cy="522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5e8b2952c_0_2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ФИНАЛ</a:t>
            </a:r>
            <a:endParaRPr/>
          </a:p>
        </p:txBody>
      </p:sp>
      <p:cxnSp>
        <p:nvCxnSpPr>
          <p:cNvPr id="127" name="Google Shape;127;g155e8b2952c_0_27"/>
          <p:cNvCxnSpPr/>
          <p:nvPr/>
        </p:nvCxnSpPr>
        <p:spPr>
          <a:xfrm>
            <a:off x="976325" y="3236550"/>
            <a:ext cx="43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g155e8b2952c_0_27"/>
          <p:cNvCxnSpPr/>
          <p:nvPr/>
        </p:nvCxnSpPr>
        <p:spPr>
          <a:xfrm>
            <a:off x="976325" y="5905175"/>
            <a:ext cx="43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g155e8b2952c_0_27"/>
          <p:cNvCxnSpPr/>
          <p:nvPr/>
        </p:nvCxnSpPr>
        <p:spPr>
          <a:xfrm>
            <a:off x="6647075" y="5905175"/>
            <a:ext cx="43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g155e8b2952c_0_27"/>
          <p:cNvCxnSpPr/>
          <p:nvPr/>
        </p:nvCxnSpPr>
        <p:spPr>
          <a:xfrm>
            <a:off x="6647075" y="3236400"/>
            <a:ext cx="43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g155e8b2952c_0_27"/>
          <p:cNvSpPr txBox="1"/>
          <p:nvPr/>
        </p:nvSpPr>
        <p:spPr>
          <a:xfrm>
            <a:off x="1138775" y="3236538"/>
            <a:ext cx="40266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200" dirty="0">
                <a:latin typeface="Calibri"/>
                <a:ea typeface="Calibri"/>
                <a:cs typeface="Calibri"/>
                <a:sym typeface="Calibri"/>
              </a:rPr>
              <a:t>I                                                         E</a:t>
            </a:r>
            <a:endParaRPr lang="ru-RU" sz="2200" dirty="0">
              <a:latin typeface="Calibri"/>
              <a:ea typeface="Calibri"/>
              <a:cs typeface="Calibri"/>
            </a:endParaRPr>
          </a:p>
        </p:txBody>
      </p:sp>
      <p:sp>
        <p:nvSpPr>
          <p:cNvPr id="132" name="Google Shape;132;g155e8b2952c_0_27"/>
          <p:cNvSpPr txBox="1"/>
          <p:nvPr/>
        </p:nvSpPr>
        <p:spPr>
          <a:xfrm>
            <a:off x="1138775" y="5905175"/>
            <a:ext cx="40266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200" dirty="0">
                <a:latin typeface="Calibri"/>
                <a:ea typeface="Calibri"/>
                <a:cs typeface="Calibri"/>
                <a:sym typeface="Calibri"/>
              </a:rPr>
              <a:t>S                                                       N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55e8b2952c_0_27"/>
          <p:cNvSpPr txBox="1"/>
          <p:nvPr/>
        </p:nvSpPr>
        <p:spPr>
          <a:xfrm>
            <a:off x="6809525" y="5905175"/>
            <a:ext cx="40266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200" dirty="0">
                <a:latin typeface="Calibri"/>
                <a:ea typeface="Calibri"/>
                <a:cs typeface="Calibri"/>
                <a:sym typeface="Calibri"/>
              </a:rPr>
              <a:t>J                                                        P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55e8b2952c_0_27"/>
          <p:cNvSpPr txBox="1"/>
          <p:nvPr/>
        </p:nvSpPr>
        <p:spPr>
          <a:xfrm>
            <a:off x="6809525" y="3236538"/>
            <a:ext cx="40266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2200" dirty="0">
                <a:latin typeface="Calibri"/>
                <a:ea typeface="Calibri"/>
                <a:cs typeface="Calibri"/>
                <a:sym typeface="Calibri"/>
              </a:rPr>
              <a:t>T                                                        F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155e8b2952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00" y="456840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55e8b2952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800" y="456840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55e8b2952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800" y="1901125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55e8b2952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25" y="1901125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55e8b2952c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075" y="1901125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55e8b2952c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5425" y="1901125"/>
            <a:ext cx="1260001" cy="126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55e8b2952c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2813" y="456840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155e8b2952c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2825" y="1901125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55e8b2952c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2075" y="456840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55e8b2952c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12850" y="1901113"/>
            <a:ext cx="1260001" cy="126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55e8b2952c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12850" y="4568400"/>
            <a:ext cx="1260001" cy="126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55e8b2952c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5425" y="4568400"/>
            <a:ext cx="1260001" cy="12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5e8b2952c_0_5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ПОБЕДИТЕЛЬ!!!!</a:t>
            </a:r>
            <a:endParaRPr dirty="0"/>
          </a:p>
        </p:txBody>
      </p:sp>
      <p:pic>
        <p:nvPicPr>
          <p:cNvPr id="152" name="Google Shape;152;g155e8b2952c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663" y="1099975"/>
            <a:ext cx="7304674" cy="55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6</Slides>
  <Notes>6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Почему Флора — лучшая фея Винкс?</vt:lpstr>
      <vt:lpstr>РАУНД 1: ОТНОШЕНИЯ</vt:lpstr>
      <vt:lpstr>Презентация PowerPoint</vt:lpstr>
      <vt:lpstr>MBTI?</vt:lpstr>
      <vt:lpstr>ФИНАЛ</vt:lpstr>
      <vt:lpstr>ПОБЕДИТЕЛЬ!!!!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Почему Флора — лучшая фея Винкс?</dc:title>
  <cp:revision>16</cp:revision>
  <dcterms:created xsi:type="dcterms:W3CDTF">2012-07-30T23:42:41Z</dcterms:created>
  <dcterms:modified xsi:type="dcterms:W3CDTF">2022-09-18T21:21:46Z</dcterms:modified>
</cp:coreProperties>
</file>