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5" d="100"/>
          <a:sy n="185" d="100"/>
        </p:scale>
        <p:origin x="1392" y="-4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5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9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6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8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A88F-6057-FE4A-AC90-B697DD539B39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6EB6-F9B6-CB4E-A2EB-7B63F7176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CDC66-CB9A-1E1A-5E08-AF5145E8B330}"/>
              </a:ext>
            </a:extLst>
          </p:cNvPr>
          <p:cNvSpPr/>
          <p:nvPr/>
        </p:nvSpPr>
        <p:spPr>
          <a:xfrm>
            <a:off x="357510" y="2591947"/>
            <a:ext cx="2953249" cy="37627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68623-8043-EA9F-56ED-5F9AD5CD0543}"/>
              </a:ext>
            </a:extLst>
          </p:cNvPr>
          <p:cNvSpPr/>
          <p:nvPr/>
        </p:nvSpPr>
        <p:spPr>
          <a:xfrm>
            <a:off x="3361090" y="2592870"/>
            <a:ext cx="2902206" cy="959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B9332-6971-3635-4D5B-92D2F1CFBCA6}"/>
              </a:ext>
            </a:extLst>
          </p:cNvPr>
          <p:cNvSpPr/>
          <p:nvPr/>
        </p:nvSpPr>
        <p:spPr>
          <a:xfrm>
            <a:off x="3361091" y="3648423"/>
            <a:ext cx="2902205" cy="2209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41B59-8927-6FC3-6F18-FB771094BA7B}"/>
              </a:ext>
            </a:extLst>
          </p:cNvPr>
          <p:cNvSpPr/>
          <p:nvPr/>
        </p:nvSpPr>
        <p:spPr>
          <a:xfrm>
            <a:off x="357509" y="6404906"/>
            <a:ext cx="2953249" cy="14070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3239-69D6-AA6B-4B09-A62D8B695486}"/>
              </a:ext>
            </a:extLst>
          </p:cNvPr>
          <p:cNvSpPr/>
          <p:nvPr/>
        </p:nvSpPr>
        <p:spPr>
          <a:xfrm>
            <a:off x="3359927" y="5943592"/>
            <a:ext cx="2902205" cy="186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4E88F-A4F8-7ADD-7285-E9E8628D0DC0}"/>
              </a:ext>
            </a:extLst>
          </p:cNvPr>
          <p:cNvSpPr txBox="1"/>
          <p:nvPr/>
        </p:nvSpPr>
        <p:spPr>
          <a:xfrm>
            <a:off x="320923" y="2591947"/>
            <a:ext cx="5405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6991A-001D-971D-786E-098E18526A7F}"/>
              </a:ext>
            </a:extLst>
          </p:cNvPr>
          <p:cNvSpPr txBox="1"/>
          <p:nvPr/>
        </p:nvSpPr>
        <p:spPr>
          <a:xfrm>
            <a:off x="3310758" y="2591947"/>
            <a:ext cx="9889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EDDBB-03B9-AABB-35C4-32E795AC5089}"/>
              </a:ext>
            </a:extLst>
          </p:cNvPr>
          <p:cNvSpPr txBox="1"/>
          <p:nvPr/>
        </p:nvSpPr>
        <p:spPr>
          <a:xfrm>
            <a:off x="3310758" y="3632088"/>
            <a:ext cx="9418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04CE4-1D26-DAF5-6ADB-E80C46E3CBB9}"/>
              </a:ext>
            </a:extLst>
          </p:cNvPr>
          <p:cNvSpPr txBox="1"/>
          <p:nvPr/>
        </p:nvSpPr>
        <p:spPr>
          <a:xfrm>
            <a:off x="320923" y="6404906"/>
            <a:ext cx="4876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C2B4F-9171-6ADF-3943-EB6798D86275}"/>
              </a:ext>
            </a:extLst>
          </p:cNvPr>
          <p:cNvSpPr txBox="1"/>
          <p:nvPr/>
        </p:nvSpPr>
        <p:spPr>
          <a:xfrm>
            <a:off x="3299692" y="5926603"/>
            <a:ext cx="7409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Discussion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57574-EA24-115E-45D6-37EC4129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8" y="3072586"/>
            <a:ext cx="2880209" cy="1824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5A391D-E96F-45BE-2340-31CB603E016D}"/>
              </a:ext>
            </a:extLst>
          </p:cNvPr>
          <p:cNvSpPr txBox="1"/>
          <p:nvPr/>
        </p:nvSpPr>
        <p:spPr>
          <a:xfrm>
            <a:off x="3374860" y="2754187"/>
            <a:ext cx="2781903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/>
              <a:t>Title: Wildfire Visualization</a:t>
            </a:r>
          </a:p>
          <a:p>
            <a:r>
              <a:rPr lang="en-US" sz="675"/>
              <a:t>Authors: Pascal Niemann, Tim Cares</a:t>
            </a:r>
          </a:p>
          <a:p>
            <a:r>
              <a:rPr lang="en-US" sz="675"/>
              <a:t>Date: 11.05.2023</a:t>
            </a:r>
          </a:p>
          <a:p>
            <a:r>
              <a:rPr lang="en-US" sz="675"/>
              <a:t>Task: Project work in HCI – Develop an interactive visualization application</a:t>
            </a:r>
          </a:p>
          <a:p>
            <a:r>
              <a:rPr lang="en-US" sz="675"/>
              <a:t>Sheet number: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7181A-755A-7D23-05F1-9BA616BD5DA5}"/>
              </a:ext>
            </a:extLst>
          </p:cNvPr>
          <p:cNvSpPr txBox="1"/>
          <p:nvPr/>
        </p:nvSpPr>
        <p:spPr>
          <a:xfrm>
            <a:off x="3410837" y="3790546"/>
            <a:ext cx="279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- Click on “Task” button =&gt; Show information about the task for this project 	work in the area, where the map would normally be</a:t>
            </a:r>
          </a:p>
          <a:p>
            <a:r>
              <a:rPr lang="en-US" sz="675" dirty="0"/>
              <a:t>- Click on “Overview” =&gt; Show details about this application</a:t>
            </a:r>
          </a:p>
          <a:p>
            <a:r>
              <a:rPr lang="en-US" sz="675" dirty="0"/>
              <a:t>- Click on “Map” =&gt; Show visualization of US wildfires (main)</a:t>
            </a:r>
          </a:p>
          <a:p>
            <a:r>
              <a:rPr lang="en-US" sz="675" dirty="0"/>
              <a:t>- Click on “Statistics” =&gt; Show graphs about e.g. wildfires per year, wildfires 	by cause etc. (additional)</a:t>
            </a:r>
          </a:p>
          <a:p>
            <a:r>
              <a:rPr lang="en-US" sz="675" dirty="0"/>
              <a:t>- Set categorical filters in the header when navigating on the map section 	=&gt; Only show wildfires based on selected characteristics</a:t>
            </a:r>
          </a:p>
          <a:p>
            <a:r>
              <a:rPr lang="en-US" sz="675" dirty="0"/>
              <a:t>- When clicking on play or moving the time slider =&gt; Wildfires are</a:t>
            </a:r>
          </a:p>
          <a:p>
            <a:r>
              <a:rPr lang="en-US" sz="675" dirty="0"/>
              <a:t>	dynamically animated throughout the year or multiple years, </a:t>
            </a:r>
          </a:p>
          <a:p>
            <a:r>
              <a:rPr lang="en-US" sz="675" dirty="0"/>
              <a:t>	depending on if one specific year was selected in the filter</a:t>
            </a:r>
          </a:p>
          <a:p>
            <a:r>
              <a:rPr lang="en-US" sz="675" dirty="0"/>
              <a:t>- Click on pause or stop icon =&gt; Pauses the animation or resets it 	accordingly</a:t>
            </a:r>
          </a:p>
          <a:p>
            <a:r>
              <a:rPr lang="en-US" sz="675" dirty="0"/>
              <a:t>- Selection of a multiplicator =&gt; Adjusts the speed of the wildfire animation</a:t>
            </a:r>
          </a:p>
          <a:p>
            <a:r>
              <a:rPr lang="en-US" sz="675" dirty="0"/>
              <a:t>- Hover of a wildfire =&gt; Display additional information including: area affected, location, date of discovery, date of 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53C5A4-9FDB-3376-106D-E4C7332D46A3}"/>
              </a:ext>
            </a:extLst>
          </p:cNvPr>
          <p:cNvSpPr txBox="1"/>
          <p:nvPr/>
        </p:nvSpPr>
        <p:spPr>
          <a:xfrm>
            <a:off x="349092" y="6587085"/>
            <a:ext cx="27974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- Core of the application and therefore main focus will be visualizing</a:t>
            </a:r>
          </a:p>
          <a:p>
            <a:r>
              <a:rPr lang="en-US" sz="675" dirty="0"/>
              <a:t>	wildfires on the map over time</a:t>
            </a:r>
          </a:p>
          <a:p>
            <a:r>
              <a:rPr lang="en-US" sz="675" dirty="0"/>
              <a:t>- As most of the wildfires won’t span thousands of miles, visualizing them not on a scale of 1:1 might be a viable choice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E360A-B975-39E2-E155-C49CE3E67C2F}"/>
              </a:ext>
            </a:extLst>
          </p:cNvPr>
          <p:cNvSpPr txBox="1"/>
          <p:nvPr/>
        </p:nvSpPr>
        <p:spPr>
          <a:xfrm>
            <a:off x="3376344" y="6096000"/>
            <a:ext cx="279745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- Underlying dataset contains over 2 million wildfires over approximately</a:t>
            </a:r>
          </a:p>
          <a:p>
            <a:r>
              <a:rPr lang="en-US" sz="675" dirty="0"/>
              <a:t>	30 years, making it a very extensive task where this mount 	might be too many. Also, it will be computationally expensive.</a:t>
            </a:r>
          </a:p>
          <a:p>
            <a:r>
              <a:rPr lang="en-US" sz="675" dirty="0"/>
              <a:t>- A solution could be to take a smaller subset, or filtering the wildfires using</a:t>
            </a:r>
          </a:p>
          <a:p>
            <a:r>
              <a:rPr lang="en-US" sz="675" dirty="0"/>
              <a:t>	functionalities of the application (see above)</a:t>
            </a:r>
          </a:p>
          <a:p>
            <a:r>
              <a:rPr lang="en-US" sz="675" dirty="0"/>
              <a:t>- Depending on the size of the wildfires, some might not be visible due to a</a:t>
            </a:r>
          </a:p>
          <a:p>
            <a:r>
              <a:rPr lang="en-US" sz="675" dirty="0"/>
              <a:t>	small size or a short timespan</a:t>
            </a:r>
          </a:p>
          <a:p>
            <a:r>
              <a:rPr lang="en-US" sz="675" dirty="0"/>
              <a:t>- Most difficult part will be aligning the position of the wildfires with the</a:t>
            </a:r>
          </a:p>
          <a:p>
            <a:r>
              <a:rPr lang="en-US" sz="675" dirty="0"/>
              <a:t>	map and animating the correct size</a:t>
            </a:r>
          </a:p>
          <a:p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76839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377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Cares</dc:creator>
  <cp:lastModifiedBy>Tim Cares</cp:lastModifiedBy>
  <cp:revision>3</cp:revision>
  <dcterms:created xsi:type="dcterms:W3CDTF">2023-05-04T09:41:44Z</dcterms:created>
  <dcterms:modified xsi:type="dcterms:W3CDTF">2023-05-04T10:29:15Z</dcterms:modified>
</cp:coreProperties>
</file>