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7" r:id="rId3"/>
    <p:sldId id="268" r:id="rId4"/>
    <p:sldId id="269" r:id="rId5"/>
    <p:sldId id="271" r:id="rId6"/>
    <p:sldId id="258" r:id="rId7"/>
    <p:sldId id="256" r:id="rId8"/>
    <p:sldId id="274" r:id="rId9"/>
    <p:sldId id="259" r:id="rId10"/>
    <p:sldId id="270" r:id="rId11"/>
    <p:sldId id="273" r:id="rId12"/>
    <p:sldId id="257" r:id="rId13"/>
    <p:sldId id="272" r:id="rId14"/>
    <p:sldId id="275" r:id="rId15"/>
    <p:sldId id="260" r:id="rId16"/>
    <p:sldId id="265" r:id="rId17"/>
    <p:sldId id="266" r:id="rId18"/>
    <p:sldId id="26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3794-3B94-48A0-BE6E-8B7AF23BCB17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779F-44B2-4819-BDB2-8E01CCA404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7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F779F-44B2-4819-BDB2-8E01CCA404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1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F779F-44B2-4819-BDB2-8E01CCA4044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9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2E978-B422-49AA-83E0-ABF6D499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73A2D8-4EF3-42F5-B8F1-570DC7D1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16684A-25B4-40C5-8E41-5024FA4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A9109-EFD0-478F-BC9A-1DEA1C7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91CC5-949E-49A5-92B7-0D13A163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D06FD-0770-41FE-9695-FD33284A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D1CDDB-5638-425A-BA3C-0453D44C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4BA0E-F6C7-407C-926D-5029AD06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456D1-C754-409F-888A-ADC9865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ACC38-19CB-427E-AC5A-873B8F60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6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7EE718-532B-4200-8E14-AC80442C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FED159-C0AB-4942-A935-38CED9AC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63276-728E-454A-8F6D-9969FA33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9B422-C038-499E-89D4-5B2822A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4805EE-4537-4EAC-ACEA-50DB3123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2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C87FD-6F37-4911-BEC9-48BAD5F6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DE8FD-E2BA-494C-86C3-7A5BDDC4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FDC9-39AA-48F2-A078-9A79966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38F6B-1A8C-4E6A-8E38-8EB38322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5D69E-51E0-442F-B73D-97F88DE4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A2242-E350-4343-BDDF-97F3E4B3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6EB46-E842-463E-8650-046B008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B85A4-B6FA-4725-8AE1-4BABB3DC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76DA1-2BC2-4F82-BAD4-01A972F1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4420E-AAFF-4684-BEF2-D1BD7C35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CF116-8CAE-4615-804A-31721FF8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416C7-671C-4617-B9DA-7BB0795E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2BE101-F4BE-4E06-BE24-33F8E458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28962-C06B-452D-835F-B8EC220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992E30-8A00-4F85-AB41-C49D7BDC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B9F58B-EBDA-479E-9EBD-5BDFFF94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87D15-C4E6-490E-8B28-AF438156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13C4C1-B3AE-4500-AC01-FC0656A4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7246C7-E79B-4722-8191-8BBFF479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59CC01-C54F-4BFE-BDB0-B521857D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61AAB-0B72-410D-90BF-66684795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55D597-B2B9-45F3-934F-F816B53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68D1D4-EC1D-4B97-B766-63ED97E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AA095A-FAE5-43A7-8941-11B75847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295E3-EA0E-4290-987B-9689BC17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1C0ED-3B0E-4F01-BDBF-3B7E7EE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16E9FF-FB96-404D-B2EC-89CA20AD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72E02-9C39-4728-890D-49E48DDA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CC-By logo&quot;">
            <a:extLst>
              <a:ext uri="{FF2B5EF4-FFF2-40B4-BE49-F238E27FC236}">
                <a16:creationId xmlns:a16="http://schemas.microsoft.com/office/drawing/2014/main" id="{5C656FC7-E405-4175-B1A0-794DA7024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93" y="6333281"/>
            <a:ext cx="826394" cy="2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FAC3D-A676-4B70-A6EE-40EE1D05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5663C-E039-42BE-95D2-EDE2CCF5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70149A-5A7C-4AEE-85A3-03E00826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09130-C5AB-4C69-B76B-FFD659B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5EA11-42B8-40C3-B0FE-AF966732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E53EEA-980F-41D6-A2A9-7932512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4BFC-46D4-47A0-9110-310E3D4D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78ED97-23DD-4ABC-BDBB-75C396298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9F7A3A-32D5-4E47-8EE2-5DD4B732C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2C2F25-249F-4EE1-BF64-B68F653F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2CE624-87DA-4147-AC48-A443AA7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BFC73-F237-4B8D-A5DF-97C74C26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1D227-2597-474B-9873-36261B53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CD80CC-E82E-4E97-9982-175C2FF9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8179A-9CF2-429D-AB4A-CB6FE89D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EF73-0D37-44E5-963B-962292CFECD3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9764D-76C3-4FE2-BCA3-E4AF141D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74F2D-910E-46CA-8173-CFEF74C7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930DD-7144-4CEE-96E2-C688E051D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" t="13348" r="466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C4FE56-BE40-42F4-AF2C-DC9F2A347D2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7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67D8BD-29B2-4E95-8AA4-7F3F2EBC6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9370" b="10373"/>
          <a:stretch/>
        </p:blipFill>
        <p:spPr bwMode="auto">
          <a:xfrm>
            <a:off x="1990908" y="714983"/>
            <a:ext cx="8210184" cy="54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67D8BD-29B2-4E95-8AA4-7F3F2EBC6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9370" b="10373"/>
          <a:stretch/>
        </p:blipFill>
        <p:spPr bwMode="auto">
          <a:xfrm>
            <a:off x="1990908" y="714983"/>
            <a:ext cx="8210184" cy="54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BA2AFC9-65C8-4A4C-8308-D546C828DF93}"/>
              </a:ext>
            </a:extLst>
          </p:cNvPr>
          <p:cNvCxnSpPr/>
          <p:nvPr/>
        </p:nvCxnSpPr>
        <p:spPr>
          <a:xfrm>
            <a:off x="2535696" y="4304714"/>
            <a:ext cx="78404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3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502F2D-3044-487C-B863-2315615A0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7387"/>
          <a:stretch/>
        </p:blipFill>
        <p:spPr bwMode="auto">
          <a:xfrm>
            <a:off x="2739283" y="2173"/>
            <a:ext cx="5843153" cy="658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5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2D4A51-2B73-45C5-8AF9-B8B5398D0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50" t="3824" r="-6906" b="3563"/>
          <a:stretch/>
        </p:blipFill>
        <p:spPr bwMode="auto">
          <a:xfrm>
            <a:off x="-1172740" y="1128685"/>
            <a:ext cx="12216542" cy="51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3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C7B873-CD20-4289-8E77-B0B0B901EC05}"/>
              </a:ext>
            </a:extLst>
          </p:cNvPr>
          <p:cNvSpPr txBox="1"/>
          <p:nvPr/>
        </p:nvSpPr>
        <p:spPr>
          <a:xfrm>
            <a:off x="2662006" y="367721"/>
            <a:ext cx="7568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C2B50-2D99-4905-BDB4-CF4042A28C15}"/>
              </a:ext>
            </a:extLst>
          </p:cNvPr>
          <p:cNvSpPr txBox="1"/>
          <p:nvPr/>
        </p:nvSpPr>
        <p:spPr>
          <a:xfrm>
            <a:off x="1504697" y="1846108"/>
            <a:ext cx="3552576" cy="29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Globular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	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reproductible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724624-85C6-4457-8D21-918393E39339}"/>
              </a:ext>
            </a:extLst>
          </p:cNvPr>
          <p:cNvSpPr txBox="1"/>
          <p:nvPr/>
        </p:nvSpPr>
        <p:spPr>
          <a:xfrm>
            <a:off x="6697692" y="1846108"/>
            <a:ext cx="4275108" cy="29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clusters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DAE101-E93F-49B4-906D-4A8FFF9BFE3D}"/>
              </a:ext>
            </a:extLst>
          </p:cNvPr>
          <p:cNvSpPr txBox="1"/>
          <p:nvPr/>
        </p:nvSpPr>
        <p:spPr>
          <a:xfrm>
            <a:off x="1728459" y="5407160"/>
            <a:ext cx="914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5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D174F775-49A7-477E-B76E-E2CF2C2A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5" t="54064" r="-1145"/>
          <a:stretch/>
        </p:blipFill>
        <p:spPr>
          <a:xfrm>
            <a:off x="6492127" y="1097278"/>
            <a:ext cx="4704432" cy="4913106"/>
          </a:xfrm>
          <a:prstGeom prst="rect">
            <a:avLst/>
          </a:prstGeom>
        </p:spPr>
      </p:pic>
      <p:pic>
        <p:nvPicPr>
          <p:cNvPr id="11" name="Image 10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66CB2AC9-EF2A-4901-A820-909512562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5" t="54064" r="-1145"/>
          <a:stretch/>
        </p:blipFill>
        <p:spPr>
          <a:xfrm>
            <a:off x="1640097" y="1097278"/>
            <a:ext cx="4704432" cy="49131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E7548D-AFBD-4C6A-839E-C2ACB73BA3B4}"/>
              </a:ext>
            </a:extLst>
          </p:cNvPr>
          <p:cNvSpPr txBox="1"/>
          <p:nvPr/>
        </p:nvSpPr>
        <p:spPr>
          <a:xfrm>
            <a:off x="2543581" y="-32673"/>
            <a:ext cx="789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92231-A5EB-4322-9A79-209B84A594DF}"/>
              </a:ext>
            </a:extLst>
          </p:cNvPr>
          <p:cNvSpPr/>
          <p:nvPr/>
        </p:nvSpPr>
        <p:spPr>
          <a:xfrm>
            <a:off x="6344530" y="1097279"/>
            <a:ext cx="4852030" cy="50362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D174F775-49A7-477E-B76E-E2CF2C2A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t="54064" r="65160"/>
          <a:stretch/>
        </p:blipFill>
        <p:spPr>
          <a:xfrm>
            <a:off x="6492127" y="1097278"/>
            <a:ext cx="4704432" cy="4913106"/>
          </a:xfrm>
          <a:prstGeom prst="rect">
            <a:avLst/>
          </a:prstGeom>
        </p:spPr>
      </p:pic>
      <p:pic>
        <p:nvPicPr>
          <p:cNvPr id="11" name="Image 10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66CB2AC9-EF2A-4901-A820-909512562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5" t="54064" r="-1145"/>
          <a:stretch/>
        </p:blipFill>
        <p:spPr>
          <a:xfrm>
            <a:off x="1640097" y="1097278"/>
            <a:ext cx="4704432" cy="49131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B61604-8604-43DE-9D00-FEE75010939F}"/>
              </a:ext>
            </a:extLst>
          </p:cNvPr>
          <p:cNvSpPr txBox="1"/>
          <p:nvPr/>
        </p:nvSpPr>
        <p:spPr>
          <a:xfrm>
            <a:off x="1609302" y="133141"/>
            <a:ext cx="976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centers</a:t>
            </a:r>
          </a:p>
        </p:txBody>
      </p:sp>
    </p:spTree>
    <p:extLst>
      <p:ext uri="{BB962C8B-B14F-4D97-AF65-F5344CB8AC3E}">
        <p14:creationId xmlns:p14="http://schemas.microsoft.com/office/powerpoint/2010/main" val="27961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D174F775-49A7-477E-B76E-E2CF2C2A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5" t="54064" r="-1145"/>
          <a:stretch/>
        </p:blipFill>
        <p:spPr>
          <a:xfrm>
            <a:off x="6492127" y="1097278"/>
            <a:ext cx="4704432" cy="4913106"/>
          </a:xfrm>
          <a:prstGeom prst="rect">
            <a:avLst/>
          </a:prstGeom>
        </p:spPr>
      </p:pic>
      <p:pic>
        <p:nvPicPr>
          <p:cNvPr id="11" name="Image 10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66CB2AC9-EF2A-4901-A820-909512562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5" t="54064" r="-1145"/>
          <a:stretch/>
        </p:blipFill>
        <p:spPr>
          <a:xfrm>
            <a:off x="1640097" y="1097278"/>
            <a:ext cx="4704432" cy="49131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E7548D-AFBD-4C6A-839E-C2ACB73BA3B4}"/>
              </a:ext>
            </a:extLst>
          </p:cNvPr>
          <p:cNvSpPr txBox="1"/>
          <p:nvPr/>
        </p:nvSpPr>
        <p:spPr>
          <a:xfrm>
            <a:off x="1360886" y="16619"/>
            <a:ext cx="947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k-</a:t>
            </a:r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âtiment, fleur, dessin, fenêtre&#10;&#10;Description générée automatiquement">
            <a:extLst>
              <a:ext uri="{FF2B5EF4-FFF2-40B4-BE49-F238E27FC236}">
                <a16:creationId xmlns:a16="http://schemas.microsoft.com/office/drawing/2014/main" id="{34F69DF1-5F6C-4DA1-B7A5-74081CFA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412660"/>
            <a:ext cx="9443173" cy="63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 : 24 branches 3">
            <a:extLst>
              <a:ext uri="{FF2B5EF4-FFF2-40B4-BE49-F238E27FC236}">
                <a16:creationId xmlns:a16="http://schemas.microsoft.com/office/drawing/2014/main" id="{C15FBC57-32B9-496C-BB98-9BB931803E88}"/>
              </a:ext>
            </a:extLst>
          </p:cNvPr>
          <p:cNvSpPr/>
          <p:nvPr/>
        </p:nvSpPr>
        <p:spPr>
          <a:xfrm>
            <a:off x="6441610" y="3978717"/>
            <a:ext cx="5093897" cy="2637691"/>
          </a:xfrm>
          <a:prstGeom prst="star2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 on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knitting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needles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pic>
        <p:nvPicPr>
          <p:cNvPr id="1028" name="Picture 4" descr="Garçon, L'Homme, Teen, À L'Adolescence, Jeune, Étudiant">
            <a:extLst>
              <a:ext uri="{FF2B5EF4-FFF2-40B4-BE49-F238E27FC236}">
                <a16:creationId xmlns:a16="http://schemas.microsoft.com/office/drawing/2014/main" id="{D91BB4CE-8EC6-4C09-83C3-020C5B1C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73" y="402687"/>
            <a:ext cx="1405011" cy="281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nd Mère, Granny, Senior, Personnes Âgées, Dame">
            <a:extLst>
              <a:ext uri="{FF2B5EF4-FFF2-40B4-BE49-F238E27FC236}">
                <a16:creationId xmlns:a16="http://schemas.microsoft.com/office/drawing/2014/main" id="{00E1E5AB-24D7-4E69-9C5D-E970705E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47" y="618978"/>
            <a:ext cx="118872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 : 24 branches 1">
            <a:extLst>
              <a:ext uri="{FF2B5EF4-FFF2-40B4-BE49-F238E27FC236}">
                <a16:creationId xmlns:a16="http://schemas.microsoft.com/office/drawing/2014/main" id="{1C57926D-345C-4869-A27B-69D96CFB45E0}"/>
              </a:ext>
            </a:extLst>
          </p:cNvPr>
          <p:cNvSpPr/>
          <p:nvPr/>
        </p:nvSpPr>
        <p:spPr>
          <a:xfrm>
            <a:off x="1280160" y="3986704"/>
            <a:ext cx="4604534" cy="2637691"/>
          </a:xfrm>
          <a:prstGeom prst="star2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out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pic>
        <p:nvPicPr>
          <p:cNvPr id="1032" name="Picture 8" descr="Ps4, Playstation, Contrôleur, Jouer, Gamer, Console">
            <a:extLst>
              <a:ext uri="{FF2B5EF4-FFF2-40B4-BE49-F238E27FC236}">
                <a16:creationId xmlns:a16="http://schemas.microsoft.com/office/drawing/2014/main" id="{F0BDEEF0-858A-4C96-85BB-150122B1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5" y="3495822"/>
            <a:ext cx="1992923" cy="12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, Boule, Aiguilles, Laine, Artisanat, Hobby, Tricot">
            <a:extLst>
              <a:ext uri="{FF2B5EF4-FFF2-40B4-BE49-F238E27FC236}">
                <a16:creationId xmlns:a16="http://schemas.microsoft.com/office/drawing/2014/main" id="{DDC199AD-BC60-4EA4-B390-84FF8414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07" y="3429000"/>
            <a:ext cx="2260063" cy="196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7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quatre pointes 1">
            <a:extLst>
              <a:ext uri="{FF2B5EF4-FFF2-40B4-BE49-F238E27FC236}">
                <a16:creationId xmlns:a16="http://schemas.microsoft.com/office/drawing/2014/main" id="{36BA0CCC-7A9C-4D2D-A4CE-FFFCF062A18D}"/>
              </a:ext>
            </a:extLst>
          </p:cNvPr>
          <p:cNvSpPr/>
          <p:nvPr/>
        </p:nvSpPr>
        <p:spPr>
          <a:xfrm>
            <a:off x="2363372" y="450166"/>
            <a:ext cx="6865034" cy="5737295"/>
          </a:xfrm>
          <a:prstGeom prst="quadArrow">
            <a:avLst>
              <a:gd name="adj1" fmla="val 107"/>
              <a:gd name="adj2" fmla="val 1863"/>
              <a:gd name="adj3" fmla="val 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378BD4-59DE-477E-B5EF-4053FB962C9E}"/>
              </a:ext>
            </a:extLst>
          </p:cNvPr>
          <p:cNvSpPr txBox="1"/>
          <p:nvPr/>
        </p:nvSpPr>
        <p:spPr>
          <a:xfrm>
            <a:off x="9437334" y="305720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BC221-5319-4122-8A5C-557D8C9C6297}"/>
              </a:ext>
            </a:extLst>
          </p:cNvPr>
          <p:cNvSpPr txBox="1"/>
          <p:nvPr/>
        </p:nvSpPr>
        <p:spPr>
          <a:xfrm>
            <a:off x="4344611" y="26973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knitting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A2F3F2-3A01-4DE5-BC52-4E62DCC01344}"/>
              </a:ext>
            </a:extLst>
          </p:cNvPr>
          <p:cNvSpPr txBox="1"/>
          <p:nvPr/>
        </p:nvSpPr>
        <p:spPr>
          <a:xfrm>
            <a:off x="4328179" y="6187461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gaming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97893A-6386-4F9C-8341-2441EF4F8370}"/>
              </a:ext>
            </a:extLst>
          </p:cNvPr>
          <p:cNvSpPr txBox="1"/>
          <p:nvPr/>
        </p:nvSpPr>
        <p:spPr>
          <a:xfrm>
            <a:off x="2602524" y="1573627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Knitting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teenagers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7FD8DF-4FA2-46E1-8189-AC25189FCBB8}"/>
              </a:ext>
            </a:extLst>
          </p:cNvPr>
          <p:cNvSpPr txBox="1"/>
          <p:nvPr/>
        </p:nvSpPr>
        <p:spPr>
          <a:xfrm>
            <a:off x="2458253" y="502276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Gamers &amp; teenagers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EDB4D7-189A-4431-A725-EF30884C9365}"/>
              </a:ext>
            </a:extLst>
          </p:cNvPr>
          <p:cNvSpPr txBox="1"/>
          <p:nvPr/>
        </p:nvSpPr>
        <p:spPr>
          <a:xfrm>
            <a:off x="6334706" y="5022763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Gamers &amp;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elderly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204B4AF-2B60-43F3-A6A8-46BB8E6818A5}"/>
              </a:ext>
            </a:extLst>
          </p:cNvPr>
          <p:cNvSpPr txBox="1"/>
          <p:nvPr/>
        </p:nvSpPr>
        <p:spPr>
          <a:xfrm>
            <a:off x="6096000" y="1573627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Knitting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elderly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689AEF-2185-4EAC-83DC-B236FB8E07E1}"/>
              </a:ext>
            </a:extLst>
          </p:cNvPr>
          <p:cNvSpPr txBox="1"/>
          <p:nvPr/>
        </p:nvSpPr>
        <p:spPr>
          <a:xfrm rot="16200000">
            <a:off x="-1929015" y="3075057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220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F0AAF0C1-4175-4DF3-B03F-9B1409053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10024" b="6903"/>
          <a:stretch/>
        </p:blipFill>
        <p:spPr bwMode="auto">
          <a:xfrm>
            <a:off x="2968283" y="464233"/>
            <a:ext cx="7143376" cy="6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F0AAF0C1-4175-4DF3-B03F-9B1409053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10024" b="6903"/>
          <a:stretch/>
        </p:blipFill>
        <p:spPr bwMode="auto">
          <a:xfrm>
            <a:off x="2968283" y="464233"/>
            <a:ext cx="7143376" cy="6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quatre pointes 1">
            <a:extLst>
              <a:ext uri="{FF2B5EF4-FFF2-40B4-BE49-F238E27FC236}">
                <a16:creationId xmlns:a16="http://schemas.microsoft.com/office/drawing/2014/main" id="{99762364-285E-4D53-8F29-E56BB8AF0E36}"/>
              </a:ext>
            </a:extLst>
          </p:cNvPr>
          <p:cNvSpPr/>
          <p:nvPr/>
        </p:nvSpPr>
        <p:spPr>
          <a:xfrm>
            <a:off x="3670161" y="699867"/>
            <a:ext cx="5739620" cy="5458265"/>
          </a:xfrm>
          <a:prstGeom prst="quadArrow">
            <a:avLst>
              <a:gd name="adj1" fmla="val 107"/>
              <a:gd name="adj2" fmla="val 1863"/>
              <a:gd name="adj3" fmla="val 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65065-4286-463B-9F72-516DFEB9D411}"/>
              </a:ext>
            </a:extLst>
          </p:cNvPr>
          <p:cNvSpPr/>
          <p:nvPr/>
        </p:nvSpPr>
        <p:spPr>
          <a:xfrm>
            <a:off x="3502856" y="699867"/>
            <a:ext cx="3010486" cy="272913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3D870-68D9-4987-A788-CB7672B0B6BC}"/>
              </a:ext>
            </a:extLst>
          </p:cNvPr>
          <p:cNvSpPr/>
          <p:nvPr/>
        </p:nvSpPr>
        <p:spPr>
          <a:xfrm>
            <a:off x="3487282" y="3428999"/>
            <a:ext cx="3010486" cy="2729133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A95AE-824F-40A7-8EAE-5F3B0D3C780E}"/>
              </a:ext>
            </a:extLst>
          </p:cNvPr>
          <p:cNvSpPr/>
          <p:nvPr/>
        </p:nvSpPr>
        <p:spPr>
          <a:xfrm>
            <a:off x="6586862" y="3428998"/>
            <a:ext cx="3010486" cy="2729133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6C83-B8C0-440A-B0D9-E496D7F959F5}"/>
              </a:ext>
            </a:extLst>
          </p:cNvPr>
          <p:cNvSpPr/>
          <p:nvPr/>
        </p:nvSpPr>
        <p:spPr>
          <a:xfrm>
            <a:off x="6599511" y="699866"/>
            <a:ext cx="3010486" cy="2729133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49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791166E-B54B-4CBA-984F-CF4549D9A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9681" r="3048" b="6825"/>
          <a:stretch/>
        </p:blipFill>
        <p:spPr bwMode="auto">
          <a:xfrm>
            <a:off x="900331" y="1294227"/>
            <a:ext cx="4876449" cy="44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638456-B6BD-4809-878C-9F25937BB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9681" r="3188" b="6825"/>
          <a:stretch/>
        </p:blipFill>
        <p:spPr bwMode="auto">
          <a:xfrm>
            <a:off x="6556972" y="1294227"/>
            <a:ext cx="4822754" cy="44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E742219-0C23-4DA8-B282-A8E64EFD4F58}"/>
              </a:ext>
            </a:extLst>
          </p:cNvPr>
          <p:cNvSpPr txBox="1"/>
          <p:nvPr/>
        </p:nvSpPr>
        <p:spPr>
          <a:xfrm>
            <a:off x="3338555" y="635128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6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-Means Classifier — Python 401 2.1 documentation">
            <a:extLst>
              <a:ext uri="{FF2B5EF4-FFF2-40B4-BE49-F238E27FC236}">
                <a16:creationId xmlns:a16="http://schemas.microsoft.com/office/drawing/2014/main" id="{0DFFD396-1F3B-4F57-807D-1AEC139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013" y="867681"/>
            <a:ext cx="7053630" cy="470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F07E7D-BA4F-40B3-B16E-CEF56DB4643B}"/>
              </a:ext>
            </a:extLst>
          </p:cNvPr>
          <p:cNvSpPr txBox="1"/>
          <p:nvPr/>
        </p:nvSpPr>
        <p:spPr>
          <a:xfrm>
            <a:off x="1325229" y="5868368"/>
            <a:ext cx="900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clusters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4C836D-8AFD-4FD9-8398-A915AA0CDDDB}"/>
              </a:ext>
            </a:extLst>
          </p:cNvPr>
          <p:cNvSpPr txBox="1"/>
          <p:nvPr/>
        </p:nvSpPr>
        <p:spPr>
          <a:xfrm>
            <a:off x="2689416" y="276808"/>
            <a:ext cx="6774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(in k-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clusters</a:t>
            </a:r>
          </a:p>
        </p:txBody>
      </p:sp>
    </p:spTree>
    <p:extLst>
      <p:ext uri="{BB962C8B-B14F-4D97-AF65-F5344CB8AC3E}">
        <p14:creationId xmlns:p14="http://schemas.microsoft.com/office/powerpoint/2010/main" val="3055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F07E7D-BA4F-40B3-B16E-CEF56DB4643B}"/>
              </a:ext>
            </a:extLst>
          </p:cNvPr>
          <p:cNvSpPr txBox="1"/>
          <p:nvPr/>
        </p:nvSpPr>
        <p:spPr>
          <a:xfrm>
            <a:off x="4651756" y="5870968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the « break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4C836D-8AFD-4FD9-8398-A915AA0CDDDB}"/>
              </a:ext>
            </a:extLst>
          </p:cNvPr>
          <p:cNvSpPr txBox="1"/>
          <p:nvPr/>
        </p:nvSpPr>
        <p:spPr>
          <a:xfrm>
            <a:off x="2689416" y="276808"/>
            <a:ext cx="748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to chose the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clusters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8B937E-0BD6-4B67-B11C-D0C14646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27" y="1135759"/>
            <a:ext cx="6952035" cy="496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A2E01ACC-AAB5-49D8-96AD-16E7CC57B24C}"/>
              </a:ext>
            </a:extLst>
          </p:cNvPr>
          <p:cNvSpPr/>
          <p:nvPr/>
        </p:nvSpPr>
        <p:spPr>
          <a:xfrm>
            <a:off x="5296486" y="2926081"/>
            <a:ext cx="211016" cy="135049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1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A57A56B-641C-4C8D-9306-662EF01B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1075" y="1065170"/>
            <a:ext cx="6325568" cy="521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C7B873-CD20-4289-8E77-B0B0B901EC05}"/>
              </a:ext>
            </a:extLst>
          </p:cNvPr>
          <p:cNvSpPr txBox="1"/>
          <p:nvPr/>
        </p:nvSpPr>
        <p:spPr>
          <a:xfrm>
            <a:off x="2896825" y="155643"/>
            <a:ext cx="6868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differently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046DEA9-6379-452F-8D68-785E3AD58B07}"/>
              </a:ext>
            </a:extLst>
          </p:cNvPr>
          <p:cNvSpPr/>
          <p:nvPr/>
        </p:nvSpPr>
        <p:spPr>
          <a:xfrm>
            <a:off x="5275385" y="1254019"/>
            <a:ext cx="775101" cy="574781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6F512B6-8394-46F3-B676-5321D9702A5A}"/>
              </a:ext>
            </a:extLst>
          </p:cNvPr>
          <p:cNvSpPr/>
          <p:nvPr/>
        </p:nvSpPr>
        <p:spPr>
          <a:xfrm>
            <a:off x="4201726" y="1280441"/>
            <a:ext cx="775101" cy="574781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9871284-A7E3-4A7A-A5A7-71172C8A33B0}"/>
              </a:ext>
            </a:extLst>
          </p:cNvPr>
          <p:cNvSpPr/>
          <p:nvPr/>
        </p:nvSpPr>
        <p:spPr>
          <a:xfrm>
            <a:off x="1280480" y="1312016"/>
            <a:ext cx="906833" cy="4803485"/>
          </a:xfrm>
          <a:prstGeom prst="downArrow">
            <a:avLst/>
          </a:prstGeom>
          <a:solidFill>
            <a:schemeClr val="dk1">
              <a:alpha val="4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109351-2638-4D08-8221-5423759BEFE8}"/>
              </a:ext>
            </a:extLst>
          </p:cNvPr>
          <p:cNvSpPr txBox="1"/>
          <p:nvPr/>
        </p:nvSpPr>
        <p:spPr>
          <a:xfrm rot="16200000">
            <a:off x="-1310374" y="3203880"/>
            <a:ext cx="436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785252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31" ma:contentTypeDescription="Crée un document." ma:contentTypeScope="" ma:versionID="9ad36018f858c988f19f0561b8f41b8d">
  <xsd:schema xmlns:xsd="http://www.w3.org/2001/XMLSchema" xmlns:xs="http://www.w3.org/2001/XMLSchema" xmlns:p="http://schemas.microsoft.com/office/2006/metadata/properties" xmlns:ns2="74e9726d-2de7-4d3e-83e1-f15cb81c19be" xmlns:ns3="c88edef9-ff67-417d-9576-13d1ca7cce79" targetNamespace="http://schemas.microsoft.com/office/2006/metadata/properties" ma:root="true" ma:fieldsID="c6b66999b0a444d9d8425d6b44ce0017" ns2:_="" ns3:_="">
    <xsd:import namespace="74e9726d-2de7-4d3e-83e1-f15cb81c19be"/>
    <xsd:import namespace="c88edef9-ff67-417d-9576-13d1ca7cce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0" nillable="true" ma:displayName="Math Settings" ma:internalName="Math_Settings">
      <xsd:simpleType>
        <xsd:restriction base="dms:Text"/>
      </xsd:simpleType>
    </xsd:element>
    <xsd:element name="DefaultSectionNames" ma:index="2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2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2" nillable="true" ma:displayName="Is Collaboration Space Locked" ma:internalName="Is_Collaboration_Space_Locked">
      <xsd:simpleType>
        <xsd:restriction base="dms:Boolean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Teams_Channel_Section_Location" ma:index="34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edef9-ff67-417d-9576-13d1ca7cce79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74e9726d-2de7-4d3e-83e1-f15cb81c19be" xsi:nil="true"/>
    <CultureName xmlns="74e9726d-2de7-4d3e-83e1-f15cb81c19be" xsi:nil="true"/>
    <Owner xmlns="74e9726d-2de7-4d3e-83e1-f15cb81c19be">
      <UserInfo>
        <DisplayName/>
        <AccountId xsi:nil="true"/>
        <AccountType/>
      </UserInfo>
    </Owner>
    <Students xmlns="74e9726d-2de7-4d3e-83e1-f15cb81c19be">
      <UserInfo>
        <DisplayName/>
        <AccountId xsi:nil="true"/>
        <AccountType/>
      </UserInfo>
    </Students>
    <Has_Teacher_Only_SectionGroup xmlns="74e9726d-2de7-4d3e-83e1-f15cb81c19be" xsi:nil="true"/>
    <AppVersion xmlns="74e9726d-2de7-4d3e-83e1-f15cb81c19be" xsi:nil="true"/>
    <LMS_Mappings xmlns="74e9726d-2de7-4d3e-83e1-f15cb81c19be" xsi:nil="true"/>
    <Invited_Teachers xmlns="74e9726d-2de7-4d3e-83e1-f15cb81c19be" xsi:nil="true"/>
    <Teachers xmlns="74e9726d-2de7-4d3e-83e1-f15cb81c19be">
      <UserInfo>
        <DisplayName/>
        <AccountId xsi:nil="true"/>
        <AccountType/>
      </UserInfo>
    </Teachers>
    <Math_Settings xmlns="74e9726d-2de7-4d3e-83e1-f15cb81c19be" xsi:nil="true"/>
    <Templates xmlns="74e9726d-2de7-4d3e-83e1-f15cb81c19be" xsi:nil="true"/>
    <DefaultSectionNames xmlns="74e9726d-2de7-4d3e-83e1-f15cb81c19be" xsi:nil="true"/>
    <Is_Collaboration_Space_Locked xmlns="74e9726d-2de7-4d3e-83e1-f15cb81c19be" xsi:nil="true"/>
    <Teams_Channel_Section_Location xmlns="74e9726d-2de7-4d3e-83e1-f15cb81c19be" xsi:nil="true"/>
    <FolderType xmlns="74e9726d-2de7-4d3e-83e1-f15cb81c19be" xsi:nil="true"/>
    <Self_Registration_Enabled xmlns="74e9726d-2de7-4d3e-83e1-f15cb81c19be" xsi:nil="true"/>
    <TeamsChannelId xmlns="74e9726d-2de7-4d3e-83e1-f15cb81c19be" xsi:nil="true"/>
    <IsNotebookLocked xmlns="74e9726d-2de7-4d3e-83e1-f15cb81c19be" xsi:nil="true"/>
    <NotebookType xmlns="74e9726d-2de7-4d3e-83e1-f15cb81c19be" xsi:nil="true"/>
    <Student_Groups xmlns="74e9726d-2de7-4d3e-83e1-f15cb81c19be">
      <UserInfo>
        <DisplayName/>
        <AccountId xsi:nil="true"/>
        <AccountType/>
      </UserInfo>
    </Student_Groups>
    <Distribution_Groups xmlns="74e9726d-2de7-4d3e-83e1-f15cb81c19be" xsi:nil="true"/>
  </documentManagement>
</p:properties>
</file>

<file path=customXml/itemProps1.xml><?xml version="1.0" encoding="utf-8"?>
<ds:datastoreItem xmlns:ds="http://schemas.openxmlformats.org/officeDocument/2006/customXml" ds:itemID="{D1BB21D7-DEF7-431C-BE86-BE2714959ED1}"/>
</file>

<file path=customXml/itemProps2.xml><?xml version="1.0" encoding="utf-8"?>
<ds:datastoreItem xmlns:ds="http://schemas.openxmlformats.org/officeDocument/2006/customXml" ds:itemID="{CB759E22-2229-4F98-B084-C6ED417B5FDC}"/>
</file>

<file path=customXml/itemProps3.xml><?xml version="1.0" encoding="utf-8"?>
<ds:datastoreItem xmlns:ds="http://schemas.openxmlformats.org/officeDocument/2006/customXml" ds:itemID="{9DFC8214-6BCF-4B16-B8D9-5203C87A36D0}"/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129</Words>
  <Application>Microsoft Office PowerPoint</Application>
  <PresentationFormat>Grand écran</PresentationFormat>
  <Paragraphs>32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CISEL Matthieu</dc:creator>
  <cp:lastModifiedBy>matthieu cisel</cp:lastModifiedBy>
  <cp:revision>3</cp:revision>
  <dcterms:created xsi:type="dcterms:W3CDTF">2020-09-11T12:17:30Z</dcterms:created>
  <dcterms:modified xsi:type="dcterms:W3CDTF">2021-10-18T12:04:40Z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