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8" r:id="rId3"/>
    <p:sldId id="256" r:id="rId4"/>
    <p:sldId id="269" r:id="rId5"/>
    <p:sldId id="268" r:id="rId6"/>
    <p:sldId id="257" r:id="rId7"/>
    <p:sldId id="259" r:id="rId8"/>
    <p:sldId id="261" r:id="rId9"/>
    <p:sldId id="260" r:id="rId10"/>
    <p:sldId id="267" r:id="rId11"/>
    <p:sldId id="266" r:id="rId12"/>
    <p:sldId id="265" r:id="rId13"/>
    <p:sldId id="264" r:id="rId14"/>
    <p:sldId id="270" r:id="rId15"/>
    <p:sldId id="271" r:id="rId16"/>
    <p:sldId id="272" r:id="rId17"/>
    <p:sldId id="262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62E978-B422-49AA-83E0-ABF6D4990C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473A2D8-4EF3-42F5-B8F1-570DC7D1B7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16684A-25B4-40C5-8E41-5024FA49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EF73-0D37-44E5-963B-962292CFECD3}" type="datetimeFigureOut">
              <a:rPr lang="fr-FR" smtClean="0"/>
              <a:t>22/09/2020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3A9109-EFD0-478F-BC9A-1DEA1C70B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091CC5-949E-49A5-92B7-0D13A1636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BB2E-CA6C-4A22-A300-7B9D4772AD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850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6D06FD-0770-41FE-9695-FD33284A0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2D1CDDB-5638-425A-BA3C-0453D44C9D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E4BA0E-F6C7-407C-926D-5029AD062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EF73-0D37-44E5-963B-962292CFECD3}" type="datetimeFigureOut">
              <a:rPr lang="fr-FR" smtClean="0"/>
              <a:t>22/09/2020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6456D1-C754-409F-888A-ADC9865D3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3ACC38-19CB-427E-AC5A-873B8F60B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BB2E-CA6C-4A22-A300-7B9D4772AD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556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07EE718-532B-4200-8E14-AC80442C49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6FED159-C0AB-4942-A935-38CED9AC5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C63276-728E-454A-8F6D-9969FA332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EF73-0D37-44E5-963B-962292CFECD3}" type="datetimeFigureOut">
              <a:rPr lang="fr-FR" smtClean="0"/>
              <a:t>22/09/2020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29B422-C038-499E-89D4-5B2822A81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4805EE-4537-4EAC-ACEA-50DB3123B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BB2E-CA6C-4A22-A300-7B9D4772AD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2273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CC87FD-6F37-4911-BEC9-48BAD5F63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1DE8FD-E2BA-494C-86C3-7A5BDDC4C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78FDC9-39AA-48F2-A078-9A7996611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EF73-0D37-44E5-963B-962292CFECD3}" type="datetimeFigureOut">
              <a:rPr lang="fr-FR" smtClean="0"/>
              <a:t>22/09/2020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538F6B-1A8C-4E6A-8E38-8EB38322C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95D69E-51E0-442F-B73D-97F88DE40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BB2E-CA6C-4A22-A300-7B9D4772AD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3339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0A2242-E350-4343-BDDF-97F3E4B38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6B6EB46-E842-463E-8650-046B0083F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4B85A4-B6FA-4725-8AE1-4BABB3DCC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EF73-0D37-44E5-963B-962292CFECD3}" type="datetimeFigureOut">
              <a:rPr lang="fr-FR" smtClean="0"/>
              <a:t>22/09/2020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076DA1-2BC2-4F82-BAD4-01A972F16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D4420E-AAFF-4684-BEF2-D1BD7C359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BB2E-CA6C-4A22-A300-7B9D4772AD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498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0CF116-8CAE-4615-804A-31721FF84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0416C7-671C-4617-B9DA-7BB0795E7C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62BE101-F4BE-4E06-BE24-33F8E45816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8728962-C06B-452D-835F-B8EC22076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EF73-0D37-44E5-963B-962292CFECD3}" type="datetimeFigureOut">
              <a:rPr lang="fr-FR" smtClean="0"/>
              <a:t>22/09/2020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1992E30-8A00-4F85-AB41-C49D7BDC4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9B9F58B-EBDA-479E-9EBD-5BDFFF946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BB2E-CA6C-4A22-A300-7B9D4772AD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3711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A87D15-C4E6-490E-8B28-AF4381565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813C4C1-B3AE-4500-AC01-FC0656A45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97246C7-E79B-4722-8191-8BBFF479AE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259CC01-C54F-4BFE-BDB0-B521857D21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9D61AAB-0B72-410D-90BF-66684795B0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D55D597-B2B9-45F3-934F-F816B5365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EF73-0D37-44E5-963B-962292CFECD3}" type="datetimeFigureOut">
              <a:rPr lang="fr-FR" smtClean="0"/>
              <a:t>22/09/2020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C68D1D4-EC1D-4B97-B766-63ED97E7E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FAA095A-FAE5-43A7-8941-11B75847B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BB2E-CA6C-4A22-A300-7B9D4772AD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059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3295E3-EA0E-4290-987B-9689BC17B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CC1C0ED-3B0E-4F01-BDBF-3B7E7EE93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EF73-0D37-44E5-963B-962292CFECD3}" type="datetimeFigureOut">
              <a:rPr lang="fr-FR" smtClean="0"/>
              <a:t>22/09/2020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816E9FF-FB96-404D-B2EC-89CA20AD1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E672E02-9C39-4728-890D-49E48DDA0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BB2E-CA6C-4A22-A300-7B9D4772AD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684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Résultat de recherche d'images pour &quot;CC-By logo&quot;">
            <a:extLst>
              <a:ext uri="{FF2B5EF4-FFF2-40B4-BE49-F238E27FC236}">
                <a16:creationId xmlns:a16="http://schemas.microsoft.com/office/drawing/2014/main" id="{5C656FC7-E405-4175-B1A0-794DA702455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3993" y="6333281"/>
            <a:ext cx="826394" cy="289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3942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DFAC3D-A676-4B70-A6EE-40EE1D058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85663C-E039-42BE-95D2-EDE2CCF5A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470149A-5A7C-4AEE-85A3-03E0082653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B909130-C5AB-4C69-B76B-FFD659BD6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EF73-0D37-44E5-963B-962292CFECD3}" type="datetimeFigureOut">
              <a:rPr lang="fr-FR" smtClean="0"/>
              <a:t>22/09/2020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555EA11-42B8-40C3-B0FE-AF9667329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BE53EEA-980F-41D6-A2A9-7932512D4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BB2E-CA6C-4A22-A300-7B9D4772AD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62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104BFC-46D4-47A0-9110-310E3D4D5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E78ED97-23DD-4ABC-BDBB-75C3962984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9F7A3A-32D5-4E47-8EE2-5DD4B732C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F2C2F25-249F-4EE1-BF64-B68F653F4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EF73-0D37-44E5-963B-962292CFECD3}" type="datetimeFigureOut">
              <a:rPr lang="fr-FR" smtClean="0"/>
              <a:t>22/09/2020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92CE624-87DA-4147-AC48-A443AA73E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84BFC73-F237-4B8D-A5DF-97C74C264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BB2E-CA6C-4A22-A300-7B9D4772AD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644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541D227-2597-474B-9873-36261B534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9CD80CC-E82E-4E97-9982-175C2FF93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98179A-9CF2-429D-AB4A-CB6FE89DC2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9EF73-0D37-44E5-963B-962292CFECD3}" type="datetimeFigureOut">
              <a:rPr lang="fr-FR" smtClean="0"/>
              <a:t>22/09/2020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D9764D-76C3-4FE2-BCA3-E4AF141D75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F74F2D-910E-46CA-8173-CFEF74C732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DBB2E-CA6C-4A22-A300-7B9D4772AD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0838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410153-2AE5-480B-B934-D6C631A6CA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1C4FE56-BE40-42F4-AF2C-DC9F2A347D2E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Relationship mining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676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e 11">
            <a:extLst>
              <a:ext uri="{FF2B5EF4-FFF2-40B4-BE49-F238E27FC236}">
                <a16:creationId xmlns:a16="http://schemas.microsoft.com/office/drawing/2014/main" id="{86DD386F-EB2A-4ABA-88EC-0E49F072E213}"/>
              </a:ext>
            </a:extLst>
          </p:cNvPr>
          <p:cNvGrpSpPr/>
          <p:nvPr/>
        </p:nvGrpSpPr>
        <p:grpSpPr>
          <a:xfrm>
            <a:off x="478300" y="1414178"/>
            <a:ext cx="7090118" cy="1026942"/>
            <a:chOff x="1167617" y="1301636"/>
            <a:chExt cx="7090118" cy="1026942"/>
          </a:xfrm>
        </p:grpSpPr>
        <p:sp>
          <p:nvSpPr>
            <p:cNvPr id="3" name="Forme libre : forme 2">
              <a:extLst>
                <a:ext uri="{FF2B5EF4-FFF2-40B4-BE49-F238E27FC236}">
                  <a16:creationId xmlns:a16="http://schemas.microsoft.com/office/drawing/2014/main" id="{F4F22744-810D-4756-8C05-B8A11C497F7A}"/>
                </a:ext>
              </a:extLst>
            </p:cNvPr>
            <p:cNvSpPr/>
            <p:nvPr/>
          </p:nvSpPr>
          <p:spPr>
            <a:xfrm>
              <a:off x="1167617" y="1301637"/>
              <a:ext cx="3165231" cy="1026941"/>
            </a:xfrm>
            <a:custGeom>
              <a:avLst/>
              <a:gdLst>
                <a:gd name="connsiteX0" fmla="*/ 0 w 3165231"/>
                <a:gd name="connsiteY0" fmla="*/ 1026941 h 1026941"/>
                <a:gd name="connsiteX1" fmla="*/ 998807 w 3165231"/>
                <a:gd name="connsiteY1" fmla="*/ 647114 h 1026941"/>
                <a:gd name="connsiteX2" fmla="*/ 1702191 w 3165231"/>
                <a:gd name="connsiteY2" fmla="*/ 0 h 1026941"/>
                <a:gd name="connsiteX3" fmla="*/ 2222696 w 3165231"/>
                <a:gd name="connsiteY3" fmla="*/ 801858 h 1026941"/>
                <a:gd name="connsiteX4" fmla="*/ 3165231 w 3165231"/>
                <a:gd name="connsiteY4" fmla="*/ 1012874 h 1026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65231" h="1026941">
                  <a:moveTo>
                    <a:pt x="0" y="1026941"/>
                  </a:moveTo>
                  <a:lnTo>
                    <a:pt x="998807" y="647114"/>
                  </a:lnTo>
                  <a:lnTo>
                    <a:pt x="1702191" y="0"/>
                  </a:lnTo>
                  <a:lnTo>
                    <a:pt x="2222696" y="801858"/>
                  </a:lnTo>
                  <a:lnTo>
                    <a:pt x="3165231" y="1012874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Forme libre : forme 4">
              <a:extLst>
                <a:ext uri="{FF2B5EF4-FFF2-40B4-BE49-F238E27FC236}">
                  <a16:creationId xmlns:a16="http://schemas.microsoft.com/office/drawing/2014/main" id="{27AA3B8E-C5ED-4971-B192-E8559A760242}"/>
                </a:ext>
              </a:extLst>
            </p:cNvPr>
            <p:cNvSpPr/>
            <p:nvPr/>
          </p:nvSpPr>
          <p:spPr>
            <a:xfrm>
              <a:off x="3756073" y="1498583"/>
              <a:ext cx="239150" cy="801859"/>
            </a:xfrm>
            <a:custGeom>
              <a:avLst/>
              <a:gdLst>
                <a:gd name="connsiteX0" fmla="*/ 0 w 239150"/>
                <a:gd name="connsiteY0" fmla="*/ 787791 h 801859"/>
                <a:gd name="connsiteX1" fmla="*/ 98474 w 239150"/>
                <a:gd name="connsiteY1" fmla="*/ 0 h 801859"/>
                <a:gd name="connsiteX2" fmla="*/ 239150 w 239150"/>
                <a:gd name="connsiteY2" fmla="*/ 801859 h 801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9150" h="801859">
                  <a:moveTo>
                    <a:pt x="0" y="787791"/>
                  </a:moveTo>
                  <a:lnTo>
                    <a:pt x="98474" y="0"/>
                  </a:lnTo>
                  <a:lnTo>
                    <a:pt x="239150" y="801859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" name="Forme libre : forme 8">
              <a:extLst>
                <a:ext uri="{FF2B5EF4-FFF2-40B4-BE49-F238E27FC236}">
                  <a16:creationId xmlns:a16="http://schemas.microsoft.com/office/drawing/2014/main" id="{0D9A2FA0-7391-4AB9-8C36-59228A73EBE8}"/>
                </a:ext>
              </a:extLst>
            </p:cNvPr>
            <p:cNvSpPr/>
            <p:nvPr/>
          </p:nvSpPr>
          <p:spPr>
            <a:xfrm flipH="1">
              <a:off x="4093697" y="1301636"/>
              <a:ext cx="956602" cy="1026941"/>
            </a:xfrm>
            <a:custGeom>
              <a:avLst/>
              <a:gdLst>
                <a:gd name="connsiteX0" fmla="*/ 0 w 3165231"/>
                <a:gd name="connsiteY0" fmla="*/ 1026941 h 1026941"/>
                <a:gd name="connsiteX1" fmla="*/ 998807 w 3165231"/>
                <a:gd name="connsiteY1" fmla="*/ 647114 h 1026941"/>
                <a:gd name="connsiteX2" fmla="*/ 1702191 w 3165231"/>
                <a:gd name="connsiteY2" fmla="*/ 0 h 1026941"/>
                <a:gd name="connsiteX3" fmla="*/ 2222696 w 3165231"/>
                <a:gd name="connsiteY3" fmla="*/ 801858 h 1026941"/>
                <a:gd name="connsiteX4" fmla="*/ 3165231 w 3165231"/>
                <a:gd name="connsiteY4" fmla="*/ 1012874 h 1026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65231" h="1026941">
                  <a:moveTo>
                    <a:pt x="0" y="1026941"/>
                  </a:moveTo>
                  <a:lnTo>
                    <a:pt x="998807" y="647114"/>
                  </a:lnTo>
                  <a:lnTo>
                    <a:pt x="1702191" y="0"/>
                  </a:lnTo>
                  <a:lnTo>
                    <a:pt x="2222696" y="801858"/>
                  </a:lnTo>
                  <a:lnTo>
                    <a:pt x="3165231" y="1012874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Forme libre : forme 10">
              <a:extLst>
                <a:ext uri="{FF2B5EF4-FFF2-40B4-BE49-F238E27FC236}">
                  <a16:creationId xmlns:a16="http://schemas.microsoft.com/office/drawing/2014/main" id="{507E27D7-5368-4775-88C3-3CE867AC4DB1}"/>
                </a:ext>
              </a:extLst>
            </p:cNvPr>
            <p:cNvSpPr/>
            <p:nvPr/>
          </p:nvSpPr>
          <p:spPr>
            <a:xfrm flipH="1">
              <a:off x="4780669" y="2096087"/>
              <a:ext cx="3477066" cy="232491"/>
            </a:xfrm>
            <a:custGeom>
              <a:avLst/>
              <a:gdLst>
                <a:gd name="connsiteX0" fmla="*/ 0 w 3165231"/>
                <a:gd name="connsiteY0" fmla="*/ 1026941 h 1026941"/>
                <a:gd name="connsiteX1" fmla="*/ 998807 w 3165231"/>
                <a:gd name="connsiteY1" fmla="*/ 647114 h 1026941"/>
                <a:gd name="connsiteX2" fmla="*/ 1702191 w 3165231"/>
                <a:gd name="connsiteY2" fmla="*/ 0 h 1026941"/>
                <a:gd name="connsiteX3" fmla="*/ 2222696 w 3165231"/>
                <a:gd name="connsiteY3" fmla="*/ 801858 h 1026941"/>
                <a:gd name="connsiteX4" fmla="*/ 3165231 w 3165231"/>
                <a:gd name="connsiteY4" fmla="*/ 1012874 h 1026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65231" h="1026941">
                  <a:moveTo>
                    <a:pt x="0" y="1026941"/>
                  </a:moveTo>
                  <a:lnTo>
                    <a:pt x="998807" y="647114"/>
                  </a:lnTo>
                  <a:lnTo>
                    <a:pt x="1702191" y="0"/>
                  </a:lnTo>
                  <a:lnTo>
                    <a:pt x="2222696" y="801858"/>
                  </a:lnTo>
                  <a:lnTo>
                    <a:pt x="3165231" y="1012874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E3B15BFE-9F53-4F42-926B-FD1488BFAA47}"/>
              </a:ext>
            </a:extLst>
          </p:cNvPr>
          <p:cNvGrpSpPr/>
          <p:nvPr/>
        </p:nvGrpSpPr>
        <p:grpSpPr>
          <a:xfrm>
            <a:off x="546293" y="3172263"/>
            <a:ext cx="7090118" cy="1026942"/>
            <a:chOff x="1167617" y="1301636"/>
            <a:chExt cx="7090118" cy="1026942"/>
          </a:xfrm>
        </p:grpSpPr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id="{DDC51882-343A-4CEE-9EF2-58CB73F14A5D}"/>
                </a:ext>
              </a:extLst>
            </p:cNvPr>
            <p:cNvSpPr/>
            <p:nvPr/>
          </p:nvSpPr>
          <p:spPr>
            <a:xfrm>
              <a:off x="1167617" y="1301637"/>
              <a:ext cx="3165231" cy="1026941"/>
            </a:xfrm>
            <a:custGeom>
              <a:avLst/>
              <a:gdLst>
                <a:gd name="connsiteX0" fmla="*/ 0 w 3165231"/>
                <a:gd name="connsiteY0" fmla="*/ 1026941 h 1026941"/>
                <a:gd name="connsiteX1" fmla="*/ 998807 w 3165231"/>
                <a:gd name="connsiteY1" fmla="*/ 647114 h 1026941"/>
                <a:gd name="connsiteX2" fmla="*/ 1702191 w 3165231"/>
                <a:gd name="connsiteY2" fmla="*/ 0 h 1026941"/>
                <a:gd name="connsiteX3" fmla="*/ 2222696 w 3165231"/>
                <a:gd name="connsiteY3" fmla="*/ 801858 h 1026941"/>
                <a:gd name="connsiteX4" fmla="*/ 3165231 w 3165231"/>
                <a:gd name="connsiteY4" fmla="*/ 1012874 h 1026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65231" h="1026941">
                  <a:moveTo>
                    <a:pt x="0" y="1026941"/>
                  </a:moveTo>
                  <a:lnTo>
                    <a:pt x="998807" y="647114"/>
                  </a:lnTo>
                  <a:lnTo>
                    <a:pt x="1702191" y="0"/>
                  </a:lnTo>
                  <a:lnTo>
                    <a:pt x="2222696" y="801858"/>
                  </a:lnTo>
                  <a:lnTo>
                    <a:pt x="3165231" y="1012874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Forme libre : forme 14">
              <a:extLst>
                <a:ext uri="{FF2B5EF4-FFF2-40B4-BE49-F238E27FC236}">
                  <a16:creationId xmlns:a16="http://schemas.microsoft.com/office/drawing/2014/main" id="{6140C4EC-FB3F-4C44-8501-C65B0BC64A3F}"/>
                </a:ext>
              </a:extLst>
            </p:cNvPr>
            <p:cNvSpPr/>
            <p:nvPr/>
          </p:nvSpPr>
          <p:spPr>
            <a:xfrm>
              <a:off x="3756073" y="1498583"/>
              <a:ext cx="239150" cy="801859"/>
            </a:xfrm>
            <a:custGeom>
              <a:avLst/>
              <a:gdLst>
                <a:gd name="connsiteX0" fmla="*/ 0 w 239150"/>
                <a:gd name="connsiteY0" fmla="*/ 787791 h 801859"/>
                <a:gd name="connsiteX1" fmla="*/ 98474 w 239150"/>
                <a:gd name="connsiteY1" fmla="*/ 0 h 801859"/>
                <a:gd name="connsiteX2" fmla="*/ 239150 w 239150"/>
                <a:gd name="connsiteY2" fmla="*/ 801859 h 801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9150" h="801859">
                  <a:moveTo>
                    <a:pt x="0" y="787791"/>
                  </a:moveTo>
                  <a:lnTo>
                    <a:pt x="98474" y="0"/>
                  </a:lnTo>
                  <a:lnTo>
                    <a:pt x="239150" y="801859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A2402715-151F-4C32-9348-6E9C079E1F2D}"/>
                </a:ext>
              </a:extLst>
            </p:cNvPr>
            <p:cNvSpPr/>
            <p:nvPr/>
          </p:nvSpPr>
          <p:spPr>
            <a:xfrm flipH="1">
              <a:off x="4093697" y="1301636"/>
              <a:ext cx="956602" cy="1026941"/>
            </a:xfrm>
            <a:custGeom>
              <a:avLst/>
              <a:gdLst>
                <a:gd name="connsiteX0" fmla="*/ 0 w 3165231"/>
                <a:gd name="connsiteY0" fmla="*/ 1026941 h 1026941"/>
                <a:gd name="connsiteX1" fmla="*/ 998807 w 3165231"/>
                <a:gd name="connsiteY1" fmla="*/ 647114 h 1026941"/>
                <a:gd name="connsiteX2" fmla="*/ 1702191 w 3165231"/>
                <a:gd name="connsiteY2" fmla="*/ 0 h 1026941"/>
                <a:gd name="connsiteX3" fmla="*/ 2222696 w 3165231"/>
                <a:gd name="connsiteY3" fmla="*/ 801858 h 1026941"/>
                <a:gd name="connsiteX4" fmla="*/ 3165231 w 3165231"/>
                <a:gd name="connsiteY4" fmla="*/ 1012874 h 1026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65231" h="1026941">
                  <a:moveTo>
                    <a:pt x="0" y="1026941"/>
                  </a:moveTo>
                  <a:lnTo>
                    <a:pt x="998807" y="647114"/>
                  </a:lnTo>
                  <a:lnTo>
                    <a:pt x="1702191" y="0"/>
                  </a:lnTo>
                  <a:lnTo>
                    <a:pt x="2222696" y="801858"/>
                  </a:lnTo>
                  <a:lnTo>
                    <a:pt x="3165231" y="1012874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Forme libre : forme 16">
              <a:extLst>
                <a:ext uri="{FF2B5EF4-FFF2-40B4-BE49-F238E27FC236}">
                  <a16:creationId xmlns:a16="http://schemas.microsoft.com/office/drawing/2014/main" id="{437FE0EC-FEAF-4F2B-A9A9-60CAA6ECAD84}"/>
                </a:ext>
              </a:extLst>
            </p:cNvPr>
            <p:cNvSpPr/>
            <p:nvPr/>
          </p:nvSpPr>
          <p:spPr>
            <a:xfrm flipH="1">
              <a:off x="4780669" y="2096087"/>
              <a:ext cx="3477066" cy="232491"/>
            </a:xfrm>
            <a:custGeom>
              <a:avLst/>
              <a:gdLst>
                <a:gd name="connsiteX0" fmla="*/ 0 w 3165231"/>
                <a:gd name="connsiteY0" fmla="*/ 1026941 h 1026941"/>
                <a:gd name="connsiteX1" fmla="*/ 998807 w 3165231"/>
                <a:gd name="connsiteY1" fmla="*/ 647114 h 1026941"/>
                <a:gd name="connsiteX2" fmla="*/ 1702191 w 3165231"/>
                <a:gd name="connsiteY2" fmla="*/ 0 h 1026941"/>
                <a:gd name="connsiteX3" fmla="*/ 2222696 w 3165231"/>
                <a:gd name="connsiteY3" fmla="*/ 801858 h 1026941"/>
                <a:gd name="connsiteX4" fmla="*/ 3165231 w 3165231"/>
                <a:gd name="connsiteY4" fmla="*/ 1012874 h 1026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65231" h="1026941">
                  <a:moveTo>
                    <a:pt x="0" y="1026941"/>
                  </a:moveTo>
                  <a:lnTo>
                    <a:pt x="998807" y="647114"/>
                  </a:lnTo>
                  <a:lnTo>
                    <a:pt x="1702191" y="0"/>
                  </a:lnTo>
                  <a:lnTo>
                    <a:pt x="2222696" y="801858"/>
                  </a:lnTo>
                  <a:lnTo>
                    <a:pt x="3165231" y="1012874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80F7B7A6-828B-41A8-BBC1-5BA213D1D749}"/>
              </a:ext>
            </a:extLst>
          </p:cNvPr>
          <p:cNvGrpSpPr/>
          <p:nvPr/>
        </p:nvGrpSpPr>
        <p:grpSpPr>
          <a:xfrm>
            <a:off x="405615" y="4930350"/>
            <a:ext cx="7090118" cy="1026942"/>
            <a:chOff x="1167617" y="1301636"/>
            <a:chExt cx="7090118" cy="1026942"/>
          </a:xfrm>
        </p:grpSpPr>
        <p:sp>
          <p:nvSpPr>
            <p:cNvPr id="19" name="Forme libre : forme 18">
              <a:extLst>
                <a:ext uri="{FF2B5EF4-FFF2-40B4-BE49-F238E27FC236}">
                  <a16:creationId xmlns:a16="http://schemas.microsoft.com/office/drawing/2014/main" id="{819D5589-229F-450C-9C18-886F80B9B55A}"/>
                </a:ext>
              </a:extLst>
            </p:cNvPr>
            <p:cNvSpPr/>
            <p:nvPr/>
          </p:nvSpPr>
          <p:spPr>
            <a:xfrm>
              <a:off x="1167617" y="1301637"/>
              <a:ext cx="3165231" cy="1026941"/>
            </a:xfrm>
            <a:custGeom>
              <a:avLst/>
              <a:gdLst>
                <a:gd name="connsiteX0" fmla="*/ 0 w 3165231"/>
                <a:gd name="connsiteY0" fmla="*/ 1026941 h 1026941"/>
                <a:gd name="connsiteX1" fmla="*/ 998807 w 3165231"/>
                <a:gd name="connsiteY1" fmla="*/ 647114 h 1026941"/>
                <a:gd name="connsiteX2" fmla="*/ 1702191 w 3165231"/>
                <a:gd name="connsiteY2" fmla="*/ 0 h 1026941"/>
                <a:gd name="connsiteX3" fmla="*/ 2222696 w 3165231"/>
                <a:gd name="connsiteY3" fmla="*/ 801858 h 1026941"/>
                <a:gd name="connsiteX4" fmla="*/ 3165231 w 3165231"/>
                <a:gd name="connsiteY4" fmla="*/ 1012874 h 1026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65231" h="1026941">
                  <a:moveTo>
                    <a:pt x="0" y="1026941"/>
                  </a:moveTo>
                  <a:lnTo>
                    <a:pt x="998807" y="647114"/>
                  </a:lnTo>
                  <a:lnTo>
                    <a:pt x="1702191" y="0"/>
                  </a:lnTo>
                  <a:lnTo>
                    <a:pt x="2222696" y="801858"/>
                  </a:lnTo>
                  <a:lnTo>
                    <a:pt x="3165231" y="1012874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Forme libre : forme 19">
              <a:extLst>
                <a:ext uri="{FF2B5EF4-FFF2-40B4-BE49-F238E27FC236}">
                  <a16:creationId xmlns:a16="http://schemas.microsoft.com/office/drawing/2014/main" id="{A12923B5-20C5-4E26-A712-5C982E4B4F03}"/>
                </a:ext>
              </a:extLst>
            </p:cNvPr>
            <p:cNvSpPr/>
            <p:nvPr/>
          </p:nvSpPr>
          <p:spPr>
            <a:xfrm>
              <a:off x="3756073" y="1498583"/>
              <a:ext cx="239150" cy="801859"/>
            </a:xfrm>
            <a:custGeom>
              <a:avLst/>
              <a:gdLst>
                <a:gd name="connsiteX0" fmla="*/ 0 w 239150"/>
                <a:gd name="connsiteY0" fmla="*/ 787791 h 801859"/>
                <a:gd name="connsiteX1" fmla="*/ 98474 w 239150"/>
                <a:gd name="connsiteY1" fmla="*/ 0 h 801859"/>
                <a:gd name="connsiteX2" fmla="*/ 239150 w 239150"/>
                <a:gd name="connsiteY2" fmla="*/ 801859 h 801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9150" h="801859">
                  <a:moveTo>
                    <a:pt x="0" y="787791"/>
                  </a:moveTo>
                  <a:lnTo>
                    <a:pt x="98474" y="0"/>
                  </a:lnTo>
                  <a:lnTo>
                    <a:pt x="239150" y="801859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9BEB782B-5EF6-4A40-8E12-61362B83E167}"/>
                </a:ext>
              </a:extLst>
            </p:cNvPr>
            <p:cNvSpPr/>
            <p:nvPr/>
          </p:nvSpPr>
          <p:spPr>
            <a:xfrm flipH="1">
              <a:off x="4093697" y="1301636"/>
              <a:ext cx="956602" cy="1026941"/>
            </a:xfrm>
            <a:custGeom>
              <a:avLst/>
              <a:gdLst>
                <a:gd name="connsiteX0" fmla="*/ 0 w 3165231"/>
                <a:gd name="connsiteY0" fmla="*/ 1026941 h 1026941"/>
                <a:gd name="connsiteX1" fmla="*/ 998807 w 3165231"/>
                <a:gd name="connsiteY1" fmla="*/ 647114 h 1026941"/>
                <a:gd name="connsiteX2" fmla="*/ 1702191 w 3165231"/>
                <a:gd name="connsiteY2" fmla="*/ 0 h 1026941"/>
                <a:gd name="connsiteX3" fmla="*/ 2222696 w 3165231"/>
                <a:gd name="connsiteY3" fmla="*/ 801858 h 1026941"/>
                <a:gd name="connsiteX4" fmla="*/ 3165231 w 3165231"/>
                <a:gd name="connsiteY4" fmla="*/ 1012874 h 1026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65231" h="1026941">
                  <a:moveTo>
                    <a:pt x="0" y="1026941"/>
                  </a:moveTo>
                  <a:lnTo>
                    <a:pt x="998807" y="647114"/>
                  </a:lnTo>
                  <a:lnTo>
                    <a:pt x="1702191" y="0"/>
                  </a:lnTo>
                  <a:lnTo>
                    <a:pt x="2222696" y="801858"/>
                  </a:lnTo>
                  <a:lnTo>
                    <a:pt x="3165231" y="1012874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Forme libre : forme 21">
              <a:extLst>
                <a:ext uri="{FF2B5EF4-FFF2-40B4-BE49-F238E27FC236}">
                  <a16:creationId xmlns:a16="http://schemas.microsoft.com/office/drawing/2014/main" id="{61772C49-756D-468B-A4D3-3BFFA0A38337}"/>
                </a:ext>
              </a:extLst>
            </p:cNvPr>
            <p:cNvSpPr/>
            <p:nvPr/>
          </p:nvSpPr>
          <p:spPr>
            <a:xfrm flipH="1">
              <a:off x="4780669" y="2096087"/>
              <a:ext cx="3477066" cy="232491"/>
            </a:xfrm>
            <a:custGeom>
              <a:avLst/>
              <a:gdLst>
                <a:gd name="connsiteX0" fmla="*/ 0 w 3165231"/>
                <a:gd name="connsiteY0" fmla="*/ 1026941 h 1026941"/>
                <a:gd name="connsiteX1" fmla="*/ 998807 w 3165231"/>
                <a:gd name="connsiteY1" fmla="*/ 647114 h 1026941"/>
                <a:gd name="connsiteX2" fmla="*/ 1702191 w 3165231"/>
                <a:gd name="connsiteY2" fmla="*/ 0 h 1026941"/>
                <a:gd name="connsiteX3" fmla="*/ 2222696 w 3165231"/>
                <a:gd name="connsiteY3" fmla="*/ 801858 h 1026941"/>
                <a:gd name="connsiteX4" fmla="*/ 3165231 w 3165231"/>
                <a:gd name="connsiteY4" fmla="*/ 1012874 h 1026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65231" h="1026941">
                  <a:moveTo>
                    <a:pt x="0" y="1026941"/>
                  </a:moveTo>
                  <a:lnTo>
                    <a:pt x="998807" y="647114"/>
                  </a:lnTo>
                  <a:lnTo>
                    <a:pt x="1702191" y="0"/>
                  </a:lnTo>
                  <a:lnTo>
                    <a:pt x="2222696" y="801858"/>
                  </a:lnTo>
                  <a:lnTo>
                    <a:pt x="3165231" y="1012874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90F75474-7CE4-45FF-B7B6-F313FBCF1F39}"/>
              </a:ext>
            </a:extLst>
          </p:cNvPr>
          <p:cNvSpPr/>
          <p:nvPr/>
        </p:nvSpPr>
        <p:spPr>
          <a:xfrm>
            <a:off x="671990" y="398886"/>
            <a:ext cx="7377983" cy="742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de-DE" sz="32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on real time </a:t>
            </a:r>
            <a:r>
              <a:rPr lang="de-DE" sz="32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electricity</a:t>
            </a:r>
            <a:r>
              <a:rPr lang="de-DE" sz="32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32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consumption</a:t>
            </a:r>
            <a:endParaRPr lang="de-DE" sz="32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431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our À Micro Ondes, Four, Appareil, Cuisine, Chaleurs">
            <a:extLst>
              <a:ext uri="{FF2B5EF4-FFF2-40B4-BE49-F238E27FC236}">
                <a16:creationId xmlns:a16="http://schemas.microsoft.com/office/drawing/2014/main" id="{D0E06924-F976-42F2-946B-A01DE4D8C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145" y="1750251"/>
            <a:ext cx="2308626" cy="1551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Lave Vaisselle, Hôtel, Restaurant, Vaisselle">
            <a:extLst>
              <a:ext uri="{FF2B5EF4-FFF2-40B4-BE49-F238E27FC236}">
                <a16:creationId xmlns:a16="http://schemas.microsoft.com/office/drawing/2014/main" id="{7D980269-94AB-4ACE-8A45-8805F0392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289" y="3882812"/>
            <a:ext cx="2089299" cy="208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rme libre : forme 6">
            <a:extLst>
              <a:ext uri="{FF2B5EF4-FFF2-40B4-BE49-F238E27FC236}">
                <a16:creationId xmlns:a16="http://schemas.microsoft.com/office/drawing/2014/main" id="{96DAF658-B2D8-409D-A420-23BD892B7A45}"/>
              </a:ext>
            </a:extLst>
          </p:cNvPr>
          <p:cNvSpPr/>
          <p:nvPr/>
        </p:nvSpPr>
        <p:spPr>
          <a:xfrm>
            <a:off x="1237955" y="4945170"/>
            <a:ext cx="3165231" cy="1026941"/>
          </a:xfrm>
          <a:custGeom>
            <a:avLst/>
            <a:gdLst>
              <a:gd name="connsiteX0" fmla="*/ 0 w 3165231"/>
              <a:gd name="connsiteY0" fmla="*/ 1026941 h 1026941"/>
              <a:gd name="connsiteX1" fmla="*/ 998807 w 3165231"/>
              <a:gd name="connsiteY1" fmla="*/ 647114 h 1026941"/>
              <a:gd name="connsiteX2" fmla="*/ 1702191 w 3165231"/>
              <a:gd name="connsiteY2" fmla="*/ 0 h 1026941"/>
              <a:gd name="connsiteX3" fmla="*/ 2222696 w 3165231"/>
              <a:gd name="connsiteY3" fmla="*/ 801858 h 1026941"/>
              <a:gd name="connsiteX4" fmla="*/ 3165231 w 3165231"/>
              <a:gd name="connsiteY4" fmla="*/ 1012874 h 1026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5231" h="1026941">
                <a:moveTo>
                  <a:pt x="0" y="1026941"/>
                </a:moveTo>
                <a:lnTo>
                  <a:pt x="998807" y="647114"/>
                </a:lnTo>
                <a:lnTo>
                  <a:pt x="1702191" y="0"/>
                </a:lnTo>
                <a:lnTo>
                  <a:pt x="2222696" y="801858"/>
                </a:lnTo>
                <a:lnTo>
                  <a:pt x="3165231" y="1012874"/>
                </a:lnTo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1CEEB7E3-A87F-424F-AC6E-6F5915568D30}"/>
              </a:ext>
            </a:extLst>
          </p:cNvPr>
          <p:cNvSpPr/>
          <p:nvPr/>
        </p:nvSpPr>
        <p:spPr>
          <a:xfrm>
            <a:off x="2700996" y="2252415"/>
            <a:ext cx="239150" cy="801859"/>
          </a:xfrm>
          <a:custGeom>
            <a:avLst/>
            <a:gdLst>
              <a:gd name="connsiteX0" fmla="*/ 0 w 239150"/>
              <a:gd name="connsiteY0" fmla="*/ 787791 h 801859"/>
              <a:gd name="connsiteX1" fmla="*/ 98474 w 239150"/>
              <a:gd name="connsiteY1" fmla="*/ 0 h 801859"/>
              <a:gd name="connsiteX2" fmla="*/ 239150 w 239150"/>
              <a:gd name="connsiteY2" fmla="*/ 801859 h 801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9150" h="801859">
                <a:moveTo>
                  <a:pt x="0" y="787791"/>
                </a:moveTo>
                <a:lnTo>
                  <a:pt x="98474" y="0"/>
                </a:lnTo>
                <a:lnTo>
                  <a:pt x="239150" y="801859"/>
                </a:lnTo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DBBF44E-CD61-48C6-8882-80B5C7A4DF25}"/>
              </a:ext>
            </a:extLst>
          </p:cNvPr>
          <p:cNvSpPr/>
          <p:nvPr/>
        </p:nvSpPr>
        <p:spPr>
          <a:xfrm>
            <a:off x="671990" y="398886"/>
            <a:ext cx="7377983" cy="742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de-DE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de-DE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  <a:r>
              <a:rPr lang="de-DE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de-DE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lang="de-DE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house</a:t>
            </a:r>
            <a:r>
              <a:rPr lang="de-DE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lang="de-DE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de-DE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signature</a:t>
            </a:r>
            <a:endParaRPr lang="de-DE" sz="32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235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Lampe, La Lumière, Poire, Ampoule, Hell, Conception">
            <a:extLst>
              <a:ext uri="{FF2B5EF4-FFF2-40B4-BE49-F238E27FC236}">
                <a16:creationId xmlns:a16="http://schemas.microsoft.com/office/drawing/2014/main" id="{18E7BAE8-536C-48E4-A631-FA65E7C3C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75" y="1603716"/>
            <a:ext cx="982385" cy="98238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DA483ED-825E-493E-8C15-04EA1F70FF6D}"/>
              </a:ext>
            </a:extLst>
          </p:cNvPr>
          <p:cNvSpPr/>
          <p:nvPr/>
        </p:nvSpPr>
        <p:spPr>
          <a:xfrm>
            <a:off x="453036" y="234651"/>
            <a:ext cx="7453007" cy="982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de-DE" sz="4400" b="0" i="0" dirty="0" err="1">
                <a:solidFill>
                  <a:schemeClr val="bg1"/>
                </a:solidFill>
                <a:effectLst/>
                <a:latin typeface="Linux Libertine"/>
              </a:rPr>
              <a:t>Sequences</a:t>
            </a:r>
            <a:r>
              <a:rPr lang="de-DE" sz="4400" b="0" i="0" dirty="0">
                <a:solidFill>
                  <a:schemeClr val="bg1"/>
                </a:solidFill>
                <a:effectLst/>
                <a:latin typeface="Linux Libertine"/>
              </a:rPr>
              <a:t> </a:t>
            </a:r>
            <a:r>
              <a:rPr lang="de-DE" sz="4400" b="0" i="0" dirty="0" err="1">
                <a:solidFill>
                  <a:schemeClr val="bg1"/>
                </a:solidFill>
                <a:effectLst/>
                <a:latin typeface="Linux Libertine"/>
              </a:rPr>
              <a:t>of</a:t>
            </a:r>
            <a:r>
              <a:rPr lang="de-DE" sz="4400" b="0" i="0" dirty="0">
                <a:solidFill>
                  <a:schemeClr val="bg1"/>
                </a:solidFill>
                <a:effectLst/>
                <a:latin typeface="Linux Libertine"/>
              </a:rPr>
              <a:t> </a:t>
            </a:r>
            <a:r>
              <a:rPr lang="de-DE" sz="4400" b="0" i="0" dirty="0" err="1">
                <a:solidFill>
                  <a:schemeClr val="bg1"/>
                </a:solidFill>
                <a:effectLst/>
                <a:latin typeface="Linux Libertine"/>
              </a:rPr>
              <a:t>device</a:t>
            </a:r>
            <a:r>
              <a:rPr lang="de-DE" sz="4400" b="0" i="0" dirty="0">
                <a:solidFill>
                  <a:schemeClr val="bg1"/>
                </a:solidFill>
                <a:effectLst/>
                <a:latin typeface="Linux Libertine"/>
              </a:rPr>
              <a:t> </a:t>
            </a:r>
            <a:r>
              <a:rPr lang="de-DE" sz="4400" b="0" i="0" dirty="0" err="1">
                <a:solidFill>
                  <a:schemeClr val="bg1"/>
                </a:solidFill>
                <a:effectLst/>
                <a:latin typeface="Linux Libertine"/>
              </a:rPr>
              <a:t>uses</a:t>
            </a:r>
            <a:endParaRPr lang="de-DE" sz="4400" b="0" i="0" dirty="0">
              <a:solidFill>
                <a:schemeClr val="bg1"/>
              </a:solidFill>
              <a:effectLst/>
              <a:latin typeface="Linux Libertine"/>
            </a:endParaRPr>
          </a:p>
        </p:txBody>
      </p:sp>
      <p:pic>
        <p:nvPicPr>
          <p:cNvPr id="3076" name="Picture 4" descr="Lave Vaisselle, Hôtel, Restaurant, Vaisselle">
            <a:extLst>
              <a:ext uri="{FF2B5EF4-FFF2-40B4-BE49-F238E27FC236}">
                <a16:creationId xmlns:a16="http://schemas.microsoft.com/office/drawing/2014/main" id="{DE881340-A5D4-45C2-8DE4-165DD8AB2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222" y="1603715"/>
            <a:ext cx="982385" cy="982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Machine À Laver, Vêtements, Blanchisserie, Laveuse">
            <a:extLst>
              <a:ext uri="{FF2B5EF4-FFF2-40B4-BE49-F238E27FC236}">
                <a16:creationId xmlns:a16="http://schemas.microsoft.com/office/drawing/2014/main" id="{13FFDF6B-5175-491B-A3BD-E64085E0D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5818" y="1603714"/>
            <a:ext cx="607169" cy="982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Tv, Écran, Moniteur, Ordinateur, La Technologie, Icône">
            <a:extLst>
              <a:ext uri="{FF2B5EF4-FFF2-40B4-BE49-F238E27FC236}">
                <a16:creationId xmlns:a16="http://schemas.microsoft.com/office/drawing/2014/main" id="{47C26E5B-4109-4684-8724-9CD1C641B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198" y="1616604"/>
            <a:ext cx="1001257" cy="1001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Lampe, La Lumière, Poire, Ampoule, Hell, Conception">
            <a:extLst>
              <a:ext uri="{FF2B5EF4-FFF2-40B4-BE49-F238E27FC236}">
                <a16:creationId xmlns:a16="http://schemas.microsoft.com/office/drawing/2014/main" id="{9335CEEA-2F0A-4EF8-9A9D-10E08B7A2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070" y="3097971"/>
            <a:ext cx="982385" cy="98238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Lave Vaisselle, Hôtel, Restaurant, Vaisselle">
            <a:extLst>
              <a:ext uri="{FF2B5EF4-FFF2-40B4-BE49-F238E27FC236}">
                <a16:creationId xmlns:a16="http://schemas.microsoft.com/office/drawing/2014/main" id="{B3710135-5CFE-40B9-B4A7-439F656ED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222" y="3090923"/>
            <a:ext cx="982385" cy="982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Machine À Laver, Vêtements, Blanchisserie, Laveuse">
            <a:extLst>
              <a:ext uri="{FF2B5EF4-FFF2-40B4-BE49-F238E27FC236}">
                <a16:creationId xmlns:a16="http://schemas.microsoft.com/office/drawing/2014/main" id="{77A28578-F5B3-4271-A518-7A6ACCC95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5818" y="3090922"/>
            <a:ext cx="607169" cy="982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Tv, Écran, Moniteur, Ordinateur, La Technologie, Icône">
            <a:extLst>
              <a:ext uri="{FF2B5EF4-FFF2-40B4-BE49-F238E27FC236}">
                <a16:creationId xmlns:a16="http://schemas.microsoft.com/office/drawing/2014/main" id="{59698B59-BCBB-402B-B40A-023A42D29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54" y="3097971"/>
            <a:ext cx="1001257" cy="1001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Lampe, La Lumière, Poire, Ampoule, Hell, Conception">
            <a:extLst>
              <a:ext uri="{FF2B5EF4-FFF2-40B4-BE49-F238E27FC236}">
                <a16:creationId xmlns:a16="http://schemas.microsoft.com/office/drawing/2014/main" id="{0FC55C1B-F1C0-4140-B8F8-26946A479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991" y="4362719"/>
            <a:ext cx="982385" cy="98238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Machine À Laver, Vêtements, Blanchisserie, Laveuse">
            <a:extLst>
              <a:ext uri="{FF2B5EF4-FFF2-40B4-BE49-F238E27FC236}">
                <a16:creationId xmlns:a16="http://schemas.microsoft.com/office/drawing/2014/main" id="{7EDBFFFF-899E-4E63-886D-6A3E64B52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739" y="4355670"/>
            <a:ext cx="607169" cy="982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Tv, Écran, Moniteur, Ordinateur, La Technologie, Icône">
            <a:extLst>
              <a:ext uri="{FF2B5EF4-FFF2-40B4-BE49-F238E27FC236}">
                <a16:creationId xmlns:a16="http://schemas.microsoft.com/office/drawing/2014/main" id="{88481FAD-0FDD-4FA4-9935-D2F1E3A5B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75" y="4362719"/>
            <a:ext cx="1001257" cy="1001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Machine À Laver, Vêtements, Blanchisserie, Laveuse">
            <a:extLst>
              <a:ext uri="{FF2B5EF4-FFF2-40B4-BE49-F238E27FC236}">
                <a16:creationId xmlns:a16="http://schemas.microsoft.com/office/drawing/2014/main" id="{C94DE291-6C56-47C1-8F47-3FAE96E21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751" y="4355670"/>
            <a:ext cx="607169" cy="982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9428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Lampe, La Lumière, Poire, Ampoule, Hell, Conception">
            <a:extLst>
              <a:ext uri="{FF2B5EF4-FFF2-40B4-BE49-F238E27FC236}">
                <a16:creationId xmlns:a16="http://schemas.microsoft.com/office/drawing/2014/main" id="{18E7BAE8-536C-48E4-A631-FA65E7C3C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403" y="2683869"/>
            <a:ext cx="1466100" cy="14661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DA483ED-825E-493E-8C15-04EA1F70FF6D}"/>
              </a:ext>
            </a:extLst>
          </p:cNvPr>
          <p:cNvSpPr/>
          <p:nvPr/>
        </p:nvSpPr>
        <p:spPr>
          <a:xfrm>
            <a:off x="453036" y="601769"/>
            <a:ext cx="7453007" cy="982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de-DE" sz="4400" b="0" i="0" dirty="0">
                <a:solidFill>
                  <a:schemeClr val="bg1"/>
                </a:solidFill>
                <a:effectLst/>
                <a:latin typeface="Linux Libertine"/>
              </a:rPr>
              <a:t>Mining </a:t>
            </a:r>
            <a:r>
              <a:rPr lang="de-DE" sz="4400" b="0" i="0" dirty="0" err="1">
                <a:solidFill>
                  <a:schemeClr val="bg1"/>
                </a:solidFill>
                <a:effectLst/>
                <a:latin typeface="Linux Libertine"/>
              </a:rPr>
              <a:t>for</a:t>
            </a:r>
            <a:r>
              <a:rPr lang="de-DE" sz="4400" b="0" i="0" dirty="0">
                <a:solidFill>
                  <a:schemeClr val="bg1"/>
                </a:solidFill>
                <a:effectLst/>
                <a:latin typeface="Linux Libertine"/>
              </a:rPr>
              <a:t> </a:t>
            </a:r>
            <a:r>
              <a:rPr lang="de-DE" sz="4400" b="0" i="0" dirty="0" err="1">
                <a:solidFill>
                  <a:schemeClr val="bg1"/>
                </a:solidFill>
                <a:effectLst/>
                <a:latin typeface="Linux Libertine"/>
              </a:rPr>
              <a:t>recurring</a:t>
            </a:r>
            <a:r>
              <a:rPr lang="de-DE" sz="4400" b="0" i="0" dirty="0">
                <a:solidFill>
                  <a:schemeClr val="bg1"/>
                </a:solidFill>
                <a:effectLst/>
                <a:latin typeface="Linux Libertine"/>
              </a:rPr>
              <a:t> </a:t>
            </a:r>
            <a:r>
              <a:rPr lang="de-DE" sz="4400" b="0" i="0" dirty="0" err="1">
                <a:solidFill>
                  <a:schemeClr val="bg1"/>
                </a:solidFill>
                <a:effectLst/>
                <a:latin typeface="Linux Libertine"/>
              </a:rPr>
              <a:t>patterns</a:t>
            </a:r>
            <a:endParaRPr lang="de-DE" sz="4400" b="0" i="0" dirty="0">
              <a:solidFill>
                <a:schemeClr val="bg1"/>
              </a:solidFill>
              <a:effectLst/>
              <a:latin typeface="Linux Libertine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BD086C-8EB9-4D9D-A7CB-21426F642049}"/>
              </a:ext>
            </a:extLst>
          </p:cNvPr>
          <p:cNvSpPr/>
          <p:nvPr/>
        </p:nvSpPr>
        <p:spPr>
          <a:xfrm>
            <a:off x="829085" y="4649008"/>
            <a:ext cx="7453007" cy="982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de-DE" sz="4400" b="0" i="0" dirty="0" err="1">
                <a:solidFill>
                  <a:schemeClr val="bg1"/>
                </a:solidFill>
                <a:effectLst/>
                <a:latin typeface="Linux Libertine"/>
              </a:rPr>
              <a:t>Then</a:t>
            </a:r>
            <a:r>
              <a:rPr lang="de-DE" sz="4400" b="0" i="0" dirty="0">
                <a:solidFill>
                  <a:schemeClr val="bg1"/>
                </a:solidFill>
                <a:effectLst/>
                <a:latin typeface="Linux Libertine"/>
              </a:rPr>
              <a:t> </a:t>
            </a:r>
            <a:r>
              <a:rPr lang="de-DE" sz="4400" b="0" i="0" dirty="0" err="1">
                <a:solidFill>
                  <a:schemeClr val="bg1"/>
                </a:solidFill>
                <a:effectLst/>
                <a:latin typeface="Linux Libertine"/>
              </a:rPr>
              <a:t>interpreting</a:t>
            </a:r>
            <a:r>
              <a:rPr lang="de-DE" sz="4400" b="0" i="0" dirty="0">
                <a:solidFill>
                  <a:schemeClr val="bg1"/>
                </a:solidFill>
                <a:effectLst/>
                <a:latin typeface="Linux Libertine"/>
              </a:rPr>
              <a:t> </a:t>
            </a:r>
            <a:r>
              <a:rPr lang="de-DE" sz="4400" b="0" i="0" dirty="0" err="1">
                <a:solidFill>
                  <a:schemeClr val="bg1"/>
                </a:solidFill>
                <a:effectLst/>
                <a:latin typeface="Linux Libertine"/>
              </a:rPr>
              <a:t>them</a:t>
            </a:r>
            <a:r>
              <a:rPr lang="de-DE" sz="4400" b="0" i="0" dirty="0">
                <a:solidFill>
                  <a:schemeClr val="bg1"/>
                </a:solidFill>
                <a:effectLst/>
                <a:latin typeface="Linux Libertine"/>
              </a:rPr>
              <a:t> …</a:t>
            </a:r>
          </a:p>
        </p:txBody>
      </p:sp>
      <p:pic>
        <p:nvPicPr>
          <p:cNvPr id="3076" name="Picture 4" descr="Lave Vaisselle, Hôtel, Restaurant, Vaisselle">
            <a:extLst>
              <a:ext uri="{FF2B5EF4-FFF2-40B4-BE49-F238E27FC236}">
                <a16:creationId xmlns:a16="http://schemas.microsoft.com/office/drawing/2014/main" id="{DE881340-A5D4-45C2-8DE4-165DD8AB2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008" y="2574388"/>
            <a:ext cx="1575581" cy="1575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Tv, Écran, Moniteur, Ordinateur, La Technologie, Icône">
            <a:extLst>
              <a:ext uri="{FF2B5EF4-FFF2-40B4-BE49-F238E27FC236}">
                <a16:creationId xmlns:a16="http://schemas.microsoft.com/office/drawing/2014/main" id="{A63936A7-D3B0-4E43-90C8-2F1FE5321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094" y="2574387"/>
            <a:ext cx="1575581" cy="1575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2325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81C4FE56-BE40-42F4-AF2C-DC9F2A347D2E}"/>
              </a:ext>
            </a:extLst>
          </p:cNvPr>
          <p:cNvSpPr txBox="1"/>
          <p:nvPr/>
        </p:nvSpPr>
        <p:spPr>
          <a:xfrm>
            <a:off x="611048" y="5383100"/>
            <a:ext cx="10331772" cy="1264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Conclusion : Mining massive datasets</a:t>
            </a: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800" dirty="0">
              <a:solidFill>
                <a:srgbClr val="FFFFFF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1026" name="Picture 2" descr="Serveur De, L'Espace, La Salle Des Serveurs, Sombre">
            <a:extLst>
              <a:ext uri="{FF2B5EF4-FFF2-40B4-BE49-F238E27FC236}">
                <a16:creationId xmlns:a16="http://schemas.microsoft.com/office/drawing/2014/main" id="{C5B42B4A-0F22-4095-A2AC-73B18D24CA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8" r="6967" b="-1"/>
          <a:stretch/>
        </p:blipFill>
        <p:spPr bwMode="auto">
          <a:xfrm>
            <a:off x="320040" y="320040"/>
            <a:ext cx="11548872" cy="4462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9362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9F6AD07-C2ED-4447-AC40-70F103D69913}"/>
              </a:ext>
            </a:extLst>
          </p:cNvPr>
          <p:cNvSpPr txBox="1"/>
          <p:nvPr/>
        </p:nvSpPr>
        <p:spPr>
          <a:xfrm>
            <a:off x="993097" y="900979"/>
            <a:ext cx="10204555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indent="-6858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Databases so large that it is not possible run analyses on a single computer</a:t>
            </a:r>
          </a:p>
          <a:p>
            <a:pPr marL="685800" indent="-6858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4000" dirty="0">
              <a:solidFill>
                <a:srgbClr val="FFFFFF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1600200" lvl="2" indent="-6858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Parallel and distributed processing</a:t>
            </a:r>
          </a:p>
          <a:p>
            <a:pPr marL="1600200" lvl="2" indent="-6858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4000" dirty="0">
              <a:solidFill>
                <a:srgbClr val="FFFFFF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1600200" lvl="2" indent="-6858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New programming paradigms</a:t>
            </a:r>
          </a:p>
        </p:txBody>
      </p:sp>
      <p:pic>
        <p:nvPicPr>
          <p:cNvPr id="2050" name="Picture 2" descr="Parallel Processing Icons - Download Free Vector Icons | Noun Project">
            <a:extLst>
              <a:ext uri="{FF2B5EF4-FFF2-40B4-BE49-F238E27FC236}">
                <a16:creationId xmlns:a16="http://schemas.microsoft.com/office/drawing/2014/main" id="{D1B53A75-BF26-41FE-94FA-CBC47EBD0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0186" y="3429000"/>
            <a:ext cx="2528021" cy="2528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4815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40DB160-83AF-4BF3-80B5-1308269A9D16}"/>
              </a:ext>
            </a:extLst>
          </p:cNvPr>
          <p:cNvSpPr/>
          <p:nvPr/>
        </p:nvSpPr>
        <p:spPr>
          <a:xfrm>
            <a:off x="681143" y="834946"/>
            <a:ext cx="11039576" cy="4829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4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de-DE" sz="4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Learn</a:t>
            </a:r>
            <a:r>
              <a:rPr lang="de-DE" sz="4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4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  <a:r>
              <a:rPr lang="de-DE" sz="4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4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environments</a:t>
            </a:r>
            <a:endParaRPr lang="de-DE" sz="40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5715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de-DE" sz="4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Map-reduce</a:t>
            </a:r>
            <a:endParaRPr lang="de-DE" sz="40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4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de-DE" sz="4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Become</a:t>
            </a:r>
            <a:r>
              <a:rPr lang="de-DE" sz="4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4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familiar</a:t>
            </a:r>
            <a:r>
              <a:rPr lang="de-DE" sz="4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4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de-DE" sz="4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popular</a:t>
            </a:r>
            <a:r>
              <a:rPr lang="de-DE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Big </a:t>
            </a:r>
            <a:r>
              <a:rPr lang="de-DE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de-DE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endParaRPr lang="de-DE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5715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de-DE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Hadoop </a:t>
            </a:r>
            <a:r>
              <a:rPr lang="de-DE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ecosystem</a:t>
            </a:r>
            <a:r>
              <a:rPr lang="de-DE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Google GFS, Apache Spark </a:t>
            </a:r>
            <a:endParaRPr lang="de-DE" sz="40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425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Résultat de recherche d'images pour &quot;logo cy tech&quot;">
            <a:extLst>
              <a:ext uri="{FF2B5EF4-FFF2-40B4-BE49-F238E27FC236}">
                <a16:creationId xmlns:a16="http://schemas.microsoft.com/office/drawing/2014/main" id="{86B6CB86-057E-44B0-B3CE-E7E0510B4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513" y="2438400"/>
            <a:ext cx="4752975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0792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40DB160-83AF-4BF3-80B5-1308269A9D16}"/>
              </a:ext>
            </a:extLst>
          </p:cNvPr>
          <p:cNvSpPr/>
          <p:nvPr/>
        </p:nvSpPr>
        <p:spPr>
          <a:xfrm>
            <a:off x="607781" y="989616"/>
            <a:ext cx="7438939" cy="40293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de-DE" sz="4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de-DE" sz="4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Relationship</a:t>
            </a:r>
            <a:r>
              <a:rPr lang="de-DE" sz="4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4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mining</a:t>
            </a:r>
            <a:endParaRPr lang="de-DE" sz="44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85900" lvl="2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4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Correlation</a:t>
            </a:r>
            <a:r>
              <a:rPr lang="de-DE" sz="4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4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mining</a:t>
            </a:r>
            <a:endParaRPr lang="de-DE" sz="44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85900" lvl="2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4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Association</a:t>
            </a:r>
            <a:r>
              <a:rPr lang="de-DE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Rule Mining</a:t>
            </a:r>
          </a:p>
          <a:p>
            <a:pPr marL="1485900" lvl="2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4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</a:t>
            </a:r>
            <a:r>
              <a:rPr lang="de-DE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4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mining</a:t>
            </a:r>
            <a:endParaRPr lang="de-DE" sz="44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969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308797-0A8D-4827-85E2-008C3BEBDCD5}"/>
              </a:ext>
            </a:extLst>
          </p:cNvPr>
          <p:cNvSpPr/>
          <p:nvPr/>
        </p:nvSpPr>
        <p:spPr>
          <a:xfrm>
            <a:off x="762525" y="483179"/>
            <a:ext cx="7438939" cy="982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de-DE" sz="4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de-DE" sz="4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Correlation</a:t>
            </a:r>
            <a:r>
              <a:rPr lang="de-DE" sz="4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4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mining</a:t>
            </a:r>
            <a:endParaRPr lang="de-DE" sz="44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40AF239-D030-4C7F-9F66-A1BBC5B66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334" y="1988815"/>
            <a:ext cx="3498374" cy="3145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ortefeuille, L'Argent, Finances, De Trésorerie">
            <a:extLst>
              <a:ext uri="{FF2B5EF4-FFF2-40B4-BE49-F238E27FC236}">
                <a16:creationId xmlns:a16="http://schemas.microsoft.com/office/drawing/2014/main" id="{D0E278F8-29D1-4206-8BEE-2E810070C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273" y="3009604"/>
            <a:ext cx="1104314" cy="110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ivre, L'Éducation, Livres, Référence, Aider">
            <a:extLst>
              <a:ext uri="{FF2B5EF4-FFF2-40B4-BE49-F238E27FC236}">
                <a16:creationId xmlns:a16="http://schemas.microsoft.com/office/drawing/2014/main" id="{866F29FA-28FF-410B-9E30-000743058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181" y="5373446"/>
            <a:ext cx="1466190" cy="1301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561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308797-0A8D-4827-85E2-008C3BEBDCD5}"/>
              </a:ext>
            </a:extLst>
          </p:cNvPr>
          <p:cNvSpPr/>
          <p:nvPr/>
        </p:nvSpPr>
        <p:spPr>
          <a:xfrm>
            <a:off x="1562393" y="497247"/>
            <a:ext cx="7511269" cy="986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de-DE" sz="4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de-DE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Crossing multiple variables</a:t>
            </a:r>
            <a:endParaRPr lang="de-DE" sz="44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06C7E07-B314-44A6-BAB8-F4D5384CE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393" y="1856832"/>
            <a:ext cx="4979084" cy="431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rand Père, Grand Mère, Dessins Animés, Image">
            <a:extLst>
              <a:ext uri="{FF2B5EF4-FFF2-40B4-BE49-F238E27FC236}">
                <a16:creationId xmlns:a16="http://schemas.microsoft.com/office/drawing/2014/main" id="{AC3D510F-8F44-4C2D-BC98-8463F0D6D4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32" r="51282"/>
          <a:stretch/>
        </p:blipFill>
        <p:spPr bwMode="auto">
          <a:xfrm>
            <a:off x="7969240" y="1675070"/>
            <a:ext cx="989375" cy="1513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Portefeuille, L'Argent, Finances, De Trésorerie">
            <a:extLst>
              <a:ext uri="{FF2B5EF4-FFF2-40B4-BE49-F238E27FC236}">
                <a16:creationId xmlns:a16="http://schemas.microsoft.com/office/drawing/2014/main" id="{7D6C0170-A2AD-4414-94BA-64CB09765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348" y="3478319"/>
            <a:ext cx="1104314" cy="110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Livre, L'Éducation, Livres, Référence, Aider">
            <a:extLst>
              <a:ext uri="{FF2B5EF4-FFF2-40B4-BE49-F238E27FC236}">
                <a16:creationId xmlns:a16="http://schemas.microsoft.com/office/drawing/2014/main" id="{E4ACD30E-B70C-4431-A7E5-8E76E4DE1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240" y="4872284"/>
            <a:ext cx="1466190" cy="1301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0909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308797-0A8D-4827-85E2-008C3BEBDCD5}"/>
              </a:ext>
            </a:extLst>
          </p:cNvPr>
          <p:cNvSpPr/>
          <p:nvPr/>
        </p:nvSpPr>
        <p:spPr>
          <a:xfrm>
            <a:off x="762525" y="483179"/>
            <a:ext cx="7438939" cy="982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de-DE" sz="4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de-DE" sz="4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Correlation</a:t>
            </a:r>
            <a:r>
              <a:rPr lang="de-DE" sz="4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4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mining</a:t>
            </a:r>
            <a:endParaRPr lang="de-DE" sz="44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D161F8-05C6-477D-9571-7E34B24604FE}"/>
              </a:ext>
            </a:extLst>
          </p:cNvPr>
          <p:cNvSpPr/>
          <p:nvPr/>
        </p:nvSpPr>
        <p:spPr>
          <a:xfrm>
            <a:off x="1304131" y="1902077"/>
            <a:ext cx="78891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de-DE" sz="3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Beware</a:t>
            </a:r>
            <a:r>
              <a:rPr lang="de-DE" sz="3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3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de-DE" sz="3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P-</a:t>
            </a:r>
            <a:r>
              <a:rPr lang="de-DE" sz="3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hacking</a:t>
            </a:r>
            <a:r>
              <a:rPr lang="de-DE" sz="3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de-DE" sz="3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de-DE" sz="3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3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dredging</a:t>
            </a:r>
            <a:r>
              <a:rPr lang="de-DE" sz="3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3076" name="Picture 4" descr="Iris, Oeil, Sourcils, Femmes, Vert, Ombre À Paupières">
            <a:extLst>
              <a:ext uri="{FF2B5EF4-FFF2-40B4-BE49-F238E27FC236}">
                <a16:creationId xmlns:a16="http://schemas.microsoft.com/office/drawing/2014/main" id="{DCFA8CA8-9C79-4D59-8F8B-93A942A46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240" y="3423875"/>
            <a:ext cx="2752578" cy="1743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E3C467B-D1D1-4879-9556-E9D3C67D70A9}"/>
              </a:ext>
            </a:extLst>
          </p:cNvPr>
          <p:cNvSpPr/>
          <p:nvPr/>
        </p:nvSpPr>
        <p:spPr>
          <a:xfrm>
            <a:off x="1333701" y="5719475"/>
            <a:ext cx="69465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de-DE" sz="3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Meaningless</a:t>
            </a:r>
            <a:r>
              <a:rPr lang="de-DE" sz="3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3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correlations</a:t>
            </a:r>
            <a:endParaRPr lang="de-DE" sz="36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8" name="Picture 6" descr="Vw, Volkswagen, Voiture, Automobile, Campeur">
            <a:extLst>
              <a:ext uri="{FF2B5EF4-FFF2-40B4-BE49-F238E27FC236}">
                <a16:creationId xmlns:a16="http://schemas.microsoft.com/office/drawing/2014/main" id="{7E3A2791-EAD7-413A-9FA3-F93BE7901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986" y="3285050"/>
            <a:ext cx="3273083" cy="2049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676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ivre, Fermé, Black, Blanc, La Bibliothèque, L'École">
            <a:extLst>
              <a:ext uri="{FF2B5EF4-FFF2-40B4-BE49-F238E27FC236}">
                <a16:creationId xmlns:a16="http://schemas.microsoft.com/office/drawing/2014/main" id="{394FCCEA-9905-4A20-B10E-380CCBE5B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750" y="914400"/>
            <a:ext cx="2006348" cy="137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anier D'Achat, Caddy, Caddie, Chariot, Supermarché">
            <a:extLst>
              <a:ext uri="{FF2B5EF4-FFF2-40B4-BE49-F238E27FC236}">
                <a16:creationId xmlns:a16="http://schemas.microsoft.com/office/drawing/2014/main" id="{552BF432-793A-426C-A3FB-AE57857C2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977" y="3024553"/>
            <a:ext cx="23875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Livre, Fermé, Black, Blanc, La Bibliothèque, L'École">
            <a:extLst>
              <a:ext uri="{FF2B5EF4-FFF2-40B4-BE49-F238E27FC236}">
                <a16:creationId xmlns:a16="http://schemas.microsoft.com/office/drawing/2014/main" id="{A4322EA2-3F3E-42DD-BBF2-BBA67E3B3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402" y="914400"/>
            <a:ext cx="2006348" cy="137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F64E972-D727-4740-A058-A7B7408A4C49}"/>
              </a:ext>
            </a:extLst>
          </p:cNvPr>
          <p:cNvSpPr/>
          <p:nvPr/>
        </p:nvSpPr>
        <p:spPr>
          <a:xfrm>
            <a:off x="593713" y="5552238"/>
            <a:ext cx="6454201" cy="982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de-DE" sz="4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Association</a:t>
            </a:r>
            <a:r>
              <a:rPr lang="de-DE" sz="4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Rule Mining</a:t>
            </a:r>
          </a:p>
        </p:txBody>
      </p:sp>
    </p:spTree>
    <p:extLst>
      <p:ext uri="{BB962C8B-B14F-4D97-AF65-F5344CB8AC3E}">
        <p14:creationId xmlns:p14="http://schemas.microsoft.com/office/powerpoint/2010/main" val="3727552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ivre, Fermé, Black, Blanc, La Bibliothèque, L'École">
            <a:extLst>
              <a:ext uri="{FF2B5EF4-FFF2-40B4-BE49-F238E27FC236}">
                <a16:creationId xmlns:a16="http://schemas.microsoft.com/office/drawing/2014/main" id="{2A6C7880-4DD8-4EB0-8C93-D4592C5CE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402" y="858811"/>
            <a:ext cx="2006348" cy="137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Panier D'Achat, Caddy, Caddie, Chariot, Supermarché">
            <a:extLst>
              <a:ext uri="{FF2B5EF4-FFF2-40B4-BE49-F238E27FC236}">
                <a16:creationId xmlns:a16="http://schemas.microsoft.com/office/drawing/2014/main" id="{969D8410-A64D-4599-B4DE-DBEF36971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977" y="2751162"/>
            <a:ext cx="23875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Livre, Fermé, Black, Blanc, La Bibliothèque, L'École">
            <a:extLst>
              <a:ext uri="{FF2B5EF4-FFF2-40B4-BE49-F238E27FC236}">
                <a16:creationId xmlns:a16="http://schemas.microsoft.com/office/drawing/2014/main" id="{96A34DF2-D0F6-4C92-A611-3D08D722F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73" y="858811"/>
            <a:ext cx="2006348" cy="137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FEBE03B-899A-417A-AFDB-4CF0DCCBF4AD}"/>
              </a:ext>
            </a:extLst>
          </p:cNvPr>
          <p:cNvSpPr/>
          <p:nvPr/>
        </p:nvSpPr>
        <p:spPr>
          <a:xfrm>
            <a:off x="593713" y="5552238"/>
            <a:ext cx="6454201" cy="982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de-DE" sz="4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Association</a:t>
            </a:r>
            <a:r>
              <a:rPr lang="de-DE" sz="4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Rule Mining</a:t>
            </a:r>
          </a:p>
        </p:txBody>
      </p:sp>
    </p:spTree>
    <p:extLst>
      <p:ext uri="{BB962C8B-B14F-4D97-AF65-F5344CB8AC3E}">
        <p14:creationId xmlns:p14="http://schemas.microsoft.com/office/powerpoint/2010/main" val="1785252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Livre, Fermé, Black, Blanc, La Bibliothèque, L'École">
            <a:extLst>
              <a:ext uri="{FF2B5EF4-FFF2-40B4-BE49-F238E27FC236}">
                <a16:creationId xmlns:a16="http://schemas.microsoft.com/office/drawing/2014/main" id="{648BC7FB-539C-40C1-BF69-E29303B8B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402" y="858811"/>
            <a:ext cx="2006348" cy="137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anier D'Achat, Caddy, Caddie, Chariot, Supermarché">
            <a:extLst>
              <a:ext uri="{FF2B5EF4-FFF2-40B4-BE49-F238E27FC236}">
                <a16:creationId xmlns:a16="http://schemas.microsoft.com/office/drawing/2014/main" id="{F933D173-A9F3-43FA-98B6-5DA46508D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977" y="2751162"/>
            <a:ext cx="23875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Livre, Fermé, Black, Blanc, La Bibliothèque, L'École">
            <a:extLst>
              <a:ext uri="{FF2B5EF4-FFF2-40B4-BE49-F238E27FC236}">
                <a16:creationId xmlns:a16="http://schemas.microsoft.com/office/drawing/2014/main" id="{1D3733D9-2433-469E-B27F-1F62A50CE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73" y="858811"/>
            <a:ext cx="2006348" cy="137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7CE0EA5-3E49-46EE-995D-47B8827FD0A1}"/>
              </a:ext>
            </a:extLst>
          </p:cNvPr>
          <p:cNvSpPr/>
          <p:nvPr/>
        </p:nvSpPr>
        <p:spPr>
          <a:xfrm>
            <a:off x="593713" y="5552238"/>
            <a:ext cx="6454201" cy="982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de-DE" sz="4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Market Basket Analysis</a:t>
            </a:r>
          </a:p>
        </p:txBody>
      </p:sp>
    </p:spTree>
    <p:extLst>
      <p:ext uri="{BB962C8B-B14F-4D97-AF65-F5344CB8AC3E}">
        <p14:creationId xmlns:p14="http://schemas.microsoft.com/office/powerpoint/2010/main" val="1840934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F48864-C28D-4B09-AD24-84BE09D3009E}"/>
              </a:ext>
            </a:extLst>
          </p:cNvPr>
          <p:cNvSpPr/>
          <p:nvPr/>
        </p:nvSpPr>
        <p:spPr>
          <a:xfrm>
            <a:off x="742950" y="742951"/>
            <a:ext cx="3476625" cy="496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0" i="0" kern="12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Sequence Mining</a:t>
            </a:r>
          </a:p>
        </p:txBody>
      </p:sp>
      <p:pic>
        <p:nvPicPr>
          <p:cNvPr id="2050" name="Picture 2" descr="Adn, Rouge, Bleu, Génétique, Humaine, Femme, Homme">
            <a:extLst>
              <a:ext uri="{FF2B5EF4-FFF2-40B4-BE49-F238E27FC236}">
                <a16:creationId xmlns:a16="http://schemas.microsoft.com/office/drawing/2014/main" id="{D0E3AE08-B9FA-4DAD-9865-804A9E9B0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5438" y="492573"/>
            <a:ext cx="6190312" cy="588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Émoticône Binette, Malades, Morts, Sourire, Jaune">
            <a:extLst>
              <a:ext uri="{FF2B5EF4-FFF2-40B4-BE49-F238E27FC236}">
                <a16:creationId xmlns:a16="http://schemas.microsoft.com/office/drawing/2014/main" id="{03D4C63C-DF28-4D84-941B-09006CE8F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952" y="3067783"/>
            <a:ext cx="1318846" cy="263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1832A2E-9251-4892-ABF8-CD5892D06D6D}"/>
              </a:ext>
            </a:extLst>
          </p:cNvPr>
          <p:cNvSpPr/>
          <p:nvPr/>
        </p:nvSpPr>
        <p:spPr>
          <a:xfrm>
            <a:off x="8109493" y="3067783"/>
            <a:ext cx="2051013" cy="982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de-DE" sz="4400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inux Libertine"/>
              </a:rPr>
              <a:t>ATGA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EAA326-71B7-4899-8DDD-2B01D8EFA445}"/>
              </a:ext>
            </a:extLst>
          </p:cNvPr>
          <p:cNvSpPr/>
          <p:nvPr/>
        </p:nvSpPr>
        <p:spPr>
          <a:xfrm>
            <a:off x="8109492" y="4386629"/>
            <a:ext cx="2051013" cy="982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de-DE" sz="4400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inux Libertine"/>
              </a:rPr>
              <a:t>GTAA</a:t>
            </a:r>
          </a:p>
        </p:txBody>
      </p:sp>
    </p:spTree>
    <p:extLst>
      <p:ext uri="{BB962C8B-B14F-4D97-AF65-F5344CB8AC3E}">
        <p14:creationId xmlns:p14="http://schemas.microsoft.com/office/powerpoint/2010/main" val="43953793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408D16C315EB46974E5EF97436D15F" ma:contentTypeVersion="31" ma:contentTypeDescription="Crée un document." ma:contentTypeScope="" ma:versionID="9ad36018f858c988f19f0561b8f41b8d">
  <xsd:schema xmlns:xsd="http://www.w3.org/2001/XMLSchema" xmlns:xs="http://www.w3.org/2001/XMLSchema" xmlns:p="http://schemas.microsoft.com/office/2006/metadata/properties" xmlns:ns2="74e9726d-2de7-4d3e-83e1-f15cb81c19be" xmlns:ns3="c88edef9-ff67-417d-9576-13d1ca7cce79" targetNamespace="http://schemas.microsoft.com/office/2006/metadata/properties" ma:root="true" ma:fieldsID="c6b66999b0a444d9d8425d6b44ce0017" ns2:_="" ns3:_="">
    <xsd:import namespace="74e9726d-2de7-4d3e-83e1-f15cb81c19be"/>
    <xsd:import namespace="c88edef9-ff67-417d-9576-13d1ca7cce7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NotebookType" minOccurs="0"/>
                <xsd:element ref="ns2:FolderType" minOccurs="0"/>
                <xsd:element ref="ns2:CultureName" minOccurs="0"/>
                <xsd:element ref="ns2:AppVersion" minOccurs="0"/>
                <xsd:element ref="ns2:TeamsChannelId" minOccurs="0"/>
                <xsd:element ref="ns2:Owner" minOccurs="0"/>
                <xsd:element ref="ns2:Math_Settings" minOccurs="0"/>
                <xsd:element ref="ns2:DefaultSectionNames" minOccurs="0"/>
                <xsd:element ref="ns2:Templates" minOccurs="0"/>
                <xsd:element ref="ns2:Teachers" minOccurs="0"/>
                <xsd:element ref="ns2:Students" minOccurs="0"/>
                <xsd:element ref="ns2:Student_Groups" minOccurs="0"/>
                <xsd:element ref="ns2:Distribution_Groups" minOccurs="0"/>
                <xsd:element ref="ns2:LMS_Mappings" minOccurs="0"/>
                <xsd:element ref="ns2:Invited_Teachers" minOccurs="0"/>
                <xsd:element ref="ns2:Invited_Students" minOccurs="0"/>
                <xsd:element ref="ns2:Self_Registration_Enabled" minOccurs="0"/>
                <xsd:element ref="ns2:Has_Teacher_Only_SectionGroup" minOccurs="0"/>
                <xsd:element ref="ns2:Is_Collaboration_Space_Locked" minOccurs="0"/>
                <xsd:element ref="ns2:IsNotebookLocked" minOccurs="0"/>
                <xsd:element ref="ns2:Teams_Channel_Section_Location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e9726d-2de7-4d3e-83e1-f15cb81c19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NotebookType" ma:index="14" nillable="true" ma:displayName="Notebook Type" ma:internalName="NotebookType">
      <xsd:simpleType>
        <xsd:restriction base="dms:Text"/>
      </xsd:simpleType>
    </xsd:element>
    <xsd:element name="FolderType" ma:index="15" nillable="true" ma:displayName="Folder Type" ma:internalName="FolderType">
      <xsd:simpleType>
        <xsd:restriction base="dms:Text"/>
      </xsd:simpleType>
    </xsd:element>
    <xsd:element name="CultureName" ma:index="16" nillable="true" ma:displayName="Culture Name" ma:internalName="CultureName">
      <xsd:simpleType>
        <xsd:restriction base="dms:Text"/>
      </xsd:simpleType>
    </xsd:element>
    <xsd:element name="AppVersion" ma:index="17" nillable="true" ma:displayName="App Version" ma:internalName="AppVersion">
      <xsd:simpleType>
        <xsd:restriction base="dms:Text"/>
      </xsd:simpleType>
    </xsd:element>
    <xsd:element name="TeamsChannelId" ma:index="18" nillable="true" ma:displayName="Teams Channel Id" ma:internalName="TeamsChannelId">
      <xsd:simpleType>
        <xsd:restriction base="dms:Text"/>
      </xsd:simpleType>
    </xsd:element>
    <xsd:element name="Owner" ma:index="19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20" nillable="true" ma:displayName="Math Settings" ma:internalName="Math_Settings">
      <xsd:simpleType>
        <xsd:restriction base="dms:Text"/>
      </xsd:simpleType>
    </xsd:element>
    <xsd:element name="DefaultSectionNames" ma:index="21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2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23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4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5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6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7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28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9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30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31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2" nillable="true" ma:displayName="Is Collaboration Space Locked" ma:internalName="Is_Collaboration_Space_Locked">
      <xsd:simpleType>
        <xsd:restriction base="dms:Boolean"/>
      </xsd:simpleType>
    </xsd:element>
    <xsd:element name="IsNotebookLocked" ma:index="33" nillable="true" ma:displayName="Is Notebook Locked" ma:internalName="IsNotebookLocked">
      <xsd:simpleType>
        <xsd:restriction base="dms:Boolean"/>
      </xsd:simpleType>
    </xsd:element>
    <xsd:element name="Teams_Channel_Section_Location" ma:index="34" nillable="true" ma:displayName="Teams Channel Section Location" ma:internalName="Teams_Channel_Section_Location">
      <xsd:simpleType>
        <xsd:restriction base="dms:Text"/>
      </xsd:simpleType>
    </xsd:element>
    <xsd:element name="MediaServiceDateTaken" ma:index="3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36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8edef9-ff67-417d-9576-13d1ca7cce79" elementFormDefault="qualified">
    <xsd:import namespace="http://schemas.microsoft.com/office/2006/documentManagement/types"/>
    <xsd:import namespace="http://schemas.microsoft.com/office/infopath/2007/PartnerControls"/>
    <xsd:element name="SharedWithUsers" ma:index="37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8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nvited_Students xmlns="74e9726d-2de7-4d3e-83e1-f15cb81c19be" xsi:nil="true"/>
    <CultureName xmlns="74e9726d-2de7-4d3e-83e1-f15cb81c19be" xsi:nil="true"/>
    <Owner xmlns="74e9726d-2de7-4d3e-83e1-f15cb81c19be">
      <UserInfo>
        <DisplayName/>
        <AccountId xsi:nil="true"/>
        <AccountType/>
      </UserInfo>
    </Owner>
    <Students xmlns="74e9726d-2de7-4d3e-83e1-f15cb81c19be">
      <UserInfo>
        <DisplayName/>
        <AccountId xsi:nil="true"/>
        <AccountType/>
      </UserInfo>
    </Students>
    <Has_Teacher_Only_SectionGroup xmlns="74e9726d-2de7-4d3e-83e1-f15cb81c19be" xsi:nil="true"/>
    <AppVersion xmlns="74e9726d-2de7-4d3e-83e1-f15cb81c19be" xsi:nil="true"/>
    <LMS_Mappings xmlns="74e9726d-2de7-4d3e-83e1-f15cb81c19be" xsi:nil="true"/>
    <Invited_Teachers xmlns="74e9726d-2de7-4d3e-83e1-f15cb81c19be" xsi:nil="true"/>
    <Teachers xmlns="74e9726d-2de7-4d3e-83e1-f15cb81c19be">
      <UserInfo>
        <DisplayName/>
        <AccountId xsi:nil="true"/>
        <AccountType/>
      </UserInfo>
    </Teachers>
    <Math_Settings xmlns="74e9726d-2de7-4d3e-83e1-f15cb81c19be" xsi:nil="true"/>
    <Templates xmlns="74e9726d-2de7-4d3e-83e1-f15cb81c19be" xsi:nil="true"/>
    <DefaultSectionNames xmlns="74e9726d-2de7-4d3e-83e1-f15cb81c19be" xsi:nil="true"/>
    <Is_Collaboration_Space_Locked xmlns="74e9726d-2de7-4d3e-83e1-f15cb81c19be" xsi:nil="true"/>
    <Teams_Channel_Section_Location xmlns="74e9726d-2de7-4d3e-83e1-f15cb81c19be" xsi:nil="true"/>
    <FolderType xmlns="74e9726d-2de7-4d3e-83e1-f15cb81c19be" xsi:nil="true"/>
    <Self_Registration_Enabled xmlns="74e9726d-2de7-4d3e-83e1-f15cb81c19be" xsi:nil="true"/>
    <TeamsChannelId xmlns="74e9726d-2de7-4d3e-83e1-f15cb81c19be" xsi:nil="true"/>
    <IsNotebookLocked xmlns="74e9726d-2de7-4d3e-83e1-f15cb81c19be" xsi:nil="true"/>
    <NotebookType xmlns="74e9726d-2de7-4d3e-83e1-f15cb81c19be" xsi:nil="true"/>
    <Student_Groups xmlns="74e9726d-2de7-4d3e-83e1-f15cb81c19be">
      <UserInfo>
        <DisplayName/>
        <AccountId xsi:nil="true"/>
        <AccountType/>
      </UserInfo>
    </Student_Groups>
    <Distribution_Groups xmlns="74e9726d-2de7-4d3e-83e1-f15cb81c19be" xsi:nil="true"/>
  </documentManagement>
</p:properties>
</file>

<file path=customXml/itemProps1.xml><?xml version="1.0" encoding="utf-8"?>
<ds:datastoreItem xmlns:ds="http://schemas.openxmlformats.org/officeDocument/2006/customXml" ds:itemID="{C04682E5-5B25-474B-B31B-1AB34D75A599}"/>
</file>

<file path=customXml/itemProps2.xml><?xml version="1.0" encoding="utf-8"?>
<ds:datastoreItem xmlns:ds="http://schemas.openxmlformats.org/officeDocument/2006/customXml" ds:itemID="{0E37A1E4-9172-4F8B-83EF-61532AB4CE74}"/>
</file>

<file path=customXml/itemProps3.xml><?xml version="1.0" encoding="utf-8"?>
<ds:datastoreItem xmlns:ds="http://schemas.openxmlformats.org/officeDocument/2006/customXml" ds:itemID="{9D45EB05-2EE6-4D67-A0A1-75BD801553B6}"/>
</file>

<file path=docProps/app.xml><?xml version="1.0" encoding="utf-8"?>
<Properties xmlns="http://schemas.openxmlformats.org/officeDocument/2006/extended-properties" xmlns:vt="http://schemas.openxmlformats.org/officeDocument/2006/docPropsVTypes">
  <TotalTime>631</TotalTime>
  <Words>122</Words>
  <Application>Microsoft Office PowerPoint</Application>
  <PresentationFormat>Grand écran</PresentationFormat>
  <Paragraphs>31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Linux Libertine</vt:lpstr>
      <vt:lpstr>Times New Roman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CISEL Matthieu</dc:creator>
  <cp:lastModifiedBy>CISEL Matthieu</cp:lastModifiedBy>
  <cp:revision>20</cp:revision>
  <dcterms:created xsi:type="dcterms:W3CDTF">2020-09-05T22:19:03Z</dcterms:created>
  <dcterms:modified xsi:type="dcterms:W3CDTF">2020-09-22T12:43:56Z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0x010100A2408D16C315EB46974E5EF97436D15F</vt:lpwstr>
  </property>
</Properties>
</file>