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307" r:id="rId3"/>
    <p:sldId id="315" r:id="rId4"/>
    <p:sldId id="287" r:id="rId5"/>
    <p:sldId id="325" r:id="rId6"/>
    <p:sldId id="288" r:id="rId7"/>
    <p:sldId id="326" r:id="rId8"/>
    <p:sldId id="316" r:id="rId9"/>
    <p:sldId id="291" r:id="rId10"/>
    <p:sldId id="292" r:id="rId11"/>
    <p:sldId id="329" r:id="rId12"/>
    <p:sldId id="323" r:id="rId13"/>
    <p:sldId id="310" r:id="rId14"/>
    <p:sldId id="324" r:id="rId15"/>
    <p:sldId id="308" r:id="rId16"/>
    <p:sldId id="274" r:id="rId17"/>
    <p:sldId id="28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4CCCD-3038-4DF0-87C6-4B1AB2B9789A}">
  <a:tblStyle styleId="{E434CCCD-3038-4DF0-87C6-4B1AB2B978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27b6839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27b6839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cb1ab2c50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cb1ab2c50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97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f084289a6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f084289a6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257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023a7539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023a7539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03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023a7539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023a7539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29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f084289a6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f084289a6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770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cb1ab2c50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cb1ab2c50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f0c8e1cae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f0c8e1cae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f084289a6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f084289a6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39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023a7539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023a7539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77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cb1ab2c50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cb1ab2c50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94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f084289a6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f084289a6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46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cb1ab2c50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cb1ab2c50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665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f084289a6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f084289a6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725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023a7539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023a7539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9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cb1ab2c50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cb1ab2c50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27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 flipH="1">
            <a:off x="-61274" y="-34875"/>
            <a:ext cx="9205274" cy="523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715100" y="535000"/>
            <a:ext cx="7714025" cy="4073497"/>
            <a:chOff x="715100" y="535000"/>
            <a:chExt cx="7714025" cy="4073497"/>
          </a:xfrm>
        </p:grpSpPr>
        <p:sp>
          <p:nvSpPr>
            <p:cNvPr id="11" name="Google Shape;11;p2"/>
            <p:cNvSpPr/>
            <p:nvPr/>
          </p:nvSpPr>
          <p:spPr>
            <a:xfrm>
              <a:off x="715225" y="535000"/>
              <a:ext cx="7713900" cy="315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15100" y="535000"/>
              <a:ext cx="7713783" cy="4073497"/>
            </a:xfrm>
            <a:custGeom>
              <a:avLst/>
              <a:gdLst/>
              <a:ahLst/>
              <a:cxnLst/>
              <a:rect l="l" t="t" r="r" b="b"/>
              <a:pathLst>
                <a:path w="71915" h="55401" fill="none" extrusionOk="0">
                  <a:moveTo>
                    <a:pt x="0" y="1"/>
                  </a:moveTo>
                  <a:lnTo>
                    <a:pt x="71914" y="1"/>
                  </a:lnTo>
                  <a:lnTo>
                    <a:pt x="71914" y="55400"/>
                  </a:lnTo>
                  <a:lnTo>
                    <a:pt x="0" y="5540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131105" y="629256"/>
              <a:ext cx="137147" cy="135237"/>
              <a:chOff x="6241855" y="108656"/>
              <a:chExt cx="137147" cy="13523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05513" y="1681824"/>
            <a:ext cx="6733200" cy="15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rgbClr val="191919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922300" y="3352325"/>
            <a:ext cx="3299400" cy="37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6"/>
          <p:cNvGrpSpPr/>
          <p:nvPr/>
        </p:nvGrpSpPr>
        <p:grpSpPr>
          <a:xfrm>
            <a:off x="715100" y="535000"/>
            <a:ext cx="7713600" cy="4068300"/>
            <a:chOff x="715100" y="535000"/>
            <a:chExt cx="7713600" cy="4068300"/>
          </a:xfrm>
        </p:grpSpPr>
        <p:grpSp>
          <p:nvGrpSpPr>
            <p:cNvPr id="54" name="Google Shape;54;p6"/>
            <p:cNvGrpSpPr/>
            <p:nvPr/>
          </p:nvGrpSpPr>
          <p:grpSpPr>
            <a:xfrm>
              <a:off x="715100" y="535000"/>
              <a:ext cx="7713600" cy="4068300"/>
              <a:chOff x="715100" y="535000"/>
              <a:chExt cx="7713600" cy="4068300"/>
            </a:xfrm>
          </p:grpSpPr>
          <p:sp>
            <p:nvSpPr>
              <p:cNvPr id="55" name="Google Shape;55;p6"/>
              <p:cNvSpPr/>
              <p:nvPr/>
            </p:nvSpPr>
            <p:spPr>
              <a:xfrm>
                <a:off x="715100" y="535000"/>
                <a:ext cx="7713600" cy="4068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" name="Google Shape;56;p6"/>
              <p:cNvGrpSpPr/>
              <p:nvPr/>
            </p:nvGrpSpPr>
            <p:grpSpPr>
              <a:xfrm>
                <a:off x="8026357" y="664454"/>
                <a:ext cx="241900" cy="238545"/>
                <a:chOff x="6241855" y="108656"/>
                <a:chExt cx="137147" cy="135237"/>
              </a:xfrm>
            </p:grpSpPr>
            <p:sp>
              <p:nvSpPr>
                <p:cNvPr id="57" name="Google Shape;57;p6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6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" name="Google Shape;59;p6"/>
            <p:cNvGrpSpPr/>
            <p:nvPr/>
          </p:nvGrpSpPr>
          <p:grpSpPr>
            <a:xfrm>
              <a:off x="8026357" y="664454"/>
              <a:ext cx="241900" cy="238545"/>
              <a:chOff x="6241855" y="108656"/>
              <a:chExt cx="137147" cy="135237"/>
            </a:xfrm>
          </p:grpSpPr>
          <p:sp>
            <p:nvSpPr>
              <p:cNvPr id="60" name="Google Shape;60;p6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2;p6"/>
          <p:cNvSpPr/>
          <p:nvPr/>
        </p:nvSpPr>
        <p:spPr>
          <a:xfrm>
            <a:off x="8268250" y="-139575"/>
            <a:ext cx="975725" cy="964615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-888223" y="3609337"/>
            <a:ext cx="1998354" cy="1998326"/>
            <a:chOff x="-888223" y="3609337"/>
            <a:chExt cx="1998354" cy="1998326"/>
          </a:xfrm>
        </p:grpSpPr>
        <p:sp>
          <p:nvSpPr>
            <p:cNvPr id="64" name="Google Shape;64;p6"/>
            <p:cNvSpPr/>
            <p:nvPr/>
          </p:nvSpPr>
          <p:spPr>
            <a:xfrm rot="1046344">
              <a:off x="-701437" y="3796130"/>
              <a:ext cx="1472383" cy="1472340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rot="1046344">
              <a:off x="-549037" y="3948530"/>
              <a:ext cx="1472383" cy="1472340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>
            <a:off x="-61274" y="-34875"/>
            <a:ext cx="9205274" cy="523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4"/>
          <p:cNvGrpSpPr/>
          <p:nvPr/>
        </p:nvGrpSpPr>
        <p:grpSpPr>
          <a:xfrm>
            <a:off x="6997585" y="-464788"/>
            <a:ext cx="2294315" cy="1165722"/>
            <a:chOff x="2878325" y="2965375"/>
            <a:chExt cx="1033475" cy="525100"/>
          </a:xfrm>
        </p:grpSpPr>
        <p:sp>
          <p:nvSpPr>
            <p:cNvPr id="144" name="Google Shape;144;p14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4"/>
          <p:cNvSpPr/>
          <p:nvPr/>
        </p:nvSpPr>
        <p:spPr>
          <a:xfrm>
            <a:off x="-782412" y="-464800"/>
            <a:ext cx="2637448" cy="2596662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7644238" y="3944200"/>
            <a:ext cx="1110864" cy="1098215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1580475" y="3190475"/>
            <a:ext cx="5983200" cy="46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"/>
          </p:nvPr>
        </p:nvSpPr>
        <p:spPr>
          <a:xfrm>
            <a:off x="1580550" y="1557525"/>
            <a:ext cx="5983200" cy="166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0"/>
          <p:cNvSpPr/>
          <p:nvPr/>
        </p:nvSpPr>
        <p:spPr>
          <a:xfrm>
            <a:off x="7678300" y="-840701"/>
            <a:ext cx="2003593" cy="1972609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85608" y="4120324"/>
            <a:ext cx="688423" cy="689089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>
            <a:off x="511876" y="4563223"/>
            <a:ext cx="546656" cy="547202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407;p31"/>
          <p:cNvGrpSpPr/>
          <p:nvPr/>
        </p:nvGrpSpPr>
        <p:grpSpPr>
          <a:xfrm>
            <a:off x="7272994" y="3452576"/>
            <a:ext cx="2311797" cy="2311841"/>
            <a:chOff x="7526839" y="3128950"/>
            <a:chExt cx="2510095" cy="2510143"/>
          </a:xfrm>
        </p:grpSpPr>
        <p:sp>
          <p:nvSpPr>
            <p:cNvPr id="408" name="Google Shape;408;p31"/>
            <p:cNvSpPr/>
            <p:nvPr/>
          </p:nvSpPr>
          <p:spPr>
            <a:xfrm rot="1046366">
              <a:off x="7765375" y="33675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 rot="1046366">
              <a:off x="7917775" y="35199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31"/>
          <p:cNvSpPr/>
          <p:nvPr/>
        </p:nvSpPr>
        <p:spPr>
          <a:xfrm>
            <a:off x="85608" y="4120324"/>
            <a:ext cx="688423" cy="689089"/>
          </a:xfrm>
          <a:custGeom>
            <a:avLst/>
            <a:gdLst/>
            <a:ahLst/>
            <a:cxnLst/>
            <a:rect l="l" t="t" r="r" b="b"/>
            <a:pathLst>
              <a:path w="11419" h="11431" fill="none" extrusionOk="0">
                <a:moveTo>
                  <a:pt x="5716" y="11431"/>
                </a:moveTo>
                <a:cubicBezTo>
                  <a:pt x="5716" y="5716"/>
                  <a:pt x="5716" y="5716"/>
                  <a:pt x="1" y="5716"/>
                </a:cubicBezTo>
                <a:cubicBezTo>
                  <a:pt x="5716" y="5716"/>
                  <a:pt x="5716" y="5716"/>
                  <a:pt x="5716" y="1"/>
                </a:cubicBezTo>
                <a:cubicBezTo>
                  <a:pt x="5716" y="5716"/>
                  <a:pt x="5716" y="5716"/>
                  <a:pt x="11419" y="5716"/>
                </a:cubicBezTo>
                <a:cubicBezTo>
                  <a:pt x="5716" y="5716"/>
                  <a:pt x="5716" y="5716"/>
                  <a:pt x="5716" y="1143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588875" y="4367948"/>
            <a:ext cx="688604" cy="689087"/>
          </a:xfrm>
          <a:custGeom>
            <a:avLst/>
            <a:gdLst/>
            <a:ahLst/>
            <a:cxnLst/>
            <a:rect l="l" t="t" r="r" b="b"/>
            <a:pathLst>
              <a:path w="17122" h="17134" extrusionOk="0">
                <a:moveTo>
                  <a:pt x="8561" y="1"/>
                </a:moveTo>
                <a:cubicBezTo>
                  <a:pt x="8561" y="8573"/>
                  <a:pt x="8561" y="8573"/>
                  <a:pt x="1" y="8573"/>
                </a:cubicBezTo>
                <a:cubicBezTo>
                  <a:pt x="8561" y="8573"/>
                  <a:pt x="8561" y="8573"/>
                  <a:pt x="8561" y="17134"/>
                </a:cubicBezTo>
                <a:cubicBezTo>
                  <a:pt x="8561" y="8573"/>
                  <a:pt x="8561" y="8573"/>
                  <a:pt x="17122" y="8573"/>
                </a:cubicBezTo>
                <a:cubicBezTo>
                  <a:pt x="8561" y="8573"/>
                  <a:pt x="8561" y="8573"/>
                  <a:pt x="856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7" name="Google Shape;337;p24"/>
          <p:cNvSpPr/>
          <p:nvPr/>
        </p:nvSpPr>
        <p:spPr>
          <a:xfrm rot="1046280">
            <a:off x="8427066" y="-583476"/>
            <a:ext cx="1617750" cy="1617702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 rot="1046280">
            <a:off x="8503266" y="-507276"/>
            <a:ext cx="1617750" cy="1617702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143701" y="4349962"/>
            <a:ext cx="989743" cy="745530"/>
            <a:chOff x="4772826" y="46062"/>
            <a:chExt cx="989743" cy="745530"/>
          </a:xfrm>
        </p:grpSpPr>
        <p:sp>
          <p:nvSpPr>
            <p:cNvPr id="340" name="Google Shape;340;p24"/>
            <p:cNvSpPr/>
            <p:nvPr/>
          </p:nvSpPr>
          <p:spPr>
            <a:xfrm>
              <a:off x="4772826" y="46062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5312775" y="341325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959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9"/>
          <p:cNvGrpSpPr/>
          <p:nvPr/>
        </p:nvGrpSpPr>
        <p:grpSpPr>
          <a:xfrm>
            <a:off x="715100" y="535000"/>
            <a:ext cx="7713900" cy="4073400"/>
            <a:chOff x="715100" y="535000"/>
            <a:chExt cx="7713900" cy="4073400"/>
          </a:xfrm>
        </p:grpSpPr>
        <p:grpSp>
          <p:nvGrpSpPr>
            <p:cNvPr id="382" name="Google Shape;382;p29"/>
            <p:cNvGrpSpPr/>
            <p:nvPr/>
          </p:nvGrpSpPr>
          <p:grpSpPr>
            <a:xfrm>
              <a:off x="715175" y="535000"/>
              <a:ext cx="7713759" cy="315000"/>
              <a:chOff x="715237" y="535000"/>
              <a:chExt cx="7723800" cy="315000"/>
            </a:xfrm>
          </p:grpSpPr>
          <p:sp>
            <p:nvSpPr>
              <p:cNvPr id="383" name="Google Shape;383;p29"/>
              <p:cNvSpPr/>
              <p:nvPr/>
            </p:nvSpPr>
            <p:spPr>
              <a:xfrm>
                <a:off x="715237" y="535000"/>
                <a:ext cx="7723800" cy="315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4" name="Google Shape;384;p29"/>
              <p:cNvGrpSpPr/>
              <p:nvPr/>
            </p:nvGrpSpPr>
            <p:grpSpPr>
              <a:xfrm>
                <a:off x="8131105" y="629256"/>
                <a:ext cx="137147" cy="135237"/>
                <a:chOff x="6241855" y="108656"/>
                <a:chExt cx="137147" cy="135237"/>
              </a:xfrm>
            </p:grpSpPr>
            <p:sp>
              <p:nvSpPr>
                <p:cNvPr id="385" name="Google Shape;385;p29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9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87" name="Google Shape;387;p29"/>
            <p:cNvSpPr/>
            <p:nvPr/>
          </p:nvSpPr>
          <p:spPr>
            <a:xfrm>
              <a:off x="715100" y="850000"/>
              <a:ext cx="7713900" cy="3758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8" name="Google Shape;388;p29"/>
          <p:cNvPicPr preferRelativeResize="0"/>
          <p:nvPr/>
        </p:nvPicPr>
        <p:blipFill rotWithShape="1">
          <a:blip r:embed="rId2">
            <a:alphaModFix/>
          </a:blip>
          <a:srcRect b="675"/>
          <a:stretch/>
        </p:blipFill>
        <p:spPr>
          <a:xfrm>
            <a:off x="-61274" y="-34875"/>
            <a:ext cx="9205274" cy="5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9"/>
          <p:cNvSpPr/>
          <p:nvPr/>
        </p:nvSpPr>
        <p:spPr>
          <a:xfrm>
            <a:off x="-611175" y="69350"/>
            <a:ext cx="2258617" cy="2223690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29"/>
          <p:cNvGrpSpPr/>
          <p:nvPr/>
        </p:nvGrpSpPr>
        <p:grpSpPr>
          <a:xfrm rot="337813">
            <a:off x="7757504" y="4279708"/>
            <a:ext cx="2294325" cy="1165727"/>
            <a:chOff x="2878325" y="2965375"/>
            <a:chExt cx="1033475" cy="525100"/>
          </a:xfrm>
        </p:grpSpPr>
        <p:sp>
          <p:nvSpPr>
            <p:cNvPr id="391" name="Google Shape;391;p29"/>
            <p:cNvSpPr/>
            <p:nvPr/>
          </p:nvSpPr>
          <p:spPr>
            <a:xfrm>
              <a:off x="2878325" y="3187725"/>
              <a:ext cx="1033475" cy="302750"/>
            </a:xfrm>
            <a:custGeom>
              <a:avLst/>
              <a:gdLst/>
              <a:ahLst/>
              <a:cxnLst/>
              <a:rect l="l" t="t" r="r" b="b"/>
              <a:pathLst>
                <a:path w="41339" h="12110" fill="none" extrusionOk="0">
                  <a:moveTo>
                    <a:pt x="41339" y="6061"/>
                  </a:moveTo>
                  <a:cubicBezTo>
                    <a:pt x="41339" y="9394"/>
                    <a:pt x="32088" y="12109"/>
                    <a:pt x="20670" y="12109"/>
                  </a:cubicBezTo>
                  <a:cubicBezTo>
                    <a:pt x="9252" y="12109"/>
                    <a:pt x="0" y="9394"/>
                    <a:pt x="0" y="6061"/>
                  </a:cubicBezTo>
                  <a:cubicBezTo>
                    <a:pt x="0" y="2715"/>
                    <a:pt x="9252" y="0"/>
                    <a:pt x="20670" y="0"/>
                  </a:cubicBezTo>
                  <a:cubicBezTo>
                    <a:pt x="32088" y="0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2878325" y="3076400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2878325" y="2965375"/>
              <a:ext cx="1033475" cy="303050"/>
            </a:xfrm>
            <a:custGeom>
              <a:avLst/>
              <a:gdLst/>
              <a:ahLst/>
              <a:cxnLst/>
              <a:rect l="l" t="t" r="r" b="b"/>
              <a:pathLst>
                <a:path w="41339" h="12122" fill="none" extrusionOk="0">
                  <a:moveTo>
                    <a:pt x="41339" y="6061"/>
                  </a:moveTo>
                  <a:cubicBezTo>
                    <a:pt x="41339" y="9406"/>
                    <a:pt x="32088" y="12121"/>
                    <a:pt x="20670" y="12121"/>
                  </a:cubicBezTo>
                  <a:cubicBezTo>
                    <a:pt x="9252" y="12121"/>
                    <a:pt x="0" y="9406"/>
                    <a:pt x="0" y="6061"/>
                  </a:cubicBezTo>
                  <a:cubicBezTo>
                    <a:pt x="0" y="2715"/>
                    <a:pt x="9252" y="1"/>
                    <a:pt x="20670" y="1"/>
                  </a:cubicBezTo>
                  <a:cubicBezTo>
                    <a:pt x="32088" y="1"/>
                    <a:pt x="41339" y="2715"/>
                    <a:pt x="41339" y="60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9"/>
          <p:cNvGrpSpPr/>
          <p:nvPr/>
        </p:nvGrpSpPr>
        <p:grpSpPr>
          <a:xfrm>
            <a:off x="162269" y="3814876"/>
            <a:ext cx="2311797" cy="2311841"/>
            <a:chOff x="7526839" y="3128950"/>
            <a:chExt cx="2510095" cy="2510143"/>
          </a:xfrm>
        </p:grpSpPr>
        <p:sp>
          <p:nvSpPr>
            <p:cNvPr id="395" name="Google Shape;395;p29"/>
            <p:cNvSpPr/>
            <p:nvPr/>
          </p:nvSpPr>
          <p:spPr>
            <a:xfrm rot="1046366">
              <a:off x="7765375" y="33675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 rot="1046366">
              <a:off x="7917775" y="3519950"/>
              <a:ext cx="1880622" cy="1880541"/>
            </a:xfrm>
            <a:custGeom>
              <a:avLst/>
              <a:gdLst/>
              <a:ahLst/>
              <a:cxnLst/>
              <a:rect l="l" t="t" r="r" b="b"/>
              <a:pathLst>
                <a:path w="33684" h="33683" fill="none" extrusionOk="0">
                  <a:moveTo>
                    <a:pt x="30004" y="22622"/>
                  </a:moveTo>
                  <a:cubicBezTo>
                    <a:pt x="30862" y="20693"/>
                    <a:pt x="33600" y="19181"/>
                    <a:pt x="33636" y="17193"/>
                  </a:cubicBezTo>
                  <a:cubicBezTo>
                    <a:pt x="33683" y="15133"/>
                    <a:pt x="30981" y="13514"/>
                    <a:pt x="30242" y="11621"/>
                  </a:cubicBezTo>
                  <a:cubicBezTo>
                    <a:pt x="29504" y="9728"/>
                    <a:pt x="30385" y="6703"/>
                    <a:pt x="28968" y="5215"/>
                  </a:cubicBezTo>
                  <a:cubicBezTo>
                    <a:pt x="27587" y="3786"/>
                    <a:pt x="24551" y="4525"/>
                    <a:pt x="22622" y="3679"/>
                  </a:cubicBezTo>
                  <a:cubicBezTo>
                    <a:pt x="20682" y="2822"/>
                    <a:pt x="19182" y="84"/>
                    <a:pt x="17205" y="48"/>
                  </a:cubicBezTo>
                  <a:cubicBezTo>
                    <a:pt x="15133" y="0"/>
                    <a:pt x="13514" y="2703"/>
                    <a:pt x="11621" y="3441"/>
                  </a:cubicBezTo>
                  <a:cubicBezTo>
                    <a:pt x="9728" y="4179"/>
                    <a:pt x="6716" y="3286"/>
                    <a:pt x="5227" y="4715"/>
                  </a:cubicBezTo>
                  <a:cubicBezTo>
                    <a:pt x="3787" y="6084"/>
                    <a:pt x="4537" y="9120"/>
                    <a:pt x="3680" y="11061"/>
                  </a:cubicBezTo>
                  <a:cubicBezTo>
                    <a:pt x="2834" y="12990"/>
                    <a:pt x="84" y="14490"/>
                    <a:pt x="36" y="16490"/>
                  </a:cubicBezTo>
                  <a:cubicBezTo>
                    <a:pt x="1" y="18550"/>
                    <a:pt x="2703" y="20169"/>
                    <a:pt x="3441" y="22062"/>
                  </a:cubicBezTo>
                  <a:cubicBezTo>
                    <a:pt x="4180" y="23956"/>
                    <a:pt x="3287" y="26980"/>
                    <a:pt x="4715" y="28468"/>
                  </a:cubicBezTo>
                  <a:cubicBezTo>
                    <a:pt x="6085" y="29897"/>
                    <a:pt x="9121" y="29159"/>
                    <a:pt x="11061" y="30004"/>
                  </a:cubicBezTo>
                  <a:cubicBezTo>
                    <a:pt x="12990" y="30849"/>
                    <a:pt x="14490" y="33588"/>
                    <a:pt x="16491" y="33635"/>
                  </a:cubicBezTo>
                  <a:cubicBezTo>
                    <a:pt x="18550" y="33683"/>
                    <a:pt x="20170" y="30980"/>
                    <a:pt x="22063" y="30242"/>
                  </a:cubicBezTo>
                  <a:cubicBezTo>
                    <a:pt x="23956" y="29492"/>
                    <a:pt x="26968" y="30385"/>
                    <a:pt x="28456" y="28968"/>
                  </a:cubicBezTo>
                  <a:cubicBezTo>
                    <a:pt x="29909" y="27587"/>
                    <a:pt x="29159" y="24563"/>
                    <a:pt x="30004" y="226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29"/>
          <p:cNvSpPr txBox="1">
            <a:spLocks noGrp="1"/>
          </p:cNvSpPr>
          <p:nvPr>
            <p:ph type="ctrTitle"/>
          </p:nvPr>
        </p:nvSpPr>
        <p:spPr>
          <a:xfrm>
            <a:off x="1893150" y="969200"/>
            <a:ext cx="5357700" cy="11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8" name="Google Shape;398;p29"/>
          <p:cNvSpPr txBox="1">
            <a:spLocks noGrp="1"/>
          </p:cNvSpPr>
          <p:nvPr>
            <p:ph type="subTitle" idx="1"/>
          </p:nvPr>
        </p:nvSpPr>
        <p:spPr>
          <a:xfrm>
            <a:off x="2231250" y="2207100"/>
            <a:ext cx="4681500" cy="807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9" name="Google Shape;399;p29"/>
          <p:cNvSpPr txBox="1"/>
          <p:nvPr/>
        </p:nvSpPr>
        <p:spPr>
          <a:xfrm>
            <a:off x="2397300" y="3557200"/>
            <a:ext cx="43494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6882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8"/>
          <p:cNvSpPr txBox="1">
            <a:spLocks noGrp="1"/>
          </p:cNvSpPr>
          <p:nvPr>
            <p:ph type="title" hasCustomPrompt="1"/>
          </p:nvPr>
        </p:nvSpPr>
        <p:spPr>
          <a:xfrm>
            <a:off x="1029548" y="1878678"/>
            <a:ext cx="175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1" name="Google Shape;371;p28"/>
          <p:cNvSpPr txBox="1">
            <a:spLocks noGrp="1"/>
          </p:cNvSpPr>
          <p:nvPr>
            <p:ph type="subTitle" idx="1"/>
          </p:nvPr>
        </p:nvSpPr>
        <p:spPr>
          <a:xfrm>
            <a:off x="912550" y="3619875"/>
            <a:ext cx="19905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title" idx="2"/>
          </p:nvPr>
        </p:nvSpPr>
        <p:spPr>
          <a:xfrm>
            <a:off x="912550" y="3302250"/>
            <a:ext cx="1990500" cy="3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title" idx="3" hasCustomPrompt="1"/>
          </p:nvPr>
        </p:nvSpPr>
        <p:spPr>
          <a:xfrm>
            <a:off x="3693650" y="1878678"/>
            <a:ext cx="175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4" name="Google Shape;374;p28"/>
          <p:cNvSpPr txBox="1">
            <a:spLocks noGrp="1"/>
          </p:cNvSpPr>
          <p:nvPr>
            <p:ph type="subTitle" idx="4"/>
          </p:nvPr>
        </p:nvSpPr>
        <p:spPr>
          <a:xfrm>
            <a:off x="3576650" y="3619875"/>
            <a:ext cx="19905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title" idx="5"/>
          </p:nvPr>
        </p:nvSpPr>
        <p:spPr>
          <a:xfrm>
            <a:off x="3576650" y="3302250"/>
            <a:ext cx="1990500" cy="3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title" idx="6" hasCustomPrompt="1"/>
          </p:nvPr>
        </p:nvSpPr>
        <p:spPr>
          <a:xfrm>
            <a:off x="6357750" y="1878678"/>
            <a:ext cx="175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7" name="Google Shape;377;p28"/>
          <p:cNvSpPr txBox="1">
            <a:spLocks noGrp="1"/>
          </p:cNvSpPr>
          <p:nvPr>
            <p:ph type="subTitle" idx="7"/>
          </p:nvPr>
        </p:nvSpPr>
        <p:spPr>
          <a:xfrm>
            <a:off x="6240850" y="3547800"/>
            <a:ext cx="1990500" cy="5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title" idx="8"/>
          </p:nvPr>
        </p:nvSpPr>
        <p:spPr>
          <a:xfrm>
            <a:off x="6240750" y="3302250"/>
            <a:ext cx="1990500" cy="3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title" idx="9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026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Rose"/>
              <a:buNone/>
              <a:defRPr sz="2800" b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76" r:id="rId5"/>
    <p:sldLayoutId id="2147483677" r:id="rId6"/>
    <p:sldLayoutId id="2147483682" r:id="rId7"/>
    <p:sldLayoutId id="2147483683" r:id="rId8"/>
    <p:sldLayoutId id="214748368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MJ3x1a7eEhfsiYeaiKhZOrFxb0IAh6c6gwxbMD9ZVNo/cop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MJ3x1a7eEhfsiYeaiKhZOrFxb0IAh6c6gwxbMD9ZVNo/co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subTitle" idx="1"/>
          </p:nvPr>
        </p:nvSpPr>
        <p:spPr>
          <a:xfrm>
            <a:off x="2117842" y="3265225"/>
            <a:ext cx="4769974" cy="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French Higher Education edition</a:t>
            </a:r>
            <a:endParaRPr sz="2400" dirty="0"/>
          </a:p>
        </p:txBody>
      </p:sp>
      <p:sp>
        <p:nvSpPr>
          <p:cNvPr id="429" name="Google Shape;429;p36"/>
          <p:cNvSpPr txBox="1">
            <a:spLocks noGrp="1"/>
          </p:cNvSpPr>
          <p:nvPr>
            <p:ph type="ctrTitle"/>
          </p:nvPr>
        </p:nvSpPr>
        <p:spPr>
          <a:xfrm>
            <a:off x="1739650" y="1339525"/>
            <a:ext cx="5664900" cy="21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Social Network Analysis</a:t>
            </a:r>
            <a:endParaRPr sz="5200" dirty="0"/>
          </a:p>
        </p:txBody>
      </p:sp>
      <p:sp>
        <p:nvSpPr>
          <p:cNvPr id="430" name="Google Shape;430;p36"/>
          <p:cNvSpPr/>
          <p:nvPr/>
        </p:nvSpPr>
        <p:spPr>
          <a:xfrm>
            <a:off x="6885375" y="2919800"/>
            <a:ext cx="2258617" cy="2223690"/>
          </a:xfrm>
          <a:custGeom>
            <a:avLst/>
            <a:gdLst/>
            <a:ahLst/>
            <a:cxnLst/>
            <a:rect l="l" t="t" r="r" b="b"/>
            <a:pathLst>
              <a:path w="36148" h="35589" fill="none" extrusionOk="0">
                <a:moveTo>
                  <a:pt x="18074" y="8764"/>
                </a:moveTo>
                <a:lnTo>
                  <a:pt x="21217" y="1"/>
                </a:lnTo>
                <a:lnTo>
                  <a:pt x="21170" y="9300"/>
                </a:lnTo>
                <a:lnTo>
                  <a:pt x="27111" y="2144"/>
                </a:lnTo>
                <a:lnTo>
                  <a:pt x="23884" y="10871"/>
                </a:lnTo>
                <a:lnTo>
                  <a:pt x="31921" y="6180"/>
                </a:lnTo>
                <a:lnTo>
                  <a:pt x="25896" y="13276"/>
                </a:lnTo>
                <a:lnTo>
                  <a:pt x="35052" y="11609"/>
                </a:lnTo>
                <a:lnTo>
                  <a:pt x="26968" y="16229"/>
                </a:lnTo>
                <a:lnTo>
                  <a:pt x="36148" y="17789"/>
                </a:lnTo>
                <a:lnTo>
                  <a:pt x="26968" y="19360"/>
                </a:lnTo>
                <a:lnTo>
                  <a:pt x="35052" y="23980"/>
                </a:lnTo>
                <a:lnTo>
                  <a:pt x="25896" y="22313"/>
                </a:lnTo>
                <a:lnTo>
                  <a:pt x="31921" y="29409"/>
                </a:lnTo>
                <a:lnTo>
                  <a:pt x="23884" y="24718"/>
                </a:lnTo>
                <a:lnTo>
                  <a:pt x="27111" y="33445"/>
                </a:lnTo>
                <a:lnTo>
                  <a:pt x="21170" y="26290"/>
                </a:lnTo>
                <a:lnTo>
                  <a:pt x="21217" y="35588"/>
                </a:lnTo>
                <a:lnTo>
                  <a:pt x="18074" y="26825"/>
                </a:lnTo>
                <a:lnTo>
                  <a:pt x="14931" y="35588"/>
                </a:lnTo>
                <a:lnTo>
                  <a:pt x="14978" y="26290"/>
                </a:lnTo>
                <a:lnTo>
                  <a:pt x="9037" y="33445"/>
                </a:lnTo>
                <a:lnTo>
                  <a:pt x="12264" y="24718"/>
                </a:lnTo>
                <a:lnTo>
                  <a:pt x="4227" y="29409"/>
                </a:lnTo>
                <a:lnTo>
                  <a:pt x="10252" y="22313"/>
                </a:lnTo>
                <a:lnTo>
                  <a:pt x="1096" y="23980"/>
                </a:lnTo>
                <a:lnTo>
                  <a:pt x="9180" y="19360"/>
                </a:lnTo>
                <a:lnTo>
                  <a:pt x="0" y="17789"/>
                </a:lnTo>
                <a:lnTo>
                  <a:pt x="9180" y="16229"/>
                </a:lnTo>
                <a:lnTo>
                  <a:pt x="1096" y="11609"/>
                </a:lnTo>
                <a:lnTo>
                  <a:pt x="10252" y="13276"/>
                </a:lnTo>
                <a:lnTo>
                  <a:pt x="4227" y="6180"/>
                </a:lnTo>
                <a:lnTo>
                  <a:pt x="12264" y="10871"/>
                </a:lnTo>
                <a:lnTo>
                  <a:pt x="9037" y="2144"/>
                </a:lnTo>
                <a:lnTo>
                  <a:pt x="14978" y="9300"/>
                </a:lnTo>
                <a:lnTo>
                  <a:pt x="149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6"/>
          <p:cNvSpPr/>
          <p:nvPr/>
        </p:nvSpPr>
        <p:spPr>
          <a:xfrm>
            <a:off x="1139675" y="3352325"/>
            <a:ext cx="975725" cy="964615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36"/>
          <p:cNvGrpSpPr/>
          <p:nvPr/>
        </p:nvGrpSpPr>
        <p:grpSpPr>
          <a:xfrm>
            <a:off x="6885376" y="936287"/>
            <a:ext cx="989743" cy="745530"/>
            <a:chOff x="6454351" y="936287"/>
            <a:chExt cx="989743" cy="745530"/>
          </a:xfrm>
        </p:grpSpPr>
        <p:sp>
          <p:nvSpPr>
            <p:cNvPr id="433" name="Google Shape;433;p36"/>
            <p:cNvSpPr/>
            <p:nvPr/>
          </p:nvSpPr>
          <p:spPr>
            <a:xfrm>
              <a:off x="6454351" y="936287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6994300" y="1231550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73CEA5D-EA7F-144F-887C-34B296F05242}"/>
              </a:ext>
            </a:extLst>
          </p:cNvPr>
          <p:cNvSpPr txBox="1"/>
          <p:nvPr/>
        </p:nvSpPr>
        <p:spPr>
          <a:xfrm>
            <a:off x="3949073" y="4031645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Buu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NGUYEN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A16D2-6917-4C4F-9114-B77BC03B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69646" y="326571"/>
            <a:ext cx="5004707" cy="50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51"/>
          <p:cNvGrpSpPr/>
          <p:nvPr/>
        </p:nvGrpSpPr>
        <p:grpSpPr>
          <a:xfrm>
            <a:off x="715100" y="1547353"/>
            <a:ext cx="7713600" cy="3040618"/>
            <a:chOff x="4976852" y="1394900"/>
            <a:chExt cx="3267248" cy="3132075"/>
          </a:xfrm>
        </p:grpSpPr>
        <p:sp>
          <p:nvSpPr>
            <p:cNvPr id="762" name="Google Shape;762;p51"/>
            <p:cNvSpPr/>
            <p:nvPr/>
          </p:nvSpPr>
          <p:spPr>
            <a:xfrm>
              <a:off x="5071600" y="1394900"/>
              <a:ext cx="3172500" cy="304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51"/>
            <p:cNvGrpSpPr/>
            <p:nvPr/>
          </p:nvGrpSpPr>
          <p:grpSpPr>
            <a:xfrm>
              <a:off x="4976852" y="1517375"/>
              <a:ext cx="3065530" cy="3009600"/>
              <a:chOff x="4976705" y="1517375"/>
              <a:chExt cx="2710220" cy="3009600"/>
            </a:xfrm>
          </p:grpSpPr>
          <p:cxnSp>
            <p:nvCxnSpPr>
              <p:cNvPr id="764" name="Google Shape;764;p51"/>
              <p:cNvCxnSpPr/>
              <p:nvPr/>
            </p:nvCxnSpPr>
            <p:spPr>
              <a:xfrm rot="10800000">
                <a:off x="4976705" y="1520975"/>
                <a:ext cx="83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51"/>
              <p:cNvCxnSpPr/>
              <p:nvPr/>
            </p:nvCxnSpPr>
            <p:spPr>
              <a:xfrm>
                <a:off x="4980375" y="1517375"/>
                <a:ext cx="0" cy="300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51"/>
              <p:cNvCxnSpPr/>
              <p:nvPr/>
            </p:nvCxnSpPr>
            <p:spPr>
              <a:xfrm rot="10800000">
                <a:off x="4980325" y="4521800"/>
                <a:ext cx="270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51"/>
              <p:cNvCxnSpPr/>
              <p:nvPr/>
            </p:nvCxnSpPr>
            <p:spPr>
              <a:xfrm>
                <a:off x="7686925" y="4434200"/>
                <a:ext cx="0" cy="9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68" name="Google Shape;768;p51"/>
          <p:cNvGrpSpPr/>
          <p:nvPr/>
        </p:nvGrpSpPr>
        <p:grpSpPr>
          <a:xfrm>
            <a:off x="8026257" y="654554"/>
            <a:ext cx="241900" cy="238545"/>
            <a:chOff x="6241855" y="108656"/>
            <a:chExt cx="137147" cy="135237"/>
          </a:xfrm>
        </p:grpSpPr>
        <p:sp>
          <p:nvSpPr>
            <p:cNvPr id="769" name="Google Shape;769;p51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1"/>
                  </a:moveTo>
                  <a:lnTo>
                    <a:pt x="2585" y="254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2549"/>
                  </a:moveTo>
                  <a:lnTo>
                    <a:pt x="258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5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6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</a:t>
            </a:r>
            <a:endParaRPr>
              <a:latin typeface="Red Rose"/>
              <a:ea typeface="Red Rose"/>
              <a:cs typeface="Red Rose"/>
              <a:sym typeface="Red Rose"/>
            </a:endParaRPr>
          </a:p>
        </p:txBody>
      </p:sp>
      <p:sp>
        <p:nvSpPr>
          <p:cNvPr id="779" name="Google Shape;779;p51"/>
          <p:cNvSpPr txBox="1"/>
          <p:nvPr/>
        </p:nvSpPr>
        <p:spPr>
          <a:xfrm>
            <a:off x="1054547" y="1658825"/>
            <a:ext cx="7213607" cy="275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Unlike the internal network, the external one has more links between jury members, and we can not cluster quickly like with the internal network.</a:t>
            </a:r>
          </a:p>
          <a:p>
            <a:pPr lvl="0"/>
            <a:endParaRPr lang="en-US" sz="2000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  <a:p>
            <a:pPr lvl="0"/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The Louvain Community Detection algorithm returns 24 clusters. Fifteen of them are not connected to other clusters. Nine other forms a huge linked network. In further studies, we will investigate members with the most centrality degree in this network.</a:t>
            </a:r>
            <a:endParaRPr sz="2000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</p:txBody>
      </p:sp>
    </p:spTree>
    <p:extLst>
      <p:ext uri="{BB962C8B-B14F-4D97-AF65-F5344CB8AC3E}">
        <p14:creationId xmlns:p14="http://schemas.microsoft.com/office/powerpoint/2010/main" val="283049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42"/>
          <p:cNvGrpSpPr/>
          <p:nvPr/>
        </p:nvGrpSpPr>
        <p:grpSpPr>
          <a:xfrm>
            <a:off x="1132366" y="944250"/>
            <a:ext cx="6750284" cy="3393030"/>
            <a:chOff x="1132366" y="944250"/>
            <a:chExt cx="6750284" cy="3393030"/>
          </a:xfrm>
        </p:grpSpPr>
        <p:grpSp>
          <p:nvGrpSpPr>
            <p:cNvPr id="532" name="Google Shape;532;p42"/>
            <p:cNvGrpSpPr/>
            <p:nvPr/>
          </p:nvGrpSpPr>
          <p:grpSpPr>
            <a:xfrm>
              <a:off x="1261350" y="944250"/>
              <a:ext cx="6621300" cy="3255000"/>
              <a:chOff x="1261350" y="1181200"/>
              <a:chExt cx="6621300" cy="3255000"/>
            </a:xfrm>
          </p:grpSpPr>
          <p:sp>
            <p:nvSpPr>
              <p:cNvPr id="533" name="Google Shape;533;p42"/>
              <p:cNvSpPr/>
              <p:nvPr/>
            </p:nvSpPr>
            <p:spPr>
              <a:xfrm>
                <a:off x="1261350" y="1181200"/>
                <a:ext cx="6621300" cy="3255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4" name="Google Shape;534;p42"/>
              <p:cNvGrpSpPr/>
              <p:nvPr/>
            </p:nvGrpSpPr>
            <p:grpSpPr>
              <a:xfrm>
                <a:off x="1261350" y="1181200"/>
                <a:ext cx="6621300" cy="315000"/>
                <a:chOff x="951450" y="1111900"/>
                <a:chExt cx="6621300" cy="315000"/>
              </a:xfrm>
            </p:grpSpPr>
            <p:sp>
              <p:nvSpPr>
                <p:cNvPr id="535" name="Google Shape;535;p42"/>
                <p:cNvSpPr/>
                <p:nvPr/>
              </p:nvSpPr>
              <p:spPr>
                <a:xfrm>
                  <a:off x="951450" y="1111900"/>
                  <a:ext cx="6621300" cy="315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6" name="Google Shape;536;p42"/>
                <p:cNvGrpSpPr/>
                <p:nvPr/>
              </p:nvGrpSpPr>
              <p:grpSpPr>
                <a:xfrm>
                  <a:off x="7292905" y="1211737"/>
                  <a:ext cx="137147" cy="135237"/>
                  <a:chOff x="6241855" y="108656"/>
                  <a:chExt cx="137147" cy="135237"/>
                </a:xfrm>
              </p:grpSpPr>
              <p:sp>
                <p:nvSpPr>
                  <p:cNvPr id="537" name="Google Shape;537;p42"/>
                  <p:cNvSpPr/>
                  <p:nvPr/>
                </p:nvSpPr>
                <p:spPr>
                  <a:xfrm>
                    <a:off x="6241855" y="108656"/>
                    <a:ext cx="137147" cy="135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49" fill="none" extrusionOk="0">
                        <a:moveTo>
                          <a:pt x="1" y="1"/>
                        </a:moveTo>
                        <a:lnTo>
                          <a:pt x="2585" y="2549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" name="Google Shape;538;p42"/>
                  <p:cNvSpPr/>
                  <p:nvPr/>
                </p:nvSpPr>
                <p:spPr>
                  <a:xfrm>
                    <a:off x="6241855" y="108656"/>
                    <a:ext cx="137147" cy="135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49" fill="none" extrusionOk="0">
                        <a:moveTo>
                          <a:pt x="1" y="2549"/>
                        </a:moveTo>
                        <a:lnTo>
                          <a:pt x="2585" y="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39" name="Google Shape;539;p42"/>
            <p:cNvGrpSpPr/>
            <p:nvPr/>
          </p:nvGrpSpPr>
          <p:grpSpPr>
            <a:xfrm>
              <a:off x="1132366" y="1573652"/>
              <a:ext cx="6441371" cy="2763628"/>
              <a:chOff x="559487" y="1489261"/>
              <a:chExt cx="7635575" cy="3059142"/>
            </a:xfrm>
          </p:grpSpPr>
          <p:cxnSp>
            <p:nvCxnSpPr>
              <p:cNvPr id="540" name="Google Shape;540;p42"/>
              <p:cNvCxnSpPr/>
              <p:nvPr/>
            </p:nvCxnSpPr>
            <p:spPr>
              <a:xfrm rot="10800000">
                <a:off x="559487" y="1489261"/>
                <a:ext cx="157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42"/>
              <p:cNvCxnSpPr/>
              <p:nvPr/>
            </p:nvCxnSpPr>
            <p:spPr>
              <a:xfrm>
                <a:off x="560738" y="1489262"/>
                <a:ext cx="0" cy="30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42"/>
              <p:cNvCxnSpPr/>
              <p:nvPr/>
            </p:nvCxnSpPr>
            <p:spPr>
              <a:xfrm rot="10800000">
                <a:off x="561250" y="4546300"/>
                <a:ext cx="763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42"/>
              <p:cNvCxnSpPr/>
              <p:nvPr/>
            </p:nvCxnSpPr>
            <p:spPr>
              <a:xfrm>
                <a:off x="8195062" y="4391802"/>
                <a:ext cx="0" cy="1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8248ED6-288E-694F-9DE6-3B8DECA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400" y="2496378"/>
            <a:ext cx="5983200" cy="462300"/>
          </a:xfrm>
        </p:spPr>
        <p:txBody>
          <a:bodyPr/>
          <a:lstStyle/>
          <a:p>
            <a:r>
              <a:rPr lang="en-US" sz="4000" dirty="0"/>
              <a:t>Association rules between different disciplines</a:t>
            </a:r>
          </a:p>
        </p:txBody>
      </p:sp>
    </p:spTree>
    <p:extLst>
      <p:ext uri="{BB962C8B-B14F-4D97-AF65-F5344CB8AC3E}">
        <p14:creationId xmlns:p14="http://schemas.microsoft.com/office/powerpoint/2010/main" val="382110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EABA952-41F9-1047-A3C7-23615E8B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50" y="65313"/>
            <a:ext cx="3617042" cy="5143500"/>
          </a:xfrm>
          <a:prstGeom prst="rect">
            <a:avLst/>
          </a:prstGeom>
        </p:spPr>
      </p:pic>
      <p:grpSp>
        <p:nvGrpSpPr>
          <p:cNvPr id="13" name="Google Shape;761;p51">
            <a:extLst>
              <a:ext uri="{FF2B5EF4-FFF2-40B4-BE49-F238E27FC236}">
                <a16:creationId xmlns:a16="http://schemas.microsoft.com/office/drawing/2014/main" id="{D788CDD5-BEF8-A046-99B0-C45C1A5F9BD8}"/>
              </a:ext>
            </a:extLst>
          </p:cNvPr>
          <p:cNvGrpSpPr/>
          <p:nvPr/>
        </p:nvGrpSpPr>
        <p:grpSpPr>
          <a:xfrm>
            <a:off x="4722910" y="1051441"/>
            <a:ext cx="3267248" cy="3040618"/>
            <a:chOff x="4976852" y="1394900"/>
            <a:chExt cx="3267248" cy="3132075"/>
          </a:xfrm>
        </p:grpSpPr>
        <p:sp>
          <p:nvSpPr>
            <p:cNvPr id="14" name="Google Shape;762;p51">
              <a:extLst>
                <a:ext uri="{FF2B5EF4-FFF2-40B4-BE49-F238E27FC236}">
                  <a16:creationId xmlns:a16="http://schemas.microsoft.com/office/drawing/2014/main" id="{7B33D246-4984-5247-86F1-9058D030F823}"/>
                </a:ext>
              </a:extLst>
            </p:cNvPr>
            <p:cNvSpPr/>
            <p:nvPr/>
          </p:nvSpPr>
          <p:spPr>
            <a:xfrm>
              <a:off x="5071600" y="1394900"/>
              <a:ext cx="3172500" cy="304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763;p51">
              <a:extLst>
                <a:ext uri="{FF2B5EF4-FFF2-40B4-BE49-F238E27FC236}">
                  <a16:creationId xmlns:a16="http://schemas.microsoft.com/office/drawing/2014/main" id="{6FA998D2-B073-FF4E-82F2-FA0463064CED}"/>
                </a:ext>
              </a:extLst>
            </p:cNvPr>
            <p:cNvGrpSpPr/>
            <p:nvPr/>
          </p:nvGrpSpPr>
          <p:grpSpPr>
            <a:xfrm>
              <a:off x="4976852" y="1517375"/>
              <a:ext cx="3065530" cy="3009600"/>
              <a:chOff x="4976705" y="1517375"/>
              <a:chExt cx="2710220" cy="3009600"/>
            </a:xfrm>
          </p:grpSpPr>
          <p:cxnSp>
            <p:nvCxnSpPr>
              <p:cNvPr id="16" name="Google Shape;764;p51">
                <a:extLst>
                  <a:ext uri="{FF2B5EF4-FFF2-40B4-BE49-F238E27FC236}">
                    <a16:creationId xmlns:a16="http://schemas.microsoft.com/office/drawing/2014/main" id="{94FA5929-41DA-F144-9E16-0A443C374876}"/>
                  </a:ext>
                </a:extLst>
              </p:cNvPr>
              <p:cNvCxnSpPr/>
              <p:nvPr/>
            </p:nvCxnSpPr>
            <p:spPr>
              <a:xfrm rot="10800000">
                <a:off x="4976705" y="1520975"/>
                <a:ext cx="83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765;p51">
                <a:extLst>
                  <a:ext uri="{FF2B5EF4-FFF2-40B4-BE49-F238E27FC236}">
                    <a16:creationId xmlns:a16="http://schemas.microsoft.com/office/drawing/2014/main" id="{E3858DD8-91AC-7546-878F-4469D59CFFA8}"/>
                  </a:ext>
                </a:extLst>
              </p:cNvPr>
              <p:cNvCxnSpPr/>
              <p:nvPr/>
            </p:nvCxnSpPr>
            <p:spPr>
              <a:xfrm>
                <a:off x="4980375" y="1517375"/>
                <a:ext cx="0" cy="300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766;p51">
                <a:extLst>
                  <a:ext uri="{FF2B5EF4-FFF2-40B4-BE49-F238E27FC236}">
                    <a16:creationId xmlns:a16="http://schemas.microsoft.com/office/drawing/2014/main" id="{F25739A5-B784-6A49-BA6F-396D4C642C3C}"/>
                  </a:ext>
                </a:extLst>
              </p:cNvPr>
              <p:cNvCxnSpPr/>
              <p:nvPr/>
            </p:nvCxnSpPr>
            <p:spPr>
              <a:xfrm rot="10800000">
                <a:off x="4980325" y="4521800"/>
                <a:ext cx="270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767;p51">
                <a:extLst>
                  <a:ext uri="{FF2B5EF4-FFF2-40B4-BE49-F238E27FC236}">
                    <a16:creationId xmlns:a16="http://schemas.microsoft.com/office/drawing/2014/main" id="{CD193F49-C07E-F748-B136-B17460763493}"/>
                  </a:ext>
                </a:extLst>
              </p:cNvPr>
              <p:cNvCxnSpPr/>
              <p:nvPr/>
            </p:nvCxnSpPr>
            <p:spPr>
              <a:xfrm>
                <a:off x="7686925" y="4434200"/>
                <a:ext cx="0" cy="9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" name="Google Shape;779;p51">
            <a:extLst>
              <a:ext uri="{FF2B5EF4-FFF2-40B4-BE49-F238E27FC236}">
                <a16:creationId xmlns:a16="http://schemas.microsoft.com/office/drawing/2014/main" id="{717157DB-E2AD-1A41-A008-3CC8D5E9A8D1}"/>
              </a:ext>
            </a:extLst>
          </p:cNvPr>
          <p:cNvSpPr txBox="1"/>
          <p:nvPr/>
        </p:nvSpPr>
        <p:spPr>
          <a:xfrm>
            <a:off x="4871260" y="1170340"/>
            <a:ext cx="3055415" cy="274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We have 3 groups of association rules: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X -&gt; </a:t>
            </a:r>
            <a:r>
              <a:rPr lang="en-US" sz="2000" dirty="0" err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Pharmacie</a:t>
            </a:r>
            <a:endParaRPr lang="en-US" sz="2000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IX -&gt; VI, VII, VIII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XII -&gt; IV ; IV -&gt; IXX, II ;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      II -&gt; IV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</p:txBody>
      </p:sp>
    </p:spTree>
    <p:extLst>
      <p:ext uri="{BB962C8B-B14F-4D97-AF65-F5344CB8AC3E}">
        <p14:creationId xmlns:p14="http://schemas.microsoft.com/office/powerpoint/2010/main" val="278562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42"/>
          <p:cNvGrpSpPr/>
          <p:nvPr/>
        </p:nvGrpSpPr>
        <p:grpSpPr>
          <a:xfrm>
            <a:off x="1132366" y="944250"/>
            <a:ext cx="6750284" cy="3393030"/>
            <a:chOff x="1132366" y="944250"/>
            <a:chExt cx="6750284" cy="3393030"/>
          </a:xfrm>
        </p:grpSpPr>
        <p:grpSp>
          <p:nvGrpSpPr>
            <p:cNvPr id="532" name="Google Shape;532;p42"/>
            <p:cNvGrpSpPr/>
            <p:nvPr/>
          </p:nvGrpSpPr>
          <p:grpSpPr>
            <a:xfrm>
              <a:off x="1261350" y="944250"/>
              <a:ext cx="6621300" cy="3255000"/>
              <a:chOff x="1261350" y="1181200"/>
              <a:chExt cx="6621300" cy="3255000"/>
            </a:xfrm>
          </p:grpSpPr>
          <p:sp>
            <p:nvSpPr>
              <p:cNvPr id="533" name="Google Shape;533;p42"/>
              <p:cNvSpPr/>
              <p:nvPr/>
            </p:nvSpPr>
            <p:spPr>
              <a:xfrm>
                <a:off x="1261350" y="1181200"/>
                <a:ext cx="6621300" cy="3255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4" name="Google Shape;534;p42"/>
              <p:cNvGrpSpPr/>
              <p:nvPr/>
            </p:nvGrpSpPr>
            <p:grpSpPr>
              <a:xfrm>
                <a:off x="1261350" y="1181200"/>
                <a:ext cx="6621300" cy="315000"/>
                <a:chOff x="951450" y="1111900"/>
                <a:chExt cx="6621300" cy="315000"/>
              </a:xfrm>
            </p:grpSpPr>
            <p:sp>
              <p:nvSpPr>
                <p:cNvPr id="535" name="Google Shape;535;p42"/>
                <p:cNvSpPr/>
                <p:nvPr/>
              </p:nvSpPr>
              <p:spPr>
                <a:xfrm>
                  <a:off x="951450" y="1111900"/>
                  <a:ext cx="6621300" cy="315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6" name="Google Shape;536;p42"/>
                <p:cNvGrpSpPr/>
                <p:nvPr/>
              </p:nvGrpSpPr>
              <p:grpSpPr>
                <a:xfrm>
                  <a:off x="7292905" y="1211737"/>
                  <a:ext cx="137147" cy="135237"/>
                  <a:chOff x="6241855" y="108656"/>
                  <a:chExt cx="137147" cy="135237"/>
                </a:xfrm>
              </p:grpSpPr>
              <p:sp>
                <p:nvSpPr>
                  <p:cNvPr id="537" name="Google Shape;537;p42"/>
                  <p:cNvSpPr/>
                  <p:nvPr/>
                </p:nvSpPr>
                <p:spPr>
                  <a:xfrm>
                    <a:off x="6241855" y="108656"/>
                    <a:ext cx="137147" cy="135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49" fill="none" extrusionOk="0">
                        <a:moveTo>
                          <a:pt x="1" y="1"/>
                        </a:moveTo>
                        <a:lnTo>
                          <a:pt x="2585" y="2549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" name="Google Shape;538;p42"/>
                  <p:cNvSpPr/>
                  <p:nvPr/>
                </p:nvSpPr>
                <p:spPr>
                  <a:xfrm>
                    <a:off x="6241855" y="108656"/>
                    <a:ext cx="137147" cy="135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49" fill="none" extrusionOk="0">
                        <a:moveTo>
                          <a:pt x="1" y="2549"/>
                        </a:moveTo>
                        <a:lnTo>
                          <a:pt x="2585" y="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39" name="Google Shape;539;p42"/>
            <p:cNvGrpSpPr/>
            <p:nvPr/>
          </p:nvGrpSpPr>
          <p:grpSpPr>
            <a:xfrm>
              <a:off x="1132366" y="1573652"/>
              <a:ext cx="6441371" cy="2763628"/>
              <a:chOff x="559487" y="1489261"/>
              <a:chExt cx="7635575" cy="3059142"/>
            </a:xfrm>
          </p:grpSpPr>
          <p:cxnSp>
            <p:nvCxnSpPr>
              <p:cNvPr id="540" name="Google Shape;540;p42"/>
              <p:cNvCxnSpPr/>
              <p:nvPr/>
            </p:nvCxnSpPr>
            <p:spPr>
              <a:xfrm rot="10800000">
                <a:off x="559487" y="1489261"/>
                <a:ext cx="157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42"/>
              <p:cNvCxnSpPr/>
              <p:nvPr/>
            </p:nvCxnSpPr>
            <p:spPr>
              <a:xfrm>
                <a:off x="560738" y="1489262"/>
                <a:ext cx="0" cy="30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42"/>
              <p:cNvCxnSpPr/>
              <p:nvPr/>
            </p:nvCxnSpPr>
            <p:spPr>
              <a:xfrm rot="10800000">
                <a:off x="561250" y="4546300"/>
                <a:ext cx="763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42"/>
              <p:cNvCxnSpPr/>
              <p:nvPr/>
            </p:nvCxnSpPr>
            <p:spPr>
              <a:xfrm>
                <a:off x="8195062" y="4391802"/>
                <a:ext cx="0" cy="1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8248ED6-288E-694F-9DE6-3B8DECA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400" y="2496378"/>
            <a:ext cx="5983200" cy="462300"/>
          </a:xfrm>
        </p:spPr>
        <p:txBody>
          <a:bodyPr/>
          <a:lstStyle/>
          <a:p>
            <a:r>
              <a:rPr lang="en-US" sz="4000" dirty="0"/>
              <a:t>CY Tech’s IB</a:t>
            </a:r>
          </a:p>
        </p:txBody>
      </p:sp>
    </p:spTree>
    <p:extLst>
      <p:ext uri="{BB962C8B-B14F-4D97-AF65-F5344CB8AC3E}">
        <p14:creationId xmlns:p14="http://schemas.microsoft.com/office/powerpoint/2010/main" val="235597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51">
            <a:hlinkClick r:id="rId3"/>
          </p:cNvPr>
          <p:cNvPicPr preferRelativeResize="0">
            <a:picLocks noChangeAspect="1"/>
          </p:cNvPicPr>
          <p:nvPr/>
        </p:nvPicPr>
        <p:blipFill>
          <a:blip r:embed="rId4"/>
          <a:srcRect t="4372" b="4372"/>
          <a:stretch/>
        </p:blipFill>
        <p:spPr>
          <a:xfrm>
            <a:off x="1279814" y="456336"/>
            <a:ext cx="6584371" cy="4230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31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54"/>
          <p:cNvGrpSpPr/>
          <p:nvPr/>
        </p:nvGrpSpPr>
        <p:grpSpPr>
          <a:xfrm>
            <a:off x="6043300" y="1342886"/>
            <a:ext cx="2385600" cy="3092389"/>
            <a:chOff x="6043300" y="1342886"/>
            <a:chExt cx="2385600" cy="3092389"/>
          </a:xfrm>
        </p:grpSpPr>
        <p:sp>
          <p:nvSpPr>
            <p:cNvPr id="873" name="Google Shape;873;p54"/>
            <p:cNvSpPr/>
            <p:nvPr/>
          </p:nvSpPr>
          <p:spPr>
            <a:xfrm>
              <a:off x="6043300" y="1657875"/>
              <a:ext cx="2385600" cy="277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4" name="Google Shape;874;p54"/>
            <p:cNvGrpSpPr/>
            <p:nvPr/>
          </p:nvGrpSpPr>
          <p:grpSpPr>
            <a:xfrm>
              <a:off x="6043300" y="1342886"/>
              <a:ext cx="2385600" cy="315000"/>
              <a:chOff x="5966800" y="1342886"/>
              <a:chExt cx="2385600" cy="315000"/>
            </a:xfrm>
          </p:grpSpPr>
          <p:sp>
            <p:nvSpPr>
              <p:cNvPr id="875" name="Google Shape;875;p54"/>
              <p:cNvSpPr/>
              <p:nvPr/>
            </p:nvSpPr>
            <p:spPr>
              <a:xfrm>
                <a:off x="5966800" y="1342886"/>
                <a:ext cx="2385600" cy="315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6" name="Google Shape;876;p54"/>
              <p:cNvGrpSpPr/>
              <p:nvPr/>
            </p:nvGrpSpPr>
            <p:grpSpPr>
              <a:xfrm>
                <a:off x="8078130" y="1432761"/>
                <a:ext cx="137147" cy="135237"/>
                <a:chOff x="6241855" y="108656"/>
                <a:chExt cx="137147" cy="135237"/>
              </a:xfrm>
            </p:grpSpPr>
            <p:sp>
              <p:nvSpPr>
                <p:cNvPr id="877" name="Google Shape;877;p54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4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79" name="Google Shape;879;p54"/>
          <p:cNvGrpSpPr/>
          <p:nvPr/>
        </p:nvGrpSpPr>
        <p:grpSpPr>
          <a:xfrm>
            <a:off x="3379200" y="1342886"/>
            <a:ext cx="2385600" cy="3092389"/>
            <a:chOff x="3379200" y="1342886"/>
            <a:chExt cx="2385600" cy="3092389"/>
          </a:xfrm>
        </p:grpSpPr>
        <p:sp>
          <p:nvSpPr>
            <p:cNvPr id="880" name="Google Shape;880;p54"/>
            <p:cNvSpPr/>
            <p:nvPr/>
          </p:nvSpPr>
          <p:spPr>
            <a:xfrm>
              <a:off x="3379200" y="1657875"/>
              <a:ext cx="2385600" cy="277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54"/>
            <p:cNvGrpSpPr/>
            <p:nvPr/>
          </p:nvGrpSpPr>
          <p:grpSpPr>
            <a:xfrm>
              <a:off x="3379200" y="1342886"/>
              <a:ext cx="2385600" cy="315000"/>
              <a:chOff x="3379200" y="1342886"/>
              <a:chExt cx="2385600" cy="315000"/>
            </a:xfrm>
          </p:grpSpPr>
          <p:sp>
            <p:nvSpPr>
              <p:cNvPr id="882" name="Google Shape;882;p54"/>
              <p:cNvSpPr/>
              <p:nvPr/>
            </p:nvSpPr>
            <p:spPr>
              <a:xfrm>
                <a:off x="3379200" y="1342886"/>
                <a:ext cx="2385600" cy="315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3" name="Google Shape;883;p54"/>
              <p:cNvGrpSpPr/>
              <p:nvPr/>
            </p:nvGrpSpPr>
            <p:grpSpPr>
              <a:xfrm>
                <a:off x="5490568" y="1432773"/>
                <a:ext cx="137147" cy="135237"/>
                <a:chOff x="6241855" y="108656"/>
                <a:chExt cx="137147" cy="135237"/>
              </a:xfrm>
            </p:grpSpPr>
            <p:sp>
              <p:nvSpPr>
                <p:cNvPr id="884" name="Google Shape;884;p54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1"/>
                      </a:moveTo>
                      <a:lnTo>
                        <a:pt x="2585" y="254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4"/>
                <p:cNvSpPr/>
                <p:nvPr/>
              </p:nvSpPr>
              <p:spPr>
                <a:xfrm>
                  <a:off x="6241855" y="108656"/>
                  <a:ext cx="137147" cy="13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2549" fill="none" extrusionOk="0">
                      <a:moveTo>
                        <a:pt x="1" y="2549"/>
                      </a:moveTo>
                      <a:lnTo>
                        <a:pt x="2585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86" name="Google Shape;886;p54"/>
          <p:cNvGrpSpPr/>
          <p:nvPr/>
        </p:nvGrpSpPr>
        <p:grpSpPr>
          <a:xfrm>
            <a:off x="715100" y="1342886"/>
            <a:ext cx="2385600" cy="315000"/>
            <a:chOff x="791600" y="1342886"/>
            <a:chExt cx="2385600" cy="315000"/>
          </a:xfrm>
        </p:grpSpPr>
        <p:sp>
          <p:nvSpPr>
            <p:cNvPr id="887" name="Google Shape;887;p54"/>
            <p:cNvSpPr/>
            <p:nvPr/>
          </p:nvSpPr>
          <p:spPr>
            <a:xfrm>
              <a:off x="791600" y="1342886"/>
              <a:ext cx="2385600" cy="315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8" name="Google Shape;888;p54"/>
            <p:cNvGrpSpPr/>
            <p:nvPr/>
          </p:nvGrpSpPr>
          <p:grpSpPr>
            <a:xfrm>
              <a:off x="2903030" y="1432773"/>
              <a:ext cx="137147" cy="135237"/>
              <a:chOff x="6241855" y="108656"/>
              <a:chExt cx="137147" cy="135237"/>
            </a:xfrm>
          </p:grpSpPr>
          <p:sp>
            <p:nvSpPr>
              <p:cNvPr id="889" name="Google Shape;889;p54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54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1" name="Google Shape;891;p54"/>
          <p:cNvSpPr/>
          <p:nvPr/>
        </p:nvSpPr>
        <p:spPr>
          <a:xfrm>
            <a:off x="715100" y="1657875"/>
            <a:ext cx="2385600" cy="277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54"/>
          <p:cNvSpPr txBox="1">
            <a:spLocks noGrp="1"/>
          </p:cNvSpPr>
          <p:nvPr>
            <p:ph type="title"/>
          </p:nvPr>
        </p:nvSpPr>
        <p:spPr>
          <a:xfrm>
            <a:off x="1029548" y="1878678"/>
            <a:ext cx="175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68%</a:t>
            </a:r>
            <a:endParaRPr dirty="0"/>
          </a:p>
        </p:txBody>
      </p:sp>
      <p:grpSp>
        <p:nvGrpSpPr>
          <p:cNvPr id="895" name="Google Shape;895;p54"/>
          <p:cNvGrpSpPr/>
          <p:nvPr/>
        </p:nvGrpSpPr>
        <p:grpSpPr>
          <a:xfrm>
            <a:off x="988237" y="2883516"/>
            <a:ext cx="1756501" cy="201600"/>
            <a:chOff x="1064837" y="2811441"/>
            <a:chExt cx="1756501" cy="201600"/>
          </a:xfrm>
        </p:grpSpPr>
        <p:sp>
          <p:nvSpPr>
            <p:cNvPr id="896" name="Google Shape;896;p54"/>
            <p:cNvSpPr/>
            <p:nvPr/>
          </p:nvSpPr>
          <p:spPr>
            <a:xfrm>
              <a:off x="1064838" y="2811441"/>
              <a:ext cx="1756500" cy="201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1064837" y="2811441"/>
              <a:ext cx="1195200" cy="201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54"/>
          <p:cNvGrpSpPr/>
          <p:nvPr/>
        </p:nvGrpSpPr>
        <p:grpSpPr>
          <a:xfrm>
            <a:off x="3693650" y="2883541"/>
            <a:ext cx="1756500" cy="201600"/>
            <a:chOff x="3745838" y="2433613"/>
            <a:chExt cx="1756500" cy="201600"/>
          </a:xfrm>
        </p:grpSpPr>
        <p:sp>
          <p:nvSpPr>
            <p:cNvPr id="899" name="Google Shape;899;p54"/>
            <p:cNvSpPr/>
            <p:nvPr/>
          </p:nvSpPr>
          <p:spPr>
            <a:xfrm>
              <a:off x="3745838" y="2433613"/>
              <a:ext cx="1756500" cy="201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3745853" y="2433613"/>
              <a:ext cx="457200" cy="2016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54"/>
          <p:cNvGrpSpPr/>
          <p:nvPr/>
        </p:nvGrpSpPr>
        <p:grpSpPr>
          <a:xfrm>
            <a:off x="6357750" y="2883541"/>
            <a:ext cx="1756500" cy="201612"/>
            <a:chOff x="6246138" y="2433613"/>
            <a:chExt cx="1756500" cy="201612"/>
          </a:xfrm>
        </p:grpSpPr>
        <p:sp>
          <p:nvSpPr>
            <p:cNvPr id="902" name="Google Shape;902;p54"/>
            <p:cNvSpPr/>
            <p:nvPr/>
          </p:nvSpPr>
          <p:spPr>
            <a:xfrm>
              <a:off x="6246138" y="2433613"/>
              <a:ext cx="1756500" cy="201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6246162" y="2433625"/>
              <a:ext cx="108000" cy="2016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54"/>
          <p:cNvSpPr txBox="1">
            <a:spLocks noGrp="1"/>
          </p:cNvSpPr>
          <p:nvPr>
            <p:ph type="title" idx="5"/>
          </p:nvPr>
        </p:nvSpPr>
        <p:spPr>
          <a:xfrm>
            <a:off x="3576650" y="3302249"/>
            <a:ext cx="1990500" cy="91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to the Engineering program</a:t>
            </a:r>
            <a:endParaRPr dirty="0"/>
          </a:p>
        </p:txBody>
      </p:sp>
      <p:sp>
        <p:nvSpPr>
          <p:cNvPr id="906" name="Google Shape;906;p54"/>
          <p:cNvSpPr txBox="1">
            <a:spLocks noGrp="1"/>
          </p:cNvSpPr>
          <p:nvPr>
            <p:ph type="title" idx="3"/>
          </p:nvPr>
        </p:nvSpPr>
        <p:spPr>
          <a:xfrm>
            <a:off x="3693650" y="1878678"/>
            <a:ext cx="175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26%</a:t>
            </a:r>
            <a:endParaRPr dirty="0"/>
          </a:p>
        </p:txBody>
      </p:sp>
      <p:sp>
        <p:nvSpPr>
          <p:cNvPr id="908" name="Google Shape;908;p54"/>
          <p:cNvSpPr txBox="1">
            <a:spLocks noGrp="1"/>
          </p:cNvSpPr>
          <p:nvPr>
            <p:ph type="title" idx="6"/>
          </p:nvPr>
        </p:nvSpPr>
        <p:spPr>
          <a:xfrm>
            <a:off x="6357750" y="1878678"/>
            <a:ext cx="1756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6%</a:t>
            </a:r>
            <a:endParaRPr dirty="0"/>
          </a:p>
        </p:txBody>
      </p:sp>
      <p:sp>
        <p:nvSpPr>
          <p:cNvPr id="910" name="Google Shape;910;p54"/>
          <p:cNvSpPr txBox="1">
            <a:spLocks noGrp="1"/>
          </p:cNvSpPr>
          <p:nvPr>
            <p:ph type="title" idx="9"/>
          </p:nvPr>
        </p:nvSpPr>
        <p:spPr>
          <a:xfrm>
            <a:off x="715100" y="535000"/>
            <a:ext cx="77136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ANALYSIS</a:t>
            </a:r>
            <a:endParaRPr dirty="0"/>
          </a:p>
        </p:txBody>
      </p:sp>
      <p:grpSp>
        <p:nvGrpSpPr>
          <p:cNvPr id="911" name="Google Shape;911;p54"/>
          <p:cNvGrpSpPr/>
          <p:nvPr/>
        </p:nvGrpSpPr>
        <p:grpSpPr>
          <a:xfrm>
            <a:off x="8026357" y="664454"/>
            <a:ext cx="241900" cy="238545"/>
            <a:chOff x="6241855" y="108656"/>
            <a:chExt cx="137147" cy="135237"/>
          </a:xfrm>
        </p:grpSpPr>
        <p:sp>
          <p:nvSpPr>
            <p:cNvPr id="912" name="Google Shape;912;p54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1"/>
                  </a:moveTo>
                  <a:lnTo>
                    <a:pt x="2585" y="254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2549"/>
                  </a:moveTo>
                  <a:lnTo>
                    <a:pt x="258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54"/>
          <p:cNvSpPr/>
          <p:nvPr/>
        </p:nvSpPr>
        <p:spPr>
          <a:xfrm rot="1046221">
            <a:off x="8450395" y="-654697"/>
            <a:ext cx="1435736" cy="1435694"/>
          </a:xfrm>
          <a:custGeom>
            <a:avLst/>
            <a:gdLst/>
            <a:ahLst/>
            <a:cxnLst/>
            <a:rect l="l" t="t" r="r" b="b"/>
            <a:pathLst>
              <a:path w="33684" h="33683" fill="none" extrusionOk="0">
                <a:moveTo>
                  <a:pt x="30004" y="22622"/>
                </a:moveTo>
                <a:cubicBezTo>
                  <a:pt x="30862" y="20693"/>
                  <a:pt x="33600" y="19181"/>
                  <a:pt x="33636" y="17193"/>
                </a:cubicBezTo>
                <a:cubicBezTo>
                  <a:pt x="33683" y="15133"/>
                  <a:pt x="30981" y="13514"/>
                  <a:pt x="30242" y="11621"/>
                </a:cubicBezTo>
                <a:cubicBezTo>
                  <a:pt x="29504" y="9728"/>
                  <a:pt x="30385" y="6703"/>
                  <a:pt x="28968" y="5215"/>
                </a:cubicBezTo>
                <a:cubicBezTo>
                  <a:pt x="27587" y="3786"/>
                  <a:pt x="24551" y="4525"/>
                  <a:pt x="22622" y="3679"/>
                </a:cubicBezTo>
                <a:cubicBezTo>
                  <a:pt x="20682" y="2822"/>
                  <a:pt x="19182" y="84"/>
                  <a:pt x="17205" y="48"/>
                </a:cubicBezTo>
                <a:cubicBezTo>
                  <a:pt x="15133" y="0"/>
                  <a:pt x="13514" y="2703"/>
                  <a:pt x="11621" y="3441"/>
                </a:cubicBezTo>
                <a:cubicBezTo>
                  <a:pt x="9728" y="4179"/>
                  <a:pt x="6716" y="3286"/>
                  <a:pt x="5227" y="4715"/>
                </a:cubicBezTo>
                <a:cubicBezTo>
                  <a:pt x="3787" y="6084"/>
                  <a:pt x="4537" y="9120"/>
                  <a:pt x="3680" y="11061"/>
                </a:cubicBezTo>
                <a:cubicBezTo>
                  <a:pt x="2834" y="12990"/>
                  <a:pt x="84" y="14490"/>
                  <a:pt x="36" y="16490"/>
                </a:cubicBezTo>
                <a:cubicBezTo>
                  <a:pt x="1" y="18550"/>
                  <a:pt x="2703" y="20169"/>
                  <a:pt x="3441" y="22062"/>
                </a:cubicBezTo>
                <a:cubicBezTo>
                  <a:pt x="4180" y="23956"/>
                  <a:pt x="3287" y="26980"/>
                  <a:pt x="4715" y="28468"/>
                </a:cubicBezTo>
                <a:cubicBezTo>
                  <a:pt x="6085" y="29897"/>
                  <a:pt x="9121" y="29159"/>
                  <a:pt x="11061" y="30004"/>
                </a:cubicBezTo>
                <a:cubicBezTo>
                  <a:pt x="12990" y="30849"/>
                  <a:pt x="14490" y="33588"/>
                  <a:pt x="16491" y="33635"/>
                </a:cubicBezTo>
                <a:cubicBezTo>
                  <a:pt x="18550" y="33683"/>
                  <a:pt x="20170" y="30980"/>
                  <a:pt x="22063" y="30242"/>
                </a:cubicBezTo>
                <a:cubicBezTo>
                  <a:pt x="23956" y="29492"/>
                  <a:pt x="26968" y="30385"/>
                  <a:pt x="28456" y="28968"/>
                </a:cubicBezTo>
                <a:cubicBezTo>
                  <a:pt x="29909" y="27587"/>
                  <a:pt x="29159" y="24563"/>
                  <a:pt x="30004" y="2262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Google Shape;915;p54"/>
          <p:cNvGrpSpPr/>
          <p:nvPr/>
        </p:nvGrpSpPr>
        <p:grpSpPr>
          <a:xfrm>
            <a:off x="37551" y="4435287"/>
            <a:ext cx="989743" cy="745530"/>
            <a:chOff x="4772826" y="46062"/>
            <a:chExt cx="989743" cy="745530"/>
          </a:xfrm>
        </p:grpSpPr>
        <p:sp>
          <p:nvSpPr>
            <p:cNvPr id="916" name="Google Shape;916;p54"/>
            <p:cNvSpPr/>
            <p:nvPr/>
          </p:nvSpPr>
          <p:spPr>
            <a:xfrm>
              <a:off x="4772826" y="46062"/>
              <a:ext cx="605664" cy="606272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4"/>
            <p:cNvSpPr/>
            <p:nvPr/>
          </p:nvSpPr>
          <p:spPr>
            <a:xfrm>
              <a:off x="5312775" y="341325"/>
              <a:ext cx="449794" cy="450267"/>
            </a:xfrm>
            <a:custGeom>
              <a:avLst/>
              <a:gdLst/>
              <a:ahLst/>
              <a:cxnLst/>
              <a:rect l="l" t="t" r="r" b="b"/>
              <a:pathLst>
                <a:path w="11419" h="11431" fill="none" extrusionOk="0">
                  <a:moveTo>
                    <a:pt x="5716" y="11431"/>
                  </a:moveTo>
                  <a:cubicBezTo>
                    <a:pt x="5716" y="5716"/>
                    <a:pt x="5716" y="5716"/>
                    <a:pt x="1" y="5716"/>
                  </a:cubicBezTo>
                  <a:cubicBezTo>
                    <a:pt x="5716" y="5716"/>
                    <a:pt x="5716" y="5716"/>
                    <a:pt x="5716" y="1"/>
                  </a:cubicBezTo>
                  <a:cubicBezTo>
                    <a:pt x="5716" y="5716"/>
                    <a:pt x="5716" y="5716"/>
                    <a:pt x="11419" y="5716"/>
                  </a:cubicBezTo>
                  <a:cubicBezTo>
                    <a:pt x="5716" y="5716"/>
                    <a:pt x="5716" y="5716"/>
                    <a:pt x="5716" y="114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04;p54">
            <a:extLst>
              <a:ext uri="{FF2B5EF4-FFF2-40B4-BE49-F238E27FC236}">
                <a16:creationId xmlns:a16="http://schemas.microsoft.com/office/drawing/2014/main" id="{2CF9D973-584B-094F-9BDB-4A0E11503768}"/>
              </a:ext>
            </a:extLst>
          </p:cNvPr>
          <p:cNvSpPr txBox="1">
            <a:spLocks/>
          </p:cNvSpPr>
          <p:nvPr/>
        </p:nvSpPr>
        <p:spPr>
          <a:xfrm>
            <a:off x="871238" y="3302249"/>
            <a:ext cx="1990500" cy="91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r>
              <a:rPr lang="en-US" dirty="0"/>
              <a:t>Stay in the Bachelor program</a:t>
            </a:r>
          </a:p>
        </p:txBody>
      </p:sp>
      <p:sp>
        <p:nvSpPr>
          <p:cNvPr id="57" name="Google Shape;904;p54">
            <a:extLst>
              <a:ext uri="{FF2B5EF4-FFF2-40B4-BE49-F238E27FC236}">
                <a16:creationId xmlns:a16="http://schemas.microsoft.com/office/drawing/2014/main" id="{2FFC1823-2531-4C44-88A0-902EA92F3F71}"/>
              </a:ext>
            </a:extLst>
          </p:cNvPr>
          <p:cNvSpPr txBox="1">
            <a:spLocks/>
          </p:cNvSpPr>
          <p:nvPr/>
        </p:nvSpPr>
        <p:spPr>
          <a:xfrm>
            <a:off x="6240750" y="3302249"/>
            <a:ext cx="1990500" cy="91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0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Rose"/>
              <a:buNone/>
              <a:defRPr sz="2400" b="1" i="0" u="none" strike="noStrike" cap="none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defRPr>
            </a:lvl9pPr>
          </a:lstStyle>
          <a:p>
            <a:r>
              <a:rPr lang="en-US" dirty="0"/>
              <a:t>Disappear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2"/>
          <p:cNvSpPr txBox="1">
            <a:spLocks noGrp="1"/>
          </p:cNvSpPr>
          <p:nvPr>
            <p:ph type="ctrTitle"/>
          </p:nvPr>
        </p:nvSpPr>
        <p:spPr>
          <a:xfrm>
            <a:off x="1893150" y="1424250"/>
            <a:ext cx="5357700" cy="11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02" name="Google Shape;1102;p62"/>
          <p:cNvSpPr/>
          <p:nvPr/>
        </p:nvSpPr>
        <p:spPr>
          <a:xfrm>
            <a:off x="7313525" y="3338900"/>
            <a:ext cx="975725" cy="964615"/>
          </a:xfrm>
          <a:custGeom>
            <a:avLst/>
            <a:gdLst/>
            <a:ahLst/>
            <a:cxnLst/>
            <a:rect l="l" t="t" r="r" b="b"/>
            <a:pathLst>
              <a:path w="21956" h="21706" extrusionOk="0">
                <a:moveTo>
                  <a:pt x="13395" y="4572"/>
                </a:moveTo>
                <a:cubicBezTo>
                  <a:pt x="13395" y="6163"/>
                  <a:pt x="13395" y="7458"/>
                  <a:pt x="13341" y="8514"/>
                </a:cubicBezTo>
                <a:lnTo>
                  <a:pt x="13341" y="8514"/>
                </a:lnTo>
                <a:cubicBezTo>
                  <a:pt x="13377" y="8515"/>
                  <a:pt x="13413" y="8517"/>
                  <a:pt x="13450" y="8518"/>
                </a:cubicBezTo>
                <a:lnTo>
                  <a:pt x="13450" y="8518"/>
                </a:lnTo>
                <a:cubicBezTo>
                  <a:pt x="13395" y="7462"/>
                  <a:pt x="13395" y="6165"/>
                  <a:pt x="13395" y="4572"/>
                </a:cubicBezTo>
                <a:close/>
                <a:moveTo>
                  <a:pt x="13450" y="8518"/>
                </a:moveTo>
                <a:cubicBezTo>
                  <a:pt x="13452" y="8547"/>
                  <a:pt x="13453" y="8575"/>
                  <a:pt x="13455" y="8603"/>
                </a:cubicBezTo>
                <a:lnTo>
                  <a:pt x="13455" y="8603"/>
                </a:lnTo>
                <a:cubicBezTo>
                  <a:pt x="14458" y="8561"/>
                  <a:pt x="15666" y="8561"/>
                  <a:pt x="17122" y="8561"/>
                </a:cubicBezTo>
                <a:cubicBezTo>
                  <a:pt x="15664" y="8561"/>
                  <a:pt x="14454" y="8561"/>
                  <a:pt x="13450" y="8518"/>
                </a:cubicBezTo>
                <a:close/>
                <a:moveTo>
                  <a:pt x="8502" y="13102"/>
                </a:moveTo>
                <a:cubicBezTo>
                  <a:pt x="7496" y="13145"/>
                  <a:pt x="6284" y="13145"/>
                  <a:pt x="4823" y="13145"/>
                </a:cubicBezTo>
                <a:cubicBezTo>
                  <a:pt x="6286" y="13145"/>
                  <a:pt x="7500" y="13145"/>
                  <a:pt x="8506" y="13187"/>
                </a:cubicBezTo>
                <a:lnTo>
                  <a:pt x="8506" y="13187"/>
                </a:lnTo>
                <a:cubicBezTo>
                  <a:pt x="8505" y="13159"/>
                  <a:pt x="8503" y="13130"/>
                  <a:pt x="8502" y="13102"/>
                </a:cubicBezTo>
                <a:close/>
                <a:moveTo>
                  <a:pt x="8506" y="13187"/>
                </a:moveTo>
                <a:cubicBezTo>
                  <a:pt x="8561" y="14243"/>
                  <a:pt x="8561" y="15540"/>
                  <a:pt x="8561" y="17133"/>
                </a:cubicBezTo>
                <a:cubicBezTo>
                  <a:pt x="8561" y="15543"/>
                  <a:pt x="8561" y="14247"/>
                  <a:pt x="8616" y="13192"/>
                </a:cubicBezTo>
                <a:lnTo>
                  <a:pt x="8616" y="13192"/>
                </a:lnTo>
                <a:cubicBezTo>
                  <a:pt x="8580" y="13190"/>
                  <a:pt x="8543" y="13189"/>
                  <a:pt x="8506" y="13187"/>
                </a:cubicBezTo>
                <a:close/>
                <a:moveTo>
                  <a:pt x="8561" y="0"/>
                </a:moveTo>
                <a:cubicBezTo>
                  <a:pt x="8561" y="8561"/>
                  <a:pt x="8561" y="8561"/>
                  <a:pt x="1" y="8561"/>
                </a:cubicBezTo>
                <a:cubicBezTo>
                  <a:pt x="6928" y="8561"/>
                  <a:pt x="8250" y="8561"/>
                  <a:pt x="8502" y="13102"/>
                </a:cubicBezTo>
                <a:lnTo>
                  <a:pt x="8502" y="13102"/>
                </a:lnTo>
                <a:cubicBezTo>
                  <a:pt x="8542" y="13100"/>
                  <a:pt x="8582" y="13099"/>
                  <a:pt x="8621" y="13097"/>
                </a:cubicBezTo>
                <a:lnTo>
                  <a:pt x="8621" y="13097"/>
                </a:lnTo>
                <a:cubicBezTo>
                  <a:pt x="8619" y="13128"/>
                  <a:pt x="8618" y="13160"/>
                  <a:pt x="8616" y="13192"/>
                </a:cubicBezTo>
                <a:lnTo>
                  <a:pt x="8616" y="13192"/>
                </a:lnTo>
                <a:cubicBezTo>
                  <a:pt x="13395" y="13413"/>
                  <a:pt x="13395" y="14659"/>
                  <a:pt x="13395" y="21705"/>
                </a:cubicBezTo>
                <a:cubicBezTo>
                  <a:pt x="13395" y="13145"/>
                  <a:pt x="13395" y="13145"/>
                  <a:pt x="21956" y="13145"/>
                </a:cubicBezTo>
                <a:cubicBezTo>
                  <a:pt x="15029" y="13145"/>
                  <a:pt x="13707" y="13145"/>
                  <a:pt x="13455" y="8603"/>
                </a:cubicBezTo>
                <a:lnTo>
                  <a:pt x="13455" y="8603"/>
                </a:lnTo>
                <a:cubicBezTo>
                  <a:pt x="13415" y="8605"/>
                  <a:pt x="13375" y="8606"/>
                  <a:pt x="13335" y="8608"/>
                </a:cubicBezTo>
                <a:lnTo>
                  <a:pt x="13335" y="8608"/>
                </a:lnTo>
                <a:cubicBezTo>
                  <a:pt x="13138" y="12150"/>
                  <a:pt x="12286" y="12927"/>
                  <a:pt x="8621" y="13097"/>
                </a:cubicBezTo>
                <a:lnTo>
                  <a:pt x="8621" y="13097"/>
                </a:lnTo>
                <a:cubicBezTo>
                  <a:pt x="8819" y="9553"/>
                  <a:pt x="9670" y="8778"/>
                  <a:pt x="13335" y="8608"/>
                </a:cubicBezTo>
                <a:lnTo>
                  <a:pt x="13335" y="8608"/>
                </a:lnTo>
                <a:cubicBezTo>
                  <a:pt x="13337" y="8577"/>
                  <a:pt x="13339" y="8545"/>
                  <a:pt x="13341" y="8514"/>
                </a:cubicBezTo>
                <a:lnTo>
                  <a:pt x="13341" y="8514"/>
                </a:lnTo>
                <a:cubicBezTo>
                  <a:pt x="8561" y="8294"/>
                  <a:pt x="8561" y="7049"/>
                  <a:pt x="85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51"/>
          <p:cNvGrpSpPr/>
          <p:nvPr/>
        </p:nvGrpSpPr>
        <p:grpSpPr>
          <a:xfrm>
            <a:off x="4976847" y="1547353"/>
            <a:ext cx="3267248" cy="3040618"/>
            <a:chOff x="4976852" y="1394900"/>
            <a:chExt cx="3267248" cy="3132075"/>
          </a:xfrm>
        </p:grpSpPr>
        <p:sp>
          <p:nvSpPr>
            <p:cNvPr id="762" name="Google Shape;762;p51"/>
            <p:cNvSpPr/>
            <p:nvPr/>
          </p:nvSpPr>
          <p:spPr>
            <a:xfrm>
              <a:off x="5071600" y="1394900"/>
              <a:ext cx="3172500" cy="304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51"/>
            <p:cNvGrpSpPr/>
            <p:nvPr/>
          </p:nvGrpSpPr>
          <p:grpSpPr>
            <a:xfrm>
              <a:off x="4976852" y="1517375"/>
              <a:ext cx="3065530" cy="3009600"/>
              <a:chOff x="4976705" y="1517375"/>
              <a:chExt cx="2710220" cy="3009600"/>
            </a:xfrm>
          </p:grpSpPr>
          <p:cxnSp>
            <p:nvCxnSpPr>
              <p:cNvPr id="764" name="Google Shape;764;p51"/>
              <p:cNvCxnSpPr/>
              <p:nvPr/>
            </p:nvCxnSpPr>
            <p:spPr>
              <a:xfrm rot="10800000">
                <a:off x="4976705" y="1520975"/>
                <a:ext cx="83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51"/>
              <p:cNvCxnSpPr/>
              <p:nvPr/>
            </p:nvCxnSpPr>
            <p:spPr>
              <a:xfrm>
                <a:off x="4980375" y="1517375"/>
                <a:ext cx="0" cy="300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51"/>
              <p:cNvCxnSpPr/>
              <p:nvPr/>
            </p:nvCxnSpPr>
            <p:spPr>
              <a:xfrm rot="10800000">
                <a:off x="4980325" y="4521800"/>
                <a:ext cx="270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51"/>
              <p:cNvCxnSpPr/>
              <p:nvPr/>
            </p:nvCxnSpPr>
            <p:spPr>
              <a:xfrm>
                <a:off x="7686925" y="4434200"/>
                <a:ext cx="0" cy="9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68" name="Google Shape;768;p51"/>
          <p:cNvGrpSpPr/>
          <p:nvPr/>
        </p:nvGrpSpPr>
        <p:grpSpPr>
          <a:xfrm>
            <a:off x="8026257" y="654554"/>
            <a:ext cx="241900" cy="238545"/>
            <a:chOff x="6241855" y="108656"/>
            <a:chExt cx="137147" cy="135237"/>
          </a:xfrm>
        </p:grpSpPr>
        <p:sp>
          <p:nvSpPr>
            <p:cNvPr id="769" name="Google Shape;769;p51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1"/>
                  </a:moveTo>
                  <a:lnTo>
                    <a:pt x="2585" y="254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2549"/>
                  </a:moveTo>
                  <a:lnTo>
                    <a:pt x="258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5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6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ANALYSIS</a:t>
            </a:r>
            <a:endParaRPr dirty="0">
              <a:latin typeface="Red Rose"/>
              <a:ea typeface="Red Rose"/>
              <a:cs typeface="Red Rose"/>
              <a:sym typeface="Red Rose"/>
            </a:endParaRPr>
          </a:p>
        </p:txBody>
      </p:sp>
      <p:grpSp>
        <p:nvGrpSpPr>
          <p:cNvPr id="772" name="Google Shape;772;p51"/>
          <p:cNvGrpSpPr/>
          <p:nvPr/>
        </p:nvGrpSpPr>
        <p:grpSpPr>
          <a:xfrm>
            <a:off x="715100" y="1547300"/>
            <a:ext cx="4121700" cy="3040512"/>
            <a:chOff x="606488" y="1394900"/>
            <a:chExt cx="4121700" cy="3040512"/>
          </a:xfrm>
        </p:grpSpPr>
        <p:sp>
          <p:nvSpPr>
            <p:cNvPr id="773" name="Google Shape;773;p51"/>
            <p:cNvSpPr/>
            <p:nvPr/>
          </p:nvSpPr>
          <p:spPr>
            <a:xfrm>
              <a:off x="606488" y="1394912"/>
              <a:ext cx="4121700" cy="304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606488" y="1394900"/>
              <a:ext cx="4121700" cy="315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5" name="Google Shape;775;p51"/>
            <p:cNvGrpSpPr/>
            <p:nvPr/>
          </p:nvGrpSpPr>
          <p:grpSpPr>
            <a:xfrm>
              <a:off x="4408505" y="1484788"/>
              <a:ext cx="137147" cy="135237"/>
              <a:chOff x="6241855" y="108656"/>
              <a:chExt cx="137147" cy="135237"/>
            </a:xfrm>
          </p:grpSpPr>
          <p:sp>
            <p:nvSpPr>
              <p:cNvPr id="776" name="Google Shape;776;p51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1"/>
                    </a:moveTo>
                    <a:lnTo>
                      <a:pt x="2585" y="25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51"/>
              <p:cNvSpPr/>
              <p:nvPr/>
            </p:nvSpPr>
            <p:spPr>
              <a:xfrm>
                <a:off x="6241855" y="108656"/>
                <a:ext cx="137147" cy="13523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49" fill="none" extrusionOk="0">
                    <a:moveTo>
                      <a:pt x="1" y="2549"/>
                    </a:moveTo>
                    <a:lnTo>
                      <a:pt x="258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78" name="Google Shape;778;p51">
            <a:hlinkClick r:id="rId3"/>
          </p:cNvPr>
          <p:cNvPicPr preferRelativeResize="0">
            <a:picLocks noChangeAspect="1"/>
          </p:cNvPicPr>
          <p:nvPr/>
        </p:nvPicPr>
        <p:blipFill>
          <a:blip r:embed="rId4"/>
          <a:srcRect t="1808" b="1808"/>
          <a:stretch/>
        </p:blipFill>
        <p:spPr>
          <a:xfrm>
            <a:off x="638763" y="1858377"/>
            <a:ext cx="4193380" cy="2733358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51"/>
          <p:cNvSpPr txBox="1"/>
          <p:nvPr/>
        </p:nvSpPr>
        <p:spPr>
          <a:xfrm>
            <a:off x="5125197" y="1666252"/>
            <a:ext cx="3055415" cy="274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Most of the relationship is in the same University.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There are numerous connections between </a:t>
            </a:r>
            <a:r>
              <a:rPr lang="en-US" sz="2000" b="1" dirty="0" err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Université</a:t>
            </a:r>
            <a:r>
              <a:rPr lang="en-US" sz="2000" b="1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 Paris 8</a:t>
            </a:r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 and </a:t>
            </a:r>
            <a:r>
              <a:rPr lang="en-US" sz="2000" b="1" dirty="0" err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Université</a:t>
            </a:r>
            <a:r>
              <a:rPr lang="en-US" sz="2000" b="1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 de Rennes</a:t>
            </a:r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</p:txBody>
      </p:sp>
    </p:spTree>
    <p:extLst>
      <p:ext uri="{BB962C8B-B14F-4D97-AF65-F5344CB8AC3E}">
        <p14:creationId xmlns:p14="http://schemas.microsoft.com/office/powerpoint/2010/main" val="24943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42"/>
          <p:cNvGrpSpPr/>
          <p:nvPr/>
        </p:nvGrpSpPr>
        <p:grpSpPr>
          <a:xfrm>
            <a:off x="1132366" y="944250"/>
            <a:ext cx="6750284" cy="3393030"/>
            <a:chOff x="1132366" y="944250"/>
            <a:chExt cx="6750284" cy="3393030"/>
          </a:xfrm>
        </p:grpSpPr>
        <p:grpSp>
          <p:nvGrpSpPr>
            <p:cNvPr id="532" name="Google Shape;532;p42"/>
            <p:cNvGrpSpPr/>
            <p:nvPr/>
          </p:nvGrpSpPr>
          <p:grpSpPr>
            <a:xfrm>
              <a:off x="1261350" y="944250"/>
              <a:ext cx="6621300" cy="3255000"/>
              <a:chOff x="1261350" y="1181200"/>
              <a:chExt cx="6621300" cy="3255000"/>
            </a:xfrm>
          </p:grpSpPr>
          <p:sp>
            <p:nvSpPr>
              <p:cNvPr id="533" name="Google Shape;533;p42"/>
              <p:cNvSpPr/>
              <p:nvPr/>
            </p:nvSpPr>
            <p:spPr>
              <a:xfrm>
                <a:off x="1261350" y="1181200"/>
                <a:ext cx="6621300" cy="3255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4" name="Google Shape;534;p42"/>
              <p:cNvGrpSpPr/>
              <p:nvPr/>
            </p:nvGrpSpPr>
            <p:grpSpPr>
              <a:xfrm>
                <a:off x="1261350" y="1181200"/>
                <a:ext cx="6621300" cy="315000"/>
                <a:chOff x="951450" y="1111900"/>
                <a:chExt cx="6621300" cy="315000"/>
              </a:xfrm>
            </p:grpSpPr>
            <p:sp>
              <p:nvSpPr>
                <p:cNvPr id="535" name="Google Shape;535;p42"/>
                <p:cNvSpPr/>
                <p:nvPr/>
              </p:nvSpPr>
              <p:spPr>
                <a:xfrm>
                  <a:off x="951450" y="1111900"/>
                  <a:ext cx="6621300" cy="315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6" name="Google Shape;536;p42"/>
                <p:cNvGrpSpPr/>
                <p:nvPr/>
              </p:nvGrpSpPr>
              <p:grpSpPr>
                <a:xfrm>
                  <a:off x="7292905" y="1211737"/>
                  <a:ext cx="137147" cy="135237"/>
                  <a:chOff x="6241855" y="108656"/>
                  <a:chExt cx="137147" cy="135237"/>
                </a:xfrm>
              </p:grpSpPr>
              <p:sp>
                <p:nvSpPr>
                  <p:cNvPr id="537" name="Google Shape;537;p42"/>
                  <p:cNvSpPr/>
                  <p:nvPr/>
                </p:nvSpPr>
                <p:spPr>
                  <a:xfrm>
                    <a:off x="6241855" y="108656"/>
                    <a:ext cx="137147" cy="135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49" fill="none" extrusionOk="0">
                        <a:moveTo>
                          <a:pt x="1" y="1"/>
                        </a:moveTo>
                        <a:lnTo>
                          <a:pt x="2585" y="2549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" name="Google Shape;538;p42"/>
                  <p:cNvSpPr/>
                  <p:nvPr/>
                </p:nvSpPr>
                <p:spPr>
                  <a:xfrm>
                    <a:off x="6241855" y="108656"/>
                    <a:ext cx="137147" cy="135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49" fill="none" extrusionOk="0">
                        <a:moveTo>
                          <a:pt x="1" y="2549"/>
                        </a:moveTo>
                        <a:lnTo>
                          <a:pt x="2585" y="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39" name="Google Shape;539;p42"/>
            <p:cNvGrpSpPr/>
            <p:nvPr/>
          </p:nvGrpSpPr>
          <p:grpSpPr>
            <a:xfrm>
              <a:off x="1132366" y="1573652"/>
              <a:ext cx="6441371" cy="2763628"/>
              <a:chOff x="559487" y="1489261"/>
              <a:chExt cx="7635575" cy="3059142"/>
            </a:xfrm>
          </p:grpSpPr>
          <p:cxnSp>
            <p:nvCxnSpPr>
              <p:cNvPr id="540" name="Google Shape;540;p42"/>
              <p:cNvCxnSpPr/>
              <p:nvPr/>
            </p:nvCxnSpPr>
            <p:spPr>
              <a:xfrm rot="10800000">
                <a:off x="559487" y="1489261"/>
                <a:ext cx="157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42"/>
              <p:cNvCxnSpPr/>
              <p:nvPr/>
            </p:nvCxnSpPr>
            <p:spPr>
              <a:xfrm>
                <a:off x="560738" y="1489262"/>
                <a:ext cx="0" cy="30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42"/>
              <p:cNvCxnSpPr/>
              <p:nvPr/>
            </p:nvCxnSpPr>
            <p:spPr>
              <a:xfrm rot="10800000">
                <a:off x="561250" y="4546300"/>
                <a:ext cx="763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42"/>
              <p:cNvCxnSpPr/>
              <p:nvPr/>
            </p:nvCxnSpPr>
            <p:spPr>
              <a:xfrm>
                <a:off x="8195062" y="4391802"/>
                <a:ext cx="0" cy="1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8248ED6-288E-694F-9DE6-3B8DECA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400" y="2496378"/>
            <a:ext cx="5983200" cy="462300"/>
          </a:xfrm>
        </p:spPr>
        <p:txBody>
          <a:bodyPr/>
          <a:lstStyle/>
          <a:p>
            <a:r>
              <a:rPr lang="en-US" sz="4000" dirty="0"/>
              <a:t>Internal jury members</a:t>
            </a:r>
          </a:p>
        </p:txBody>
      </p:sp>
    </p:spTree>
    <p:extLst>
      <p:ext uri="{BB962C8B-B14F-4D97-AF65-F5344CB8AC3E}">
        <p14:creationId xmlns:p14="http://schemas.microsoft.com/office/powerpoint/2010/main" val="127863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lur&#10;&#10;Description automatically generated">
            <a:extLst>
              <a:ext uri="{FF2B5EF4-FFF2-40B4-BE49-F238E27FC236}">
                <a16:creationId xmlns:a16="http://schemas.microsoft.com/office/drawing/2014/main" id="{1CB06089-2DE7-6D43-A745-70F3CE99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646" y="326571"/>
            <a:ext cx="5004708" cy="50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9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51"/>
          <p:cNvGrpSpPr/>
          <p:nvPr/>
        </p:nvGrpSpPr>
        <p:grpSpPr>
          <a:xfrm>
            <a:off x="715100" y="1547353"/>
            <a:ext cx="7713600" cy="3040618"/>
            <a:chOff x="4976852" y="1394900"/>
            <a:chExt cx="3267248" cy="3132075"/>
          </a:xfrm>
        </p:grpSpPr>
        <p:sp>
          <p:nvSpPr>
            <p:cNvPr id="762" name="Google Shape;762;p51"/>
            <p:cNvSpPr/>
            <p:nvPr/>
          </p:nvSpPr>
          <p:spPr>
            <a:xfrm>
              <a:off x="5071600" y="1394900"/>
              <a:ext cx="3172500" cy="304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51"/>
            <p:cNvGrpSpPr/>
            <p:nvPr/>
          </p:nvGrpSpPr>
          <p:grpSpPr>
            <a:xfrm>
              <a:off x="4976852" y="1517375"/>
              <a:ext cx="3065530" cy="3009600"/>
              <a:chOff x="4976705" y="1517375"/>
              <a:chExt cx="2710220" cy="3009600"/>
            </a:xfrm>
          </p:grpSpPr>
          <p:cxnSp>
            <p:nvCxnSpPr>
              <p:cNvPr id="764" name="Google Shape;764;p51"/>
              <p:cNvCxnSpPr/>
              <p:nvPr/>
            </p:nvCxnSpPr>
            <p:spPr>
              <a:xfrm rot="10800000">
                <a:off x="4976705" y="1520975"/>
                <a:ext cx="83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51"/>
              <p:cNvCxnSpPr/>
              <p:nvPr/>
            </p:nvCxnSpPr>
            <p:spPr>
              <a:xfrm>
                <a:off x="4980375" y="1517375"/>
                <a:ext cx="0" cy="300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51"/>
              <p:cNvCxnSpPr/>
              <p:nvPr/>
            </p:nvCxnSpPr>
            <p:spPr>
              <a:xfrm rot="10800000">
                <a:off x="4980325" y="4521800"/>
                <a:ext cx="270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51"/>
              <p:cNvCxnSpPr/>
              <p:nvPr/>
            </p:nvCxnSpPr>
            <p:spPr>
              <a:xfrm>
                <a:off x="7686925" y="4434200"/>
                <a:ext cx="0" cy="9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68" name="Google Shape;768;p51"/>
          <p:cNvGrpSpPr/>
          <p:nvPr/>
        </p:nvGrpSpPr>
        <p:grpSpPr>
          <a:xfrm>
            <a:off x="8026257" y="654554"/>
            <a:ext cx="241900" cy="238545"/>
            <a:chOff x="6241855" y="108656"/>
            <a:chExt cx="137147" cy="135237"/>
          </a:xfrm>
        </p:grpSpPr>
        <p:sp>
          <p:nvSpPr>
            <p:cNvPr id="769" name="Google Shape;769;p51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1"/>
                  </a:moveTo>
                  <a:lnTo>
                    <a:pt x="2585" y="254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2549"/>
                  </a:moveTo>
                  <a:lnTo>
                    <a:pt x="258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5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6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ANALYSIS</a:t>
            </a:r>
            <a:endParaRPr dirty="0">
              <a:latin typeface="Red Rose"/>
              <a:ea typeface="Red Rose"/>
              <a:cs typeface="Red Rose"/>
              <a:sym typeface="Red Rose"/>
            </a:endParaRPr>
          </a:p>
        </p:txBody>
      </p:sp>
      <p:sp>
        <p:nvSpPr>
          <p:cNvPr id="779" name="Google Shape;779;p51"/>
          <p:cNvSpPr txBox="1"/>
          <p:nvPr/>
        </p:nvSpPr>
        <p:spPr>
          <a:xfrm>
            <a:off x="1054547" y="1658825"/>
            <a:ext cx="7213607" cy="275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In the previous </a:t>
            </a:r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  <a:hlinkClick r:id="" action="ppaction://hlinkshowjump?jump=previousslide"/>
              </a:rPr>
              <a:t>Figure</a:t>
            </a:r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, each color represents a different University. We can see that most of the clusters contain members of the same institute, which makes sense because we are analyzing the internal jury members.</a:t>
            </a:r>
          </a:p>
          <a:p>
            <a:pPr lvl="0"/>
            <a:endParaRPr lang="en-US" sz="2000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  <a:p>
            <a:pPr lvl="0"/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The clusters containing members from different institutes need investigation to determine whether they are errors or fascinating </a:t>
            </a:r>
            <a:r>
              <a:rPr lang="en-US" sz="2000" dirty="0" err="1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phenomenons</a:t>
            </a:r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.</a:t>
            </a:r>
            <a:endParaRPr sz="2000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</p:txBody>
      </p:sp>
    </p:spTree>
    <p:extLst>
      <p:ext uri="{BB962C8B-B14F-4D97-AF65-F5344CB8AC3E}">
        <p14:creationId xmlns:p14="http://schemas.microsoft.com/office/powerpoint/2010/main" val="211425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indow&#10;&#10;Description automatically generated">
            <a:extLst>
              <a:ext uri="{FF2B5EF4-FFF2-40B4-BE49-F238E27FC236}">
                <a16:creationId xmlns:a16="http://schemas.microsoft.com/office/drawing/2014/main" id="{984A16D2-6917-4C4F-9114-B77BC03B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646" y="326571"/>
            <a:ext cx="5004707" cy="50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8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51"/>
          <p:cNvGrpSpPr/>
          <p:nvPr/>
        </p:nvGrpSpPr>
        <p:grpSpPr>
          <a:xfrm>
            <a:off x="715100" y="1547353"/>
            <a:ext cx="7713600" cy="3040618"/>
            <a:chOff x="4976852" y="1394900"/>
            <a:chExt cx="3267248" cy="3132075"/>
          </a:xfrm>
        </p:grpSpPr>
        <p:sp>
          <p:nvSpPr>
            <p:cNvPr id="762" name="Google Shape;762;p51"/>
            <p:cNvSpPr/>
            <p:nvPr/>
          </p:nvSpPr>
          <p:spPr>
            <a:xfrm>
              <a:off x="5071600" y="1394900"/>
              <a:ext cx="3172500" cy="3040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51"/>
            <p:cNvGrpSpPr/>
            <p:nvPr/>
          </p:nvGrpSpPr>
          <p:grpSpPr>
            <a:xfrm>
              <a:off x="4976852" y="1517375"/>
              <a:ext cx="3065530" cy="3009600"/>
              <a:chOff x="4976705" y="1517375"/>
              <a:chExt cx="2710220" cy="3009600"/>
            </a:xfrm>
          </p:grpSpPr>
          <p:cxnSp>
            <p:nvCxnSpPr>
              <p:cNvPr id="764" name="Google Shape;764;p51"/>
              <p:cNvCxnSpPr/>
              <p:nvPr/>
            </p:nvCxnSpPr>
            <p:spPr>
              <a:xfrm rot="10800000">
                <a:off x="4976705" y="1520975"/>
                <a:ext cx="83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51"/>
              <p:cNvCxnSpPr/>
              <p:nvPr/>
            </p:nvCxnSpPr>
            <p:spPr>
              <a:xfrm>
                <a:off x="4980375" y="1517375"/>
                <a:ext cx="0" cy="300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51"/>
              <p:cNvCxnSpPr/>
              <p:nvPr/>
            </p:nvCxnSpPr>
            <p:spPr>
              <a:xfrm rot="10800000">
                <a:off x="4980325" y="4521800"/>
                <a:ext cx="270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51"/>
              <p:cNvCxnSpPr/>
              <p:nvPr/>
            </p:nvCxnSpPr>
            <p:spPr>
              <a:xfrm>
                <a:off x="7686925" y="4434200"/>
                <a:ext cx="0" cy="9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68" name="Google Shape;768;p51"/>
          <p:cNvGrpSpPr/>
          <p:nvPr/>
        </p:nvGrpSpPr>
        <p:grpSpPr>
          <a:xfrm>
            <a:off x="8026257" y="654554"/>
            <a:ext cx="241900" cy="238545"/>
            <a:chOff x="6241855" y="108656"/>
            <a:chExt cx="137147" cy="135237"/>
          </a:xfrm>
        </p:grpSpPr>
        <p:sp>
          <p:nvSpPr>
            <p:cNvPr id="769" name="Google Shape;769;p51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1"/>
                  </a:moveTo>
                  <a:lnTo>
                    <a:pt x="2585" y="254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6241855" y="108656"/>
              <a:ext cx="137147" cy="135237"/>
            </a:xfrm>
            <a:custGeom>
              <a:avLst/>
              <a:gdLst/>
              <a:ahLst/>
              <a:cxnLst/>
              <a:rect l="l" t="t" r="r" b="b"/>
              <a:pathLst>
                <a:path w="2585" h="2549" fill="none" extrusionOk="0">
                  <a:moveTo>
                    <a:pt x="1" y="2549"/>
                  </a:moveTo>
                  <a:lnTo>
                    <a:pt x="258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5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6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ANALYSIS</a:t>
            </a:r>
            <a:endParaRPr dirty="0">
              <a:latin typeface="Red Rose"/>
              <a:ea typeface="Red Rose"/>
              <a:cs typeface="Red Rose"/>
              <a:sym typeface="Red Rose"/>
            </a:endParaRPr>
          </a:p>
        </p:txBody>
      </p:sp>
      <p:sp>
        <p:nvSpPr>
          <p:cNvPr id="779" name="Google Shape;779;p51"/>
          <p:cNvSpPr txBox="1"/>
          <p:nvPr/>
        </p:nvSpPr>
        <p:spPr>
          <a:xfrm>
            <a:off x="1054547" y="1658825"/>
            <a:ext cx="7213607" cy="275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dk1"/>
                </a:solidFill>
                <a:latin typeface="Red Rose"/>
                <a:ea typeface="Red Rose"/>
                <a:cs typeface="Red Rose"/>
                <a:sym typeface="Red Rose"/>
              </a:rPr>
              <a:t>We put the network through the Louvain Community Detection algorithm and achieved 36 clusters. Thus, it is close to the number of institutions in the network which is 38.</a:t>
            </a:r>
            <a:endParaRPr sz="2000" dirty="0">
              <a:solidFill>
                <a:schemeClr val="dk1"/>
              </a:solidFill>
              <a:latin typeface="Red Rose"/>
              <a:ea typeface="Red Rose"/>
              <a:cs typeface="Red Rose"/>
              <a:sym typeface="Red Rose"/>
            </a:endParaRPr>
          </a:p>
        </p:txBody>
      </p:sp>
    </p:spTree>
    <p:extLst>
      <p:ext uri="{BB962C8B-B14F-4D97-AF65-F5344CB8AC3E}">
        <p14:creationId xmlns:p14="http://schemas.microsoft.com/office/powerpoint/2010/main" val="61314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42"/>
          <p:cNvGrpSpPr/>
          <p:nvPr/>
        </p:nvGrpSpPr>
        <p:grpSpPr>
          <a:xfrm>
            <a:off x="1132366" y="944250"/>
            <a:ext cx="6750284" cy="3393030"/>
            <a:chOff x="1132366" y="944250"/>
            <a:chExt cx="6750284" cy="3393030"/>
          </a:xfrm>
        </p:grpSpPr>
        <p:grpSp>
          <p:nvGrpSpPr>
            <p:cNvPr id="532" name="Google Shape;532;p42"/>
            <p:cNvGrpSpPr/>
            <p:nvPr/>
          </p:nvGrpSpPr>
          <p:grpSpPr>
            <a:xfrm>
              <a:off x="1261350" y="944250"/>
              <a:ext cx="6621300" cy="3255000"/>
              <a:chOff x="1261350" y="1181200"/>
              <a:chExt cx="6621300" cy="3255000"/>
            </a:xfrm>
          </p:grpSpPr>
          <p:sp>
            <p:nvSpPr>
              <p:cNvPr id="533" name="Google Shape;533;p42"/>
              <p:cNvSpPr/>
              <p:nvPr/>
            </p:nvSpPr>
            <p:spPr>
              <a:xfrm>
                <a:off x="1261350" y="1181200"/>
                <a:ext cx="6621300" cy="32550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4" name="Google Shape;534;p42"/>
              <p:cNvGrpSpPr/>
              <p:nvPr/>
            </p:nvGrpSpPr>
            <p:grpSpPr>
              <a:xfrm>
                <a:off x="1261350" y="1181200"/>
                <a:ext cx="6621300" cy="315000"/>
                <a:chOff x="951450" y="1111900"/>
                <a:chExt cx="6621300" cy="315000"/>
              </a:xfrm>
            </p:grpSpPr>
            <p:sp>
              <p:nvSpPr>
                <p:cNvPr id="535" name="Google Shape;535;p42"/>
                <p:cNvSpPr/>
                <p:nvPr/>
              </p:nvSpPr>
              <p:spPr>
                <a:xfrm>
                  <a:off x="951450" y="1111900"/>
                  <a:ext cx="6621300" cy="315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6" name="Google Shape;536;p42"/>
                <p:cNvGrpSpPr/>
                <p:nvPr/>
              </p:nvGrpSpPr>
              <p:grpSpPr>
                <a:xfrm>
                  <a:off x="7292905" y="1211737"/>
                  <a:ext cx="137147" cy="135237"/>
                  <a:chOff x="6241855" y="108656"/>
                  <a:chExt cx="137147" cy="135237"/>
                </a:xfrm>
              </p:grpSpPr>
              <p:sp>
                <p:nvSpPr>
                  <p:cNvPr id="537" name="Google Shape;537;p42"/>
                  <p:cNvSpPr/>
                  <p:nvPr/>
                </p:nvSpPr>
                <p:spPr>
                  <a:xfrm>
                    <a:off x="6241855" y="108656"/>
                    <a:ext cx="137147" cy="135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49" fill="none" extrusionOk="0">
                        <a:moveTo>
                          <a:pt x="1" y="1"/>
                        </a:moveTo>
                        <a:lnTo>
                          <a:pt x="2585" y="2549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" name="Google Shape;538;p42"/>
                  <p:cNvSpPr/>
                  <p:nvPr/>
                </p:nvSpPr>
                <p:spPr>
                  <a:xfrm>
                    <a:off x="6241855" y="108656"/>
                    <a:ext cx="137147" cy="135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49" fill="none" extrusionOk="0">
                        <a:moveTo>
                          <a:pt x="1" y="2549"/>
                        </a:moveTo>
                        <a:lnTo>
                          <a:pt x="2585" y="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39" name="Google Shape;539;p42"/>
            <p:cNvGrpSpPr/>
            <p:nvPr/>
          </p:nvGrpSpPr>
          <p:grpSpPr>
            <a:xfrm>
              <a:off x="1132366" y="1573652"/>
              <a:ext cx="6441371" cy="2763628"/>
              <a:chOff x="559487" y="1489261"/>
              <a:chExt cx="7635575" cy="3059142"/>
            </a:xfrm>
          </p:grpSpPr>
          <p:cxnSp>
            <p:nvCxnSpPr>
              <p:cNvPr id="540" name="Google Shape;540;p42"/>
              <p:cNvCxnSpPr/>
              <p:nvPr/>
            </p:nvCxnSpPr>
            <p:spPr>
              <a:xfrm rot="10800000">
                <a:off x="559487" y="1489261"/>
                <a:ext cx="157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42"/>
              <p:cNvCxnSpPr/>
              <p:nvPr/>
            </p:nvCxnSpPr>
            <p:spPr>
              <a:xfrm>
                <a:off x="560738" y="1489262"/>
                <a:ext cx="0" cy="30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42"/>
              <p:cNvCxnSpPr/>
              <p:nvPr/>
            </p:nvCxnSpPr>
            <p:spPr>
              <a:xfrm rot="10800000">
                <a:off x="561250" y="4546300"/>
                <a:ext cx="763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42"/>
              <p:cNvCxnSpPr/>
              <p:nvPr/>
            </p:nvCxnSpPr>
            <p:spPr>
              <a:xfrm>
                <a:off x="8195062" y="4391802"/>
                <a:ext cx="0" cy="1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8248ED6-288E-694F-9DE6-3B8DECA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400" y="2496378"/>
            <a:ext cx="5983200" cy="462300"/>
          </a:xfrm>
        </p:spPr>
        <p:txBody>
          <a:bodyPr/>
          <a:lstStyle/>
          <a:p>
            <a:r>
              <a:rPr lang="en-US" sz="4000" dirty="0"/>
              <a:t>External jury members</a:t>
            </a:r>
          </a:p>
        </p:txBody>
      </p:sp>
    </p:spTree>
    <p:extLst>
      <p:ext uri="{BB962C8B-B14F-4D97-AF65-F5344CB8AC3E}">
        <p14:creationId xmlns:p14="http://schemas.microsoft.com/office/powerpoint/2010/main" val="161915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06089-2DE7-6D43-A745-70F3CE99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21855" y="538843"/>
            <a:ext cx="5700289" cy="42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079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et Usage Policy Thesis by Slidesgo">
  <a:themeElements>
    <a:clrScheme name="Simple Light">
      <a:dk1>
        <a:srgbClr val="191919"/>
      </a:dk1>
      <a:lt1>
        <a:srgbClr val="FFFFFF"/>
      </a:lt1>
      <a:dk2>
        <a:srgbClr val="191919"/>
      </a:dk2>
      <a:lt2>
        <a:srgbClr val="FFFFFF"/>
      </a:lt2>
      <a:accent1>
        <a:srgbClr val="8C4FFE"/>
      </a:accent1>
      <a:accent2>
        <a:srgbClr val="DC57F3"/>
      </a:accent2>
      <a:accent3>
        <a:srgbClr val="FF3773"/>
      </a:accent3>
      <a:accent4>
        <a:srgbClr val="FF7E68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268</Words>
  <Application>Microsoft Macintosh PowerPoint</Application>
  <PresentationFormat>On-screen Show (16:9)</PresentationFormat>
  <Paragraphs>37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Red Rose</vt:lpstr>
      <vt:lpstr>Roboto</vt:lpstr>
      <vt:lpstr>Internet Usage Policy Thesis by Slidesgo</vt:lpstr>
      <vt:lpstr>Social Network Analysis</vt:lpstr>
      <vt:lpstr>RESULTS ANALYSIS</vt:lpstr>
      <vt:lpstr>Internal jury members</vt:lpstr>
      <vt:lpstr>PowerPoint Presentation</vt:lpstr>
      <vt:lpstr>RESULTS ANALYSIS</vt:lpstr>
      <vt:lpstr>PowerPoint Presentation</vt:lpstr>
      <vt:lpstr>RESULTS ANALYSIS</vt:lpstr>
      <vt:lpstr>External jury members</vt:lpstr>
      <vt:lpstr>PowerPoint Presentation</vt:lpstr>
      <vt:lpstr>PowerPoint Presentation</vt:lpstr>
      <vt:lpstr>RESULTS ANALYSIS</vt:lpstr>
      <vt:lpstr>Association rules between different disciplines</vt:lpstr>
      <vt:lpstr>PowerPoint Presentation</vt:lpstr>
      <vt:lpstr>CY Tech’s IB</vt:lpstr>
      <vt:lpstr>PowerPoint Presentation</vt:lpstr>
      <vt:lpstr>68%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cp:lastModifiedBy>Phan Quang Buu NGUYEN</cp:lastModifiedBy>
  <cp:revision>76</cp:revision>
  <dcterms:modified xsi:type="dcterms:W3CDTF">2021-12-03T02:38:23Z</dcterms:modified>
</cp:coreProperties>
</file>