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38BD-A774-4B38-8D65-2FFF262D1107}" v="79" dt="2025-03-29T09:16:13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 HUYNH" userId="6963738122e7e23f" providerId="LiveId" clId="{310438BD-A774-4B38-8D65-2FFF262D1107}"/>
    <pc:docChg chg="undo custSel addSld delSld modSld">
      <pc:chgData name="BOO HUYNH" userId="6963738122e7e23f" providerId="LiveId" clId="{310438BD-A774-4B38-8D65-2FFF262D1107}" dt="2025-03-29T09:39:23.996" v="4983" actId="20577"/>
      <pc:docMkLst>
        <pc:docMk/>
      </pc:docMkLst>
      <pc:sldChg chg="modSp mod">
        <pc:chgData name="BOO HUYNH" userId="6963738122e7e23f" providerId="LiveId" clId="{310438BD-A774-4B38-8D65-2FFF262D1107}" dt="2025-03-29T06:26:35.768" v="773" actId="27636"/>
        <pc:sldMkLst>
          <pc:docMk/>
          <pc:sldMk cId="1972039026" sldId="256"/>
        </pc:sldMkLst>
        <pc:spChg chg="mod">
          <ac:chgData name="BOO HUYNH" userId="6963738122e7e23f" providerId="LiveId" clId="{310438BD-A774-4B38-8D65-2FFF262D1107}" dt="2025-03-29T06:26:35.768" v="773" actId="27636"/>
          <ac:spMkLst>
            <pc:docMk/>
            <pc:sldMk cId="1972039026" sldId="256"/>
            <ac:spMk id="2" creationId="{6CC4701D-EADB-076E-DC81-79979B4F8D08}"/>
          </ac:spMkLst>
        </pc:spChg>
        <pc:spChg chg="mod">
          <ac:chgData name="BOO HUYNH" userId="6963738122e7e23f" providerId="LiveId" clId="{310438BD-A774-4B38-8D65-2FFF262D1107}" dt="2025-03-29T06:26:35.759" v="772" actId="27636"/>
          <ac:spMkLst>
            <pc:docMk/>
            <pc:sldMk cId="1972039026" sldId="256"/>
            <ac:spMk id="3" creationId="{47B01F48-89FA-D5D0-5FA1-6BCEFB1E58F2}"/>
          </ac:spMkLst>
        </pc:spChg>
      </pc:sldChg>
      <pc:sldChg chg="modSp mod">
        <pc:chgData name="BOO HUYNH" userId="6963738122e7e23f" providerId="LiveId" clId="{310438BD-A774-4B38-8D65-2FFF262D1107}" dt="2025-03-29T09:35:25.032" v="4348" actId="20577"/>
        <pc:sldMkLst>
          <pc:docMk/>
          <pc:sldMk cId="1527643867" sldId="257"/>
        </pc:sldMkLst>
        <pc:spChg chg="mod">
          <ac:chgData name="BOO HUYNH" userId="6963738122e7e23f" providerId="LiveId" clId="{310438BD-A774-4B38-8D65-2FFF262D1107}" dt="2025-03-29T06:26:35.577" v="770"/>
          <ac:spMkLst>
            <pc:docMk/>
            <pc:sldMk cId="1527643867" sldId="257"/>
            <ac:spMk id="2" creationId="{EB538C29-D4C8-4BDC-44EA-B66C6E4AFD31}"/>
          </ac:spMkLst>
        </pc:spChg>
        <pc:spChg chg="mod">
          <ac:chgData name="BOO HUYNH" userId="6963738122e7e23f" providerId="LiveId" clId="{310438BD-A774-4B38-8D65-2FFF262D1107}" dt="2025-03-29T09:35:25.032" v="4348" actId="20577"/>
          <ac:spMkLst>
            <pc:docMk/>
            <pc:sldMk cId="1527643867" sldId="257"/>
            <ac:spMk id="3" creationId="{A83E77E2-244F-6EAC-0FDB-C9AC9C4EA524}"/>
          </ac:spMkLst>
        </pc:spChg>
      </pc:sldChg>
      <pc:sldChg chg="addSp delSp modSp new mod">
        <pc:chgData name="BOO HUYNH" userId="6963738122e7e23f" providerId="LiveId" clId="{310438BD-A774-4B38-8D65-2FFF262D1107}" dt="2025-03-29T07:05:13.340" v="1729" actId="20577"/>
        <pc:sldMkLst>
          <pc:docMk/>
          <pc:sldMk cId="2380948985" sldId="258"/>
        </pc:sldMkLst>
        <pc:spChg chg="mod">
          <ac:chgData name="BOO HUYNH" userId="6963738122e7e23f" providerId="LiveId" clId="{310438BD-A774-4B38-8D65-2FFF262D1107}" dt="2025-03-29T07:05:13.340" v="1729" actId="20577"/>
          <ac:spMkLst>
            <pc:docMk/>
            <pc:sldMk cId="2380948985" sldId="258"/>
            <ac:spMk id="2" creationId="{C242485C-6FAF-3725-5EE6-DBF543C175D1}"/>
          </ac:spMkLst>
        </pc:spChg>
        <pc:spChg chg="del">
          <ac:chgData name="BOO HUYNH" userId="6963738122e7e23f" providerId="LiveId" clId="{310438BD-A774-4B38-8D65-2FFF262D1107}" dt="2025-03-29T05:53:42.037" v="260" actId="22"/>
          <ac:spMkLst>
            <pc:docMk/>
            <pc:sldMk cId="2380948985" sldId="258"/>
            <ac:spMk id="3" creationId="{DEF33DB8-5142-229D-CCEF-8A38DF388DD2}"/>
          </ac:spMkLst>
        </pc:spChg>
        <pc:picChg chg="add mod ord">
          <ac:chgData name="BOO HUYNH" userId="6963738122e7e23f" providerId="LiveId" clId="{310438BD-A774-4B38-8D65-2FFF262D1107}" dt="2025-03-29T06:48:30.234" v="1364" actId="1076"/>
          <ac:picMkLst>
            <pc:docMk/>
            <pc:sldMk cId="2380948985" sldId="258"/>
            <ac:picMk id="5" creationId="{D74F0C12-B2BE-F405-E68D-008D89C486A9}"/>
          </ac:picMkLst>
        </pc:picChg>
      </pc:sldChg>
      <pc:sldChg chg="addSp delSp modSp new mod">
        <pc:chgData name="BOO HUYNH" userId="6963738122e7e23f" providerId="LiveId" clId="{310438BD-A774-4B38-8D65-2FFF262D1107}" dt="2025-03-29T06:27:53.144" v="817" actId="1076"/>
        <pc:sldMkLst>
          <pc:docMk/>
          <pc:sldMk cId="3992075309" sldId="259"/>
        </pc:sldMkLst>
        <pc:spChg chg="mod">
          <ac:chgData name="BOO HUYNH" userId="6963738122e7e23f" providerId="LiveId" clId="{310438BD-A774-4B38-8D65-2FFF262D1107}" dt="2025-03-29T06:26:35.577" v="770"/>
          <ac:spMkLst>
            <pc:docMk/>
            <pc:sldMk cId="3992075309" sldId="259"/>
            <ac:spMk id="2" creationId="{75A618EC-05BC-362A-228A-8324841DA199}"/>
          </ac:spMkLst>
        </pc:spChg>
        <pc:spChg chg="mod">
          <ac:chgData name="BOO HUYNH" userId="6963738122e7e23f" providerId="LiveId" clId="{310438BD-A774-4B38-8D65-2FFF262D1107}" dt="2025-03-29T06:27:53.144" v="817" actId="1076"/>
          <ac:spMkLst>
            <pc:docMk/>
            <pc:sldMk cId="3992075309" sldId="259"/>
            <ac:spMk id="3" creationId="{93C069B4-A062-7292-A8DB-28F0EB0D0928}"/>
          </ac:spMkLst>
        </pc:spChg>
        <pc:picChg chg="add del mod">
          <ac:chgData name="BOO HUYNH" userId="6963738122e7e23f" providerId="LiveId" clId="{310438BD-A774-4B38-8D65-2FFF262D1107}" dt="2025-03-29T05:58:14.678" v="284" actId="21"/>
          <ac:picMkLst>
            <pc:docMk/>
            <pc:sldMk cId="3992075309" sldId="259"/>
            <ac:picMk id="5" creationId="{C7DB9C93-1F68-CE99-3004-2630ADABFC15}"/>
          </ac:picMkLst>
        </pc:picChg>
      </pc:sldChg>
      <pc:sldChg chg="addSp delSp modSp new mod">
        <pc:chgData name="BOO HUYNH" userId="6963738122e7e23f" providerId="LiveId" clId="{310438BD-A774-4B38-8D65-2FFF262D1107}" dt="2025-03-29T06:28:01.713" v="820" actId="1076"/>
        <pc:sldMkLst>
          <pc:docMk/>
          <pc:sldMk cId="1359348070" sldId="260"/>
        </pc:sldMkLst>
        <pc:spChg chg="mod">
          <ac:chgData name="BOO HUYNH" userId="6963738122e7e23f" providerId="LiveId" clId="{310438BD-A774-4B38-8D65-2FFF262D1107}" dt="2025-03-29T06:27:46.031" v="816" actId="1076"/>
          <ac:spMkLst>
            <pc:docMk/>
            <pc:sldMk cId="1359348070" sldId="260"/>
            <ac:spMk id="2" creationId="{D5793548-F14A-5E4C-6F6F-D9B3862E9F44}"/>
          </ac:spMkLst>
        </pc:spChg>
        <pc:spChg chg="del">
          <ac:chgData name="BOO HUYNH" userId="6963738122e7e23f" providerId="LiveId" clId="{310438BD-A774-4B38-8D65-2FFF262D1107}" dt="2025-03-29T05:58:17.234" v="285"/>
          <ac:spMkLst>
            <pc:docMk/>
            <pc:sldMk cId="1359348070" sldId="260"/>
            <ac:spMk id="3" creationId="{D2E1F293-B26A-8E17-BC75-E20F74396070}"/>
          </ac:spMkLst>
        </pc:spChg>
        <pc:picChg chg="add mod">
          <ac:chgData name="BOO HUYNH" userId="6963738122e7e23f" providerId="LiveId" clId="{310438BD-A774-4B38-8D65-2FFF262D1107}" dt="2025-03-29T06:28:01.713" v="820" actId="1076"/>
          <ac:picMkLst>
            <pc:docMk/>
            <pc:sldMk cId="1359348070" sldId="260"/>
            <ac:picMk id="5" creationId="{C7DB9C93-1F68-CE99-3004-2630ADABFC15}"/>
          </ac:picMkLst>
        </pc:picChg>
      </pc:sldChg>
      <pc:sldChg chg="addSp delSp modSp new mod">
        <pc:chgData name="BOO HUYNH" userId="6963738122e7e23f" providerId="LiveId" clId="{310438BD-A774-4B38-8D65-2FFF262D1107}" dt="2025-03-29T06:29:49.695" v="870" actId="1035"/>
        <pc:sldMkLst>
          <pc:docMk/>
          <pc:sldMk cId="3919168786" sldId="261"/>
        </pc:sldMkLst>
        <pc:spChg chg="mod">
          <ac:chgData name="BOO HUYNH" userId="6963738122e7e23f" providerId="LiveId" clId="{310438BD-A774-4B38-8D65-2FFF262D1107}" dt="2025-03-29T06:29:45.225" v="858" actId="1076"/>
          <ac:spMkLst>
            <pc:docMk/>
            <pc:sldMk cId="3919168786" sldId="261"/>
            <ac:spMk id="2" creationId="{4BFE3405-B0FE-7680-0FF7-983E9643BA98}"/>
          </ac:spMkLst>
        </pc:spChg>
        <pc:spChg chg="add del">
          <ac:chgData name="BOO HUYNH" userId="6963738122e7e23f" providerId="LiveId" clId="{310438BD-A774-4B38-8D65-2FFF262D1107}" dt="2025-03-29T06:01:47.682" v="307" actId="3680"/>
          <ac:spMkLst>
            <pc:docMk/>
            <pc:sldMk cId="3919168786" sldId="261"/>
            <ac:spMk id="3" creationId="{C9A81062-C372-9966-C681-61A789247470}"/>
          </ac:spMkLst>
        </pc:spChg>
        <pc:graphicFrameChg chg="add mod">
          <ac:chgData name="BOO HUYNH" userId="6963738122e7e23f" providerId="LiveId" clId="{310438BD-A774-4B38-8D65-2FFF262D1107}" dt="2025-03-29T06:00:52.755" v="306"/>
          <ac:graphicFrameMkLst>
            <pc:docMk/>
            <pc:sldMk cId="3919168786" sldId="261"/>
            <ac:graphicFrameMk id="4" creationId="{B6E2C670-FD49-FF1B-7987-E0AEB4EA27B3}"/>
          </ac:graphicFrameMkLst>
        </pc:graphicFrameChg>
        <pc:graphicFrameChg chg="add mod">
          <ac:chgData name="BOO HUYNH" userId="6963738122e7e23f" providerId="LiveId" clId="{310438BD-A774-4B38-8D65-2FFF262D1107}" dt="2025-03-29T06:00:33.703" v="295"/>
          <ac:graphicFrameMkLst>
            <pc:docMk/>
            <pc:sldMk cId="3919168786" sldId="261"/>
            <ac:graphicFrameMk id="5" creationId="{38ED542E-B622-E994-25B6-09C1F505A3A3}"/>
          </ac:graphicFrameMkLst>
        </pc:graphicFrameChg>
        <pc:graphicFrameChg chg="add del mod modGraphic">
          <ac:chgData name="BOO HUYNH" userId="6963738122e7e23f" providerId="LiveId" clId="{310438BD-A774-4B38-8D65-2FFF262D1107}" dt="2025-03-29T06:00:49.414" v="302" actId="6549"/>
          <ac:graphicFrameMkLst>
            <pc:docMk/>
            <pc:sldMk cId="3919168786" sldId="261"/>
            <ac:graphicFrameMk id="6" creationId="{7B10E4DC-C582-8A6B-1CBA-2916014410EA}"/>
          </ac:graphicFrameMkLst>
        </pc:graphicFrameChg>
        <pc:graphicFrameChg chg="add del mod">
          <ac:chgData name="BOO HUYNH" userId="6963738122e7e23f" providerId="LiveId" clId="{310438BD-A774-4B38-8D65-2FFF262D1107}" dt="2025-03-29T06:00:50.399" v="303" actId="478"/>
          <ac:graphicFrameMkLst>
            <pc:docMk/>
            <pc:sldMk cId="3919168786" sldId="261"/>
            <ac:graphicFrameMk id="7" creationId="{12801590-AEF7-0B30-0F17-E28C9E78C89A}"/>
          </ac:graphicFrameMkLst>
        </pc:graphicFrameChg>
        <pc:graphicFrameChg chg="add del mod modGraphic">
          <ac:chgData name="BOO HUYNH" userId="6963738122e7e23f" providerId="LiveId" clId="{310438BD-A774-4B38-8D65-2FFF262D1107}" dt="2025-03-29T06:00:52.153" v="305" actId="6549"/>
          <ac:graphicFrameMkLst>
            <pc:docMk/>
            <pc:sldMk cId="3919168786" sldId="261"/>
            <ac:graphicFrameMk id="8" creationId="{63AD20D6-267E-AE37-8ACA-2897C665CC1E}"/>
          </ac:graphicFrameMkLst>
        </pc:graphicFrameChg>
        <pc:graphicFrameChg chg="add mod ord modGraphic">
          <ac:chgData name="BOO HUYNH" userId="6963738122e7e23f" providerId="LiveId" clId="{310438BD-A774-4B38-8D65-2FFF262D1107}" dt="2025-03-29T06:29:49.695" v="870" actId="1035"/>
          <ac:graphicFrameMkLst>
            <pc:docMk/>
            <pc:sldMk cId="3919168786" sldId="261"/>
            <ac:graphicFrameMk id="9" creationId="{C24AF2F7-6C84-282E-745A-7C7F306187C4}"/>
          </ac:graphicFrameMkLst>
        </pc:graphicFrameChg>
      </pc:sldChg>
      <pc:sldChg chg="modSp new mod">
        <pc:chgData name="BOO HUYNH" userId="6963738122e7e23f" providerId="LiveId" clId="{310438BD-A774-4B38-8D65-2FFF262D1107}" dt="2025-03-29T06:29:29.112" v="857" actId="20577"/>
        <pc:sldMkLst>
          <pc:docMk/>
          <pc:sldMk cId="566661155" sldId="262"/>
        </pc:sldMkLst>
        <pc:spChg chg="mod">
          <ac:chgData name="BOO HUYNH" userId="6963738122e7e23f" providerId="LiveId" clId="{310438BD-A774-4B38-8D65-2FFF262D1107}" dt="2025-03-29T06:26:35.577" v="770"/>
          <ac:spMkLst>
            <pc:docMk/>
            <pc:sldMk cId="566661155" sldId="262"/>
            <ac:spMk id="2" creationId="{8E4F96D9-B311-AB4B-A7FB-601929FA557D}"/>
          </ac:spMkLst>
        </pc:spChg>
        <pc:spChg chg="mod">
          <ac:chgData name="BOO HUYNH" userId="6963738122e7e23f" providerId="LiveId" clId="{310438BD-A774-4B38-8D65-2FFF262D1107}" dt="2025-03-29T06:29:29.112" v="857" actId="20577"/>
          <ac:spMkLst>
            <pc:docMk/>
            <pc:sldMk cId="566661155" sldId="262"/>
            <ac:spMk id="3" creationId="{2CB9FC48-DFEB-E855-D5ED-88DA4D3F3050}"/>
          </ac:spMkLst>
        </pc:spChg>
      </pc:sldChg>
      <pc:sldChg chg="addSp delSp modSp add mod">
        <pc:chgData name="BOO HUYNH" userId="6963738122e7e23f" providerId="LiveId" clId="{310438BD-A774-4B38-8D65-2FFF262D1107}" dt="2025-03-29T06:34:28.633" v="989" actId="1037"/>
        <pc:sldMkLst>
          <pc:docMk/>
          <pc:sldMk cId="418281436" sldId="263"/>
        </pc:sldMkLst>
        <pc:spChg chg="mod">
          <ac:chgData name="BOO HUYNH" userId="6963738122e7e23f" providerId="LiveId" clId="{310438BD-A774-4B38-8D65-2FFF262D1107}" dt="2025-03-29T06:30:30.153" v="877" actId="14100"/>
          <ac:spMkLst>
            <pc:docMk/>
            <pc:sldMk cId="418281436" sldId="263"/>
            <ac:spMk id="2" creationId="{023B9044-4E33-F7AD-0BE3-98BC4664484E}"/>
          </ac:spMkLst>
        </pc:spChg>
        <pc:spChg chg="del mod">
          <ac:chgData name="BOO HUYNH" userId="6963738122e7e23f" providerId="LiveId" clId="{310438BD-A774-4B38-8D65-2FFF262D1107}" dt="2025-03-29T06:31:32.418" v="881" actId="3680"/>
          <ac:spMkLst>
            <pc:docMk/>
            <pc:sldMk cId="418281436" sldId="263"/>
            <ac:spMk id="3" creationId="{BF6FEBBD-D19F-F59E-2BE1-8694A1FD4ADD}"/>
          </ac:spMkLst>
        </pc:spChg>
        <pc:graphicFrameChg chg="add mod ord modGraphic">
          <ac:chgData name="BOO HUYNH" userId="6963738122e7e23f" providerId="LiveId" clId="{310438BD-A774-4B38-8D65-2FFF262D1107}" dt="2025-03-29T06:34:28.633" v="989" actId="1037"/>
          <ac:graphicFrameMkLst>
            <pc:docMk/>
            <pc:sldMk cId="418281436" sldId="263"/>
            <ac:graphicFrameMk id="4" creationId="{95F9CA66-0451-D0BC-B206-3A2EEB23D5B9}"/>
          </ac:graphicFrameMkLst>
        </pc:graphicFrameChg>
      </pc:sldChg>
      <pc:sldChg chg="addSp modSp new mod">
        <pc:chgData name="BOO HUYNH" userId="6963738122e7e23f" providerId="LiveId" clId="{310438BD-A774-4B38-8D65-2FFF262D1107}" dt="2025-03-29T07:03:16.902" v="1727" actId="20577"/>
        <pc:sldMkLst>
          <pc:docMk/>
          <pc:sldMk cId="1992938398" sldId="264"/>
        </pc:sldMkLst>
        <pc:spChg chg="mod">
          <ac:chgData name="BOO HUYNH" userId="6963738122e7e23f" providerId="LiveId" clId="{310438BD-A774-4B38-8D65-2FFF262D1107}" dt="2025-03-29T06:39:23.079" v="1071" actId="20577"/>
          <ac:spMkLst>
            <pc:docMk/>
            <pc:sldMk cId="1992938398" sldId="264"/>
            <ac:spMk id="2" creationId="{7D09A523-F6A5-BC06-5CD9-C770A44B5B3D}"/>
          </ac:spMkLst>
        </pc:spChg>
        <pc:spChg chg="mod">
          <ac:chgData name="BOO HUYNH" userId="6963738122e7e23f" providerId="LiveId" clId="{310438BD-A774-4B38-8D65-2FFF262D1107}" dt="2025-03-29T07:03:16.902" v="1727" actId="20577"/>
          <ac:spMkLst>
            <pc:docMk/>
            <pc:sldMk cId="1992938398" sldId="264"/>
            <ac:spMk id="3" creationId="{02B73ED3-249C-1C4C-0799-F9A197437C7B}"/>
          </ac:spMkLst>
        </pc:spChg>
        <pc:spChg chg="add">
          <ac:chgData name="BOO HUYNH" userId="6963738122e7e23f" providerId="LiveId" clId="{310438BD-A774-4B38-8D65-2FFF262D1107}" dt="2025-03-29T06:45:47.859" v="1260"/>
          <ac:spMkLst>
            <pc:docMk/>
            <pc:sldMk cId="1992938398" sldId="264"/>
            <ac:spMk id="4" creationId="{FC53561F-D8C6-527E-57E0-F04F51960411}"/>
          </ac:spMkLst>
        </pc:spChg>
      </pc:sldChg>
      <pc:sldChg chg="addSp delSp modSp new mod">
        <pc:chgData name="BOO HUYNH" userId="6963738122e7e23f" providerId="LiveId" clId="{310438BD-A774-4B38-8D65-2FFF262D1107}" dt="2025-03-29T09:08:45.051" v="3714" actId="1076"/>
        <pc:sldMkLst>
          <pc:docMk/>
          <pc:sldMk cId="3465477934" sldId="265"/>
        </pc:sldMkLst>
        <pc:spChg chg="mod">
          <ac:chgData name="BOO HUYNH" userId="6963738122e7e23f" providerId="LiveId" clId="{310438BD-A774-4B38-8D65-2FFF262D1107}" dt="2025-03-29T07:13:49.042" v="2180" actId="20577"/>
          <ac:spMkLst>
            <pc:docMk/>
            <pc:sldMk cId="3465477934" sldId="265"/>
            <ac:spMk id="2" creationId="{87BB8C16-D297-EF4E-E1C4-9235CFEA5277}"/>
          </ac:spMkLst>
        </pc:spChg>
        <pc:spChg chg="mod">
          <ac:chgData name="BOO HUYNH" userId="6963738122e7e23f" providerId="LiveId" clId="{310438BD-A774-4B38-8D65-2FFF262D1107}" dt="2025-03-29T09:08:45.051" v="3714" actId="1076"/>
          <ac:spMkLst>
            <pc:docMk/>
            <pc:sldMk cId="3465477934" sldId="265"/>
            <ac:spMk id="3" creationId="{06DECB9D-9522-89FA-5CF9-57D8480E0283}"/>
          </ac:spMkLst>
        </pc:spChg>
        <pc:picChg chg="add del mod">
          <ac:chgData name="BOO HUYNH" userId="6963738122e7e23f" providerId="LiveId" clId="{310438BD-A774-4B38-8D65-2FFF262D1107}" dt="2025-03-29T07:16:21.309" v="2358" actId="478"/>
          <ac:picMkLst>
            <pc:docMk/>
            <pc:sldMk cId="3465477934" sldId="265"/>
            <ac:picMk id="5" creationId="{3465156C-13CF-7C87-B48A-CCE5E3C9E7DE}"/>
          </ac:picMkLst>
        </pc:picChg>
        <pc:picChg chg="add del mod">
          <ac:chgData name="BOO HUYNH" userId="6963738122e7e23f" providerId="LiveId" clId="{310438BD-A774-4B38-8D65-2FFF262D1107}" dt="2025-03-29T07:42:46.050" v="2772" actId="478"/>
          <ac:picMkLst>
            <pc:docMk/>
            <pc:sldMk cId="3465477934" sldId="265"/>
            <ac:picMk id="7" creationId="{151656F3-F257-775C-6282-0854A4888F54}"/>
          </ac:picMkLst>
        </pc:picChg>
        <pc:picChg chg="add del mod">
          <ac:chgData name="BOO HUYNH" userId="6963738122e7e23f" providerId="LiveId" clId="{310438BD-A774-4B38-8D65-2FFF262D1107}" dt="2025-03-29T07:42:46.814" v="2773" actId="478"/>
          <ac:picMkLst>
            <pc:docMk/>
            <pc:sldMk cId="3465477934" sldId="265"/>
            <ac:picMk id="9" creationId="{952EC2C0-F5F2-B413-2668-46DD04699D27}"/>
          </ac:picMkLst>
        </pc:picChg>
        <pc:picChg chg="add mod">
          <ac:chgData name="BOO HUYNH" userId="6963738122e7e23f" providerId="LiveId" clId="{310438BD-A774-4B38-8D65-2FFF262D1107}" dt="2025-03-29T09:08:39.651" v="3712" actId="1076"/>
          <ac:picMkLst>
            <pc:docMk/>
            <pc:sldMk cId="3465477934" sldId="265"/>
            <ac:picMk id="11" creationId="{428A8E77-0998-DEF5-E435-CD1D4E146464}"/>
          </ac:picMkLst>
        </pc:picChg>
      </pc:sldChg>
      <pc:sldChg chg="addSp delSp modSp new mod">
        <pc:chgData name="BOO HUYNH" userId="6963738122e7e23f" providerId="LiveId" clId="{310438BD-A774-4B38-8D65-2FFF262D1107}" dt="2025-03-29T09:34:48.252" v="4316" actId="14100"/>
        <pc:sldMkLst>
          <pc:docMk/>
          <pc:sldMk cId="609156637" sldId="266"/>
        </pc:sldMkLst>
        <pc:spChg chg="mod">
          <ac:chgData name="BOO HUYNH" userId="6963738122e7e23f" providerId="LiveId" clId="{310438BD-A774-4B38-8D65-2FFF262D1107}" dt="2025-03-29T09:31:39.039" v="4312" actId="20577"/>
          <ac:spMkLst>
            <pc:docMk/>
            <pc:sldMk cId="609156637" sldId="266"/>
            <ac:spMk id="2" creationId="{192CB9B3-5ABF-18AF-DF40-79419815CA01}"/>
          </ac:spMkLst>
        </pc:spChg>
        <pc:spChg chg="del mod">
          <ac:chgData name="BOO HUYNH" userId="6963738122e7e23f" providerId="LiveId" clId="{310438BD-A774-4B38-8D65-2FFF262D1107}" dt="2025-03-29T09:31:27.859" v="4302" actId="478"/>
          <ac:spMkLst>
            <pc:docMk/>
            <pc:sldMk cId="609156637" sldId="266"/>
            <ac:spMk id="3" creationId="{B0ACE83B-678F-7E09-917E-BEE7614B7624}"/>
          </ac:spMkLst>
        </pc:spChg>
        <pc:picChg chg="add del mod">
          <ac:chgData name="BOO HUYNH" userId="6963738122e7e23f" providerId="LiveId" clId="{310438BD-A774-4B38-8D65-2FFF262D1107}" dt="2025-03-29T09:34:42.129" v="4313" actId="478"/>
          <ac:picMkLst>
            <pc:docMk/>
            <pc:sldMk cId="609156637" sldId="266"/>
            <ac:picMk id="5" creationId="{340D55D0-A910-76BC-9845-11316E9492B7}"/>
          </ac:picMkLst>
        </pc:picChg>
        <pc:picChg chg="add mod">
          <ac:chgData name="BOO HUYNH" userId="6963738122e7e23f" providerId="LiveId" clId="{310438BD-A774-4B38-8D65-2FFF262D1107}" dt="2025-03-29T09:34:48.252" v="4316" actId="14100"/>
          <ac:picMkLst>
            <pc:docMk/>
            <pc:sldMk cId="609156637" sldId="266"/>
            <ac:picMk id="7" creationId="{17610E8F-CA95-49A3-4A62-3B7E7BE05A87}"/>
          </ac:picMkLst>
        </pc:picChg>
      </pc:sldChg>
      <pc:sldChg chg="addSp delSp modSp add mod">
        <pc:chgData name="BOO HUYNH" userId="6963738122e7e23f" providerId="LiveId" clId="{310438BD-A774-4B38-8D65-2FFF262D1107}" dt="2025-03-29T07:41:04.673" v="2771" actId="6549"/>
        <pc:sldMkLst>
          <pc:docMk/>
          <pc:sldMk cId="3262499526" sldId="267"/>
        </pc:sldMkLst>
        <pc:spChg chg="mod">
          <ac:chgData name="BOO HUYNH" userId="6963738122e7e23f" providerId="LiveId" clId="{310438BD-A774-4B38-8D65-2FFF262D1107}" dt="2025-03-29T07:41:04.673" v="2771" actId="6549"/>
          <ac:spMkLst>
            <pc:docMk/>
            <pc:sldMk cId="3262499526" sldId="267"/>
            <ac:spMk id="2" creationId="{95EB7205-E9D6-6251-8FC4-8BECE6804576}"/>
          </ac:spMkLst>
        </pc:spChg>
        <pc:spChg chg="del">
          <ac:chgData name="BOO HUYNH" userId="6963738122e7e23f" providerId="LiveId" clId="{310438BD-A774-4B38-8D65-2FFF262D1107}" dt="2025-03-29T07:21:57.506" v="2647" actId="478"/>
          <ac:spMkLst>
            <pc:docMk/>
            <pc:sldMk cId="3262499526" sldId="267"/>
            <ac:spMk id="3" creationId="{26DF2689-C645-B4B5-2BBC-5321B1D9D180}"/>
          </ac:spMkLst>
        </pc:spChg>
        <pc:spChg chg="add del mod">
          <ac:chgData name="BOO HUYNH" userId="6963738122e7e23f" providerId="LiveId" clId="{310438BD-A774-4B38-8D65-2FFF262D1107}" dt="2025-03-29T07:22:44.969" v="2655" actId="478"/>
          <ac:spMkLst>
            <pc:docMk/>
            <pc:sldMk cId="3262499526" sldId="267"/>
            <ac:spMk id="5" creationId="{CAC2BDC8-42C8-9E2D-B3CF-D375A9581578}"/>
          </ac:spMkLst>
        </pc:spChg>
        <pc:picChg chg="mod">
          <ac:chgData name="BOO HUYNH" userId="6963738122e7e23f" providerId="LiveId" clId="{310438BD-A774-4B38-8D65-2FFF262D1107}" dt="2025-03-29T07:40:58.105" v="2770" actId="1076"/>
          <ac:picMkLst>
            <pc:docMk/>
            <pc:sldMk cId="3262499526" sldId="267"/>
            <ac:picMk id="7" creationId="{044DED82-6B01-09E8-B644-69FB190478FE}"/>
          </ac:picMkLst>
        </pc:picChg>
        <pc:picChg chg="add del mod">
          <ac:chgData name="BOO HUYNH" userId="6963738122e7e23f" providerId="LiveId" clId="{310438BD-A774-4B38-8D65-2FFF262D1107}" dt="2025-03-29T07:40:47.480" v="2765" actId="478"/>
          <ac:picMkLst>
            <pc:docMk/>
            <pc:sldMk cId="3262499526" sldId="267"/>
            <ac:picMk id="8" creationId="{8AC3BF1A-D379-47AD-A62F-15501D9B2FA2}"/>
          </ac:picMkLst>
        </pc:picChg>
        <pc:picChg chg="mod">
          <ac:chgData name="BOO HUYNH" userId="6963738122e7e23f" providerId="LiveId" clId="{310438BD-A774-4B38-8D65-2FFF262D1107}" dt="2025-03-29T07:40:55.023" v="2769" actId="1076"/>
          <ac:picMkLst>
            <pc:docMk/>
            <pc:sldMk cId="3262499526" sldId="267"/>
            <ac:picMk id="9" creationId="{292B4961-58E0-7E2B-034A-D3701EA10AAA}"/>
          </ac:picMkLst>
        </pc:picChg>
      </pc:sldChg>
      <pc:sldChg chg="new del">
        <pc:chgData name="BOO HUYNH" userId="6963738122e7e23f" providerId="LiveId" clId="{310438BD-A774-4B38-8D65-2FFF262D1107}" dt="2025-03-29T07:34:52.052" v="2705" actId="47"/>
        <pc:sldMkLst>
          <pc:docMk/>
          <pc:sldMk cId="542915321" sldId="268"/>
        </pc:sldMkLst>
      </pc:sldChg>
      <pc:sldChg chg="addSp delSp modSp add mod">
        <pc:chgData name="BOO HUYNH" userId="6963738122e7e23f" providerId="LiveId" clId="{310438BD-A774-4B38-8D65-2FFF262D1107}" dt="2025-03-29T07:40:41.307" v="2764" actId="1076"/>
        <pc:sldMkLst>
          <pc:docMk/>
          <pc:sldMk cId="2925246752" sldId="269"/>
        </pc:sldMkLst>
        <pc:spChg chg="mod">
          <ac:chgData name="BOO HUYNH" userId="6963738122e7e23f" providerId="LiveId" clId="{310438BD-A774-4B38-8D65-2FFF262D1107}" dt="2025-03-29T07:39:55.057" v="2756" actId="1035"/>
          <ac:spMkLst>
            <pc:docMk/>
            <pc:sldMk cId="2925246752" sldId="269"/>
            <ac:spMk id="2" creationId="{1902A577-DCA6-F6B9-C343-5DB65D6A6FCD}"/>
          </ac:spMkLst>
        </pc:spChg>
        <pc:picChg chg="add del mod">
          <ac:chgData name="BOO HUYNH" userId="6963738122e7e23f" providerId="LiveId" clId="{310438BD-A774-4B38-8D65-2FFF262D1107}" dt="2025-03-29T07:39:18.785" v="2734" actId="478"/>
          <ac:picMkLst>
            <pc:docMk/>
            <pc:sldMk cId="2925246752" sldId="269"/>
            <ac:picMk id="4" creationId="{7B13D871-5B44-7E99-2FE6-B0DEFF40E085}"/>
          </ac:picMkLst>
        </pc:picChg>
        <pc:picChg chg="add del mod">
          <ac:chgData name="BOO HUYNH" userId="6963738122e7e23f" providerId="LiveId" clId="{310438BD-A774-4B38-8D65-2FFF262D1107}" dt="2025-03-29T07:39:44.379" v="2738" actId="478"/>
          <ac:picMkLst>
            <pc:docMk/>
            <pc:sldMk cId="2925246752" sldId="269"/>
            <ac:picMk id="5" creationId="{1DA22659-9B0B-F316-C1D1-5F09963CD66C}"/>
          </ac:picMkLst>
        </pc:picChg>
        <pc:picChg chg="del">
          <ac:chgData name="BOO HUYNH" userId="6963738122e7e23f" providerId="LiveId" clId="{310438BD-A774-4B38-8D65-2FFF262D1107}" dt="2025-03-29T07:37:50.347" v="2707" actId="478"/>
          <ac:picMkLst>
            <pc:docMk/>
            <pc:sldMk cId="2925246752" sldId="269"/>
            <ac:picMk id="7" creationId="{1535739F-2284-65CC-FA5D-AA48D3B51B07}"/>
          </ac:picMkLst>
        </pc:picChg>
        <pc:picChg chg="del">
          <ac:chgData name="BOO HUYNH" userId="6963738122e7e23f" providerId="LiveId" clId="{310438BD-A774-4B38-8D65-2FFF262D1107}" dt="2025-03-29T07:37:51.228" v="2708" actId="478"/>
          <ac:picMkLst>
            <pc:docMk/>
            <pc:sldMk cId="2925246752" sldId="269"/>
            <ac:picMk id="8" creationId="{0082CE1A-D6E3-548A-B4BA-BED1937B615C}"/>
          </ac:picMkLst>
        </pc:picChg>
        <pc:picChg chg="del">
          <ac:chgData name="BOO HUYNH" userId="6963738122e7e23f" providerId="LiveId" clId="{310438BD-A774-4B38-8D65-2FFF262D1107}" dt="2025-03-29T07:37:49.461" v="2706" actId="478"/>
          <ac:picMkLst>
            <pc:docMk/>
            <pc:sldMk cId="2925246752" sldId="269"/>
            <ac:picMk id="9" creationId="{1948D774-EEB2-FA6E-B301-BBF286D3639B}"/>
          </ac:picMkLst>
        </pc:picChg>
        <pc:picChg chg="add mod">
          <ac:chgData name="BOO HUYNH" userId="6963738122e7e23f" providerId="LiveId" clId="{310438BD-A774-4B38-8D65-2FFF262D1107}" dt="2025-03-29T07:40:11.325" v="2760" actId="1076"/>
          <ac:picMkLst>
            <pc:docMk/>
            <pc:sldMk cId="2925246752" sldId="269"/>
            <ac:picMk id="10" creationId="{2D3EA65B-772E-E20F-BBC9-ABEAB6A72CF4}"/>
          </ac:picMkLst>
        </pc:picChg>
        <pc:picChg chg="add mod">
          <ac:chgData name="BOO HUYNH" userId="6963738122e7e23f" providerId="LiveId" clId="{310438BD-A774-4B38-8D65-2FFF262D1107}" dt="2025-03-29T07:40:41.307" v="2764" actId="1076"/>
          <ac:picMkLst>
            <pc:docMk/>
            <pc:sldMk cId="2925246752" sldId="269"/>
            <ac:picMk id="11" creationId="{6B3C73D4-3F5B-B684-34F7-FEA7829FB1BE}"/>
          </ac:picMkLst>
        </pc:picChg>
      </pc:sldChg>
      <pc:sldChg chg="addSp delSp modSp add mod">
        <pc:chgData name="BOO HUYNH" userId="6963738122e7e23f" providerId="LiveId" clId="{310438BD-A774-4B38-8D65-2FFF262D1107}" dt="2025-03-29T08:10:04.052" v="2848" actId="1035"/>
        <pc:sldMkLst>
          <pc:docMk/>
          <pc:sldMk cId="1079011850" sldId="270"/>
        </pc:sldMkLst>
        <pc:spChg chg="mod">
          <ac:chgData name="BOO HUYNH" userId="6963738122e7e23f" providerId="LiveId" clId="{310438BD-A774-4B38-8D65-2FFF262D1107}" dt="2025-03-29T08:09:45.718" v="2844" actId="1037"/>
          <ac:spMkLst>
            <pc:docMk/>
            <pc:sldMk cId="1079011850" sldId="270"/>
            <ac:spMk id="2" creationId="{018B63D5-3237-676F-601A-7C17DA1E99D2}"/>
          </ac:spMkLst>
        </pc:spChg>
        <pc:picChg chg="add del mod">
          <ac:chgData name="BOO HUYNH" userId="6963738122e7e23f" providerId="LiveId" clId="{310438BD-A774-4B38-8D65-2FFF262D1107}" dt="2025-03-29T08:09:27.242" v="2818" actId="478"/>
          <ac:picMkLst>
            <pc:docMk/>
            <pc:sldMk cId="1079011850" sldId="270"/>
            <ac:picMk id="4" creationId="{BDCEA842-F727-2488-24C8-6C456A69DDB7}"/>
          </ac:picMkLst>
        </pc:picChg>
        <pc:picChg chg="add mod">
          <ac:chgData name="BOO HUYNH" userId="6963738122e7e23f" providerId="LiveId" clId="{310438BD-A774-4B38-8D65-2FFF262D1107}" dt="2025-03-29T08:10:04.052" v="2848" actId="1035"/>
          <ac:picMkLst>
            <pc:docMk/>
            <pc:sldMk cId="1079011850" sldId="270"/>
            <ac:picMk id="6" creationId="{380B1AC7-3B76-E6B0-5ECA-8878BA2C873C}"/>
          </ac:picMkLst>
        </pc:picChg>
        <pc:picChg chg="del">
          <ac:chgData name="BOO HUYNH" userId="6963738122e7e23f" providerId="LiveId" clId="{310438BD-A774-4B38-8D65-2FFF262D1107}" dt="2025-03-29T08:02:46.770" v="2811" actId="478"/>
          <ac:picMkLst>
            <pc:docMk/>
            <pc:sldMk cId="1079011850" sldId="270"/>
            <ac:picMk id="10" creationId="{26A30D55-336E-8C1E-0677-08FB9DA97AE8}"/>
          </ac:picMkLst>
        </pc:picChg>
        <pc:picChg chg="del">
          <ac:chgData name="BOO HUYNH" userId="6963738122e7e23f" providerId="LiveId" clId="{310438BD-A774-4B38-8D65-2FFF262D1107}" dt="2025-03-29T08:02:47.456" v="2812" actId="478"/>
          <ac:picMkLst>
            <pc:docMk/>
            <pc:sldMk cId="1079011850" sldId="270"/>
            <ac:picMk id="11" creationId="{A1E30350-63DA-3119-903E-066B1DC25754}"/>
          </ac:picMkLst>
        </pc:picChg>
      </pc:sldChg>
      <pc:sldChg chg="modSp new mod">
        <pc:chgData name="BOO HUYNH" userId="6963738122e7e23f" providerId="LiveId" clId="{310438BD-A774-4B38-8D65-2FFF262D1107}" dt="2025-03-29T08:14:48.516" v="3180" actId="20577"/>
        <pc:sldMkLst>
          <pc:docMk/>
          <pc:sldMk cId="2811443495" sldId="271"/>
        </pc:sldMkLst>
        <pc:spChg chg="mod">
          <ac:chgData name="BOO HUYNH" userId="6963738122e7e23f" providerId="LiveId" clId="{310438BD-A774-4B38-8D65-2FFF262D1107}" dt="2025-03-29T08:13:06.868" v="2949" actId="20577"/>
          <ac:spMkLst>
            <pc:docMk/>
            <pc:sldMk cId="2811443495" sldId="271"/>
            <ac:spMk id="2" creationId="{ECB3AEDE-9E96-3254-2C83-593797A10689}"/>
          </ac:spMkLst>
        </pc:spChg>
        <pc:spChg chg="mod">
          <ac:chgData name="BOO HUYNH" userId="6963738122e7e23f" providerId="LiveId" clId="{310438BD-A774-4B38-8D65-2FFF262D1107}" dt="2025-03-29T08:14:48.516" v="3180" actId="20577"/>
          <ac:spMkLst>
            <pc:docMk/>
            <pc:sldMk cId="2811443495" sldId="271"/>
            <ac:spMk id="3" creationId="{EA594955-620E-965B-649D-DB4133694C47}"/>
          </ac:spMkLst>
        </pc:spChg>
      </pc:sldChg>
      <pc:sldChg chg="delSp add del mod">
        <pc:chgData name="BOO HUYNH" userId="6963738122e7e23f" providerId="LiveId" clId="{310438BD-A774-4B38-8D65-2FFF262D1107}" dt="2025-03-29T08:12:18.393" v="2853" actId="47"/>
        <pc:sldMkLst>
          <pc:docMk/>
          <pc:sldMk cId="1362221134" sldId="272"/>
        </pc:sldMkLst>
        <pc:picChg chg="del">
          <ac:chgData name="BOO HUYNH" userId="6963738122e7e23f" providerId="LiveId" clId="{310438BD-A774-4B38-8D65-2FFF262D1107}" dt="2025-03-29T08:11:55.365" v="2851" actId="478"/>
          <ac:picMkLst>
            <pc:docMk/>
            <pc:sldMk cId="1362221134" sldId="272"/>
            <ac:picMk id="6" creationId="{0EB0F71A-B794-C2B2-2D6A-A2A9770CC9F4}"/>
          </ac:picMkLst>
        </pc:picChg>
      </pc:sldChg>
      <pc:sldChg chg="modSp add mod">
        <pc:chgData name="BOO HUYNH" userId="6963738122e7e23f" providerId="LiveId" clId="{310438BD-A774-4B38-8D65-2FFF262D1107}" dt="2025-03-29T09:14:28.988" v="4035" actId="1036"/>
        <pc:sldMkLst>
          <pc:docMk/>
          <pc:sldMk cId="3319527251" sldId="272"/>
        </pc:sldMkLst>
        <pc:spChg chg="mod">
          <ac:chgData name="BOO HUYNH" userId="6963738122e7e23f" providerId="LiveId" clId="{310438BD-A774-4B38-8D65-2FFF262D1107}" dt="2025-03-29T09:01:14.887" v="3213"/>
          <ac:spMkLst>
            <pc:docMk/>
            <pc:sldMk cId="3319527251" sldId="272"/>
            <ac:spMk id="2" creationId="{BDEB99D8-FEF6-E837-7012-2EADFF10970F}"/>
          </ac:spMkLst>
        </pc:spChg>
        <pc:spChg chg="mod">
          <ac:chgData name="BOO HUYNH" userId="6963738122e7e23f" providerId="LiveId" clId="{310438BD-A774-4B38-8D65-2FFF262D1107}" dt="2025-03-29T09:14:28.988" v="4035" actId="1036"/>
          <ac:spMkLst>
            <pc:docMk/>
            <pc:sldMk cId="3319527251" sldId="272"/>
            <ac:spMk id="3" creationId="{B6A602B4-87F8-3048-2848-07540F5CEF19}"/>
          </ac:spMkLst>
        </pc:spChg>
      </pc:sldChg>
      <pc:sldChg chg="addSp modSp add mod">
        <pc:chgData name="BOO HUYNH" userId="6963738122e7e23f" providerId="LiveId" clId="{310438BD-A774-4B38-8D65-2FFF262D1107}" dt="2025-03-29T09:21:01.685" v="4196" actId="1036"/>
        <pc:sldMkLst>
          <pc:docMk/>
          <pc:sldMk cId="2456263904" sldId="273"/>
        </pc:sldMkLst>
        <pc:spChg chg="mod">
          <ac:chgData name="BOO HUYNH" userId="6963738122e7e23f" providerId="LiveId" clId="{310438BD-A774-4B38-8D65-2FFF262D1107}" dt="2025-03-29T09:17:02.893" v="4155" actId="1035"/>
          <ac:spMkLst>
            <pc:docMk/>
            <pc:sldMk cId="2456263904" sldId="273"/>
            <ac:spMk id="2" creationId="{A08433CB-35C0-8A19-775A-DECDE549A7E2}"/>
          </ac:spMkLst>
        </pc:spChg>
        <pc:spChg chg="mod">
          <ac:chgData name="BOO HUYNH" userId="6963738122e7e23f" providerId="LiveId" clId="{310438BD-A774-4B38-8D65-2FFF262D1107}" dt="2025-03-29T09:21:01.685" v="4196" actId="1036"/>
          <ac:spMkLst>
            <pc:docMk/>
            <pc:sldMk cId="2456263904" sldId="273"/>
            <ac:spMk id="3" creationId="{9AA1DA45-C4D1-C03C-EC52-2EB4A6304526}"/>
          </ac:spMkLst>
        </pc:spChg>
        <pc:picChg chg="add mod">
          <ac:chgData name="BOO HUYNH" userId="6963738122e7e23f" providerId="LiveId" clId="{310438BD-A774-4B38-8D65-2FFF262D1107}" dt="2025-03-29T09:20:51.239" v="4190" actId="1076"/>
          <ac:picMkLst>
            <pc:docMk/>
            <pc:sldMk cId="2456263904" sldId="273"/>
            <ac:picMk id="5" creationId="{C8D3A7E6-1E45-0BCC-1F8E-7D5CF7F4C77A}"/>
          </ac:picMkLst>
        </pc:picChg>
      </pc:sldChg>
      <pc:sldChg chg="modSp new mod">
        <pc:chgData name="BOO HUYNH" userId="6963738122e7e23f" providerId="LiveId" clId="{310438BD-A774-4B38-8D65-2FFF262D1107}" dt="2025-03-29T09:39:23.996" v="4983" actId="20577"/>
        <pc:sldMkLst>
          <pc:docMk/>
          <pc:sldMk cId="3645620202" sldId="274"/>
        </pc:sldMkLst>
        <pc:spChg chg="mod">
          <ac:chgData name="BOO HUYNH" userId="6963738122e7e23f" providerId="LiveId" clId="{310438BD-A774-4B38-8D65-2FFF262D1107}" dt="2025-03-29T09:35:43.341" v="4351" actId="20577"/>
          <ac:spMkLst>
            <pc:docMk/>
            <pc:sldMk cId="3645620202" sldId="274"/>
            <ac:spMk id="2" creationId="{0C852FF4-02B1-E311-0DDD-FB20A1ACCA9D}"/>
          </ac:spMkLst>
        </pc:spChg>
        <pc:spChg chg="mod">
          <ac:chgData name="BOO HUYNH" userId="6963738122e7e23f" providerId="LiveId" clId="{310438BD-A774-4B38-8D65-2FFF262D1107}" dt="2025-03-29T09:39:23.996" v="4983" actId="20577"/>
          <ac:spMkLst>
            <pc:docMk/>
            <pc:sldMk cId="3645620202" sldId="274"/>
            <ac:spMk id="3" creationId="{3FF19A10-0E0C-E9CB-E01C-EC09212029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5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5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16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4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5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3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activiti-explor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tiviti/Activiti/releases/download/activiti-5.22.0/activiti-5.22.0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701D-EADB-076E-DC81-79979B4F8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1F48-89FA-D5D0-5FA1-6BCEFB1E5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 Quốc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Bữu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Huy Hoàng</a:t>
            </a:r>
          </a:p>
        </p:txBody>
      </p:sp>
    </p:spTree>
    <p:extLst>
      <p:ext uri="{BB962C8B-B14F-4D97-AF65-F5344CB8AC3E}">
        <p14:creationId xmlns:p14="http://schemas.microsoft.com/office/powerpoint/2010/main" val="197203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C16-D297-EF4E-E1C4-9235CFEA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CB9D-9522-89FA-5CF9-57D8480E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932" y="2438399"/>
            <a:ext cx="6606392" cy="417074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activiti-5.22.0.zip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database/create;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flyway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file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resources/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/migration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Rename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prefix version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flyway; config migration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Start/run project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8A8E77-0998-DEF5-E435-CD1D4E14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86" y="4997328"/>
            <a:ext cx="4204152" cy="1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024C-F32B-9CA7-3AAE-F2BB503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7205-E9D6-6251-8FC4-8BECE68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DED82-6B01-09E8-B644-69FB1904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39" y="2436954"/>
            <a:ext cx="5136049" cy="2483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B4961-58E0-7E2B-034A-D3701EA1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848" y="2436954"/>
            <a:ext cx="4453773" cy="39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9AD5A-2BF7-3327-176D-F234A57E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577-DCA6-F6B9-C343-5DB65D6A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1238"/>
            <a:ext cx="10018713" cy="1752599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3EA65B-772E-E20F-BBC9-ABEAB6A7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21" y="1761159"/>
            <a:ext cx="10451891" cy="5096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3C73D4-3F5B-B684-34F7-FEA7829F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08" y="3971335"/>
            <a:ext cx="7427178" cy="9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3E18D-B032-AAA1-061D-B9F90315A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63D5-3237-676F-601A-7C17DA1E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116" y="-31831"/>
            <a:ext cx="10018713" cy="1752599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 Process Engine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B1AC7-3B76-E6B0-5ECA-8878BA2C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6" y="1525967"/>
            <a:ext cx="11088547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AEDE-9E96-3254-2C83-593797A1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4955-620E-965B-649D-DB413369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security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Role Base Authorize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jpa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4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B3D3-220A-B480-DF97-2A54AB02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99D8-FEF6-E837-7012-2EADFF1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-explorer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02B4-87F8-3048-2848-07540F5C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65411"/>
            <a:ext cx="10018713" cy="3958542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Activiti-explorer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 Activiti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đẻ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instance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tomcat9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file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activiti-explorer.war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webapps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tomcat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tomcat</a:t>
            </a:r>
          </a:p>
          <a:p>
            <a:pPr lvl="1"/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DB ở file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-explorer/WEB-INF/classes/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db.properties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chép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driver (postgresql-42.7.4.jar )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-explorer/WEB-INF/lib</a:t>
            </a:r>
          </a:p>
          <a:p>
            <a:pPr lvl="1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tomcat9</a:t>
            </a:r>
          </a:p>
          <a:p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2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3F84-BE17-D24B-42A6-5AD9A0DF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33CB-35C0-8A19-775A-DECDE54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8089"/>
            <a:ext cx="10018713" cy="1752599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DA45-C4D1-C03C-EC52-2EB4A63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244" y="2167360"/>
            <a:ext cx="5541522" cy="232362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Local url: http://localhost:8080/activiti-explorer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login: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kermit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kermit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/admin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gonzo/gonzo/manager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fozzie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fozzie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/user</a:t>
            </a:r>
          </a:p>
          <a:p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A7E6-1E45-0BCC-1F8E-7D5CF7F4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02" y="2287451"/>
            <a:ext cx="7467578" cy="42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6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B9B3-5ABF-18AF-DF40-79419815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System Topology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10E8F-CA95-49A3-4A62-3B7E7BE0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00" y="2259367"/>
            <a:ext cx="7945947" cy="40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5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2FF4-02B1-E311-0DDD-FB20A1AC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Implement Sale Onboarding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9A10-0E0C-E9CB-E01C-EC092120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plugin in eclipse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process; start process (instance process)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 logic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Services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8C29-D4C8-4BDC-44EA-B66C6E4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77E2-244F-6EAC-0FDB-C9AC9C4E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356" y="2331333"/>
            <a:ext cx="10018713" cy="3505201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BPMN version 2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workflow engine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 workflow engine,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System Topology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Implement Sale Onboarding Process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276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485C-6FAF-3725-5EE6-DBF543C1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10" y="269112"/>
            <a:ext cx="10018713" cy="121244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F0C12-B2BE-F405-E68D-008D89C48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477" y="1181069"/>
            <a:ext cx="8670977" cy="5303647"/>
          </a:xfrm>
        </p:spPr>
      </p:pic>
    </p:spTree>
    <p:extLst>
      <p:ext uri="{BB962C8B-B14F-4D97-AF65-F5344CB8AC3E}">
        <p14:creationId xmlns:p14="http://schemas.microsoft.com/office/powerpoint/2010/main" val="238094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18EC-05BC-362A-228A-8324841D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BPMN version 2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69B4-A062-7292-A8DB-28F0EB0D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206" y="2261885"/>
            <a:ext cx="10018713" cy="3124201"/>
          </a:xfrm>
        </p:spPr>
        <p:txBody>
          <a:bodyPr/>
          <a:lstStyle/>
          <a:p>
            <a:r>
              <a:rPr lang="vi-VN" b="1" dirty="0"/>
              <a:t>BPMN (Business Process Model and Notation)</a:t>
            </a:r>
            <a:r>
              <a:rPr lang="vi-VN" dirty="0"/>
              <a:t> là một chuẩn </a:t>
            </a:r>
            <a:r>
              <a:rPr lang="vi-VN" b="1" dirty="0"/>
              <a:t>mô hình hóa quy trình nghiệp vụ</a:t>
            </a:r>
            <a:r>
              <a:rPr lang="vi-VN" dirty="0"/>
              <a:t> được phát triển bởi OMG (Object Management Group).</a:t>
            </a:r>
            <a:endParaRPr lang="en-US" dirty="0"/>
          </a:p>
          <a:p>
            <a:r>
              <a:rPr lang="vi-VN" dirty="0"/>
              <a:t>Phiên bản </a:t>
            </a:r>
            <a:r>
              <a:rPr lang="vi-VN" b="1" dirty="0"/>
              <a:t>2.0</a:t>
            </a:r>
            <a:r>
              <a:rPr lang="vi-VN" dirty="0"/>
              <a:t> là phiên bản phổ biến nhất, hỗ trợ </a:t>
            </a:r>
            <a:r>
              <a:rPr lang="vi-VN" b="1" dirty="0"/>
              <a:t>kỹ thuật thực thi</a:t>
            </a:r>
            <a:r>
              <a:rPr lang="vi-VN" dirty="0"/>
              <a:t>, giúp chuyển mô hình thành quy trình chạy được trên các workflow engine như </a:t>
            </a:r>
            <a:r>
              <a:rPr lang="vi-VN" b="1" dirty="0"/>
              <a:t>Activiti</a:t>
            </a:r>
            <a:r>
              <a:rPr lang="vi-VN" dirty="0"/>
              <a:t>, </a:t>
            </a:r>
            <a:r>
              <a:rPr lang="vi-VN" b="1" dirty="0"/>
              <a:t>Camunda</a:t>
            </a:r>
            <a:r>
              <a:rPr lang="vi-VN" dirty="0"/>
              <a:t>, v.v.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3548-F14A-5E4C-6F6F-D9B3862E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2907"/>
            <a:ext cx="10018713" cy="1752599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BPMN version 2(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/>
          </a:p>
        </p:txBody>
      </p:sp>
      <p:pic>
        <p:nvPicPr>
          <p:cNvPr id="5" name="Content Placeholder 4" descr="A diagram of a pool and pool elements&#10;&#10;AI-generated content may be incorrect.">
            <a:extLst>
              <a:ext uri="{FF2B5EF4-FFF2-40B4-BE49-F238E27FC236}">
                <a16:creationId xmlns:a16="http://schemas.microsoft.com/office/drawing/2014/main" id="{C7DB9C93-1F68-CE99-3004-2630ADABF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391" y="1736295"/>
            <a:ext cx="8265733" cy="47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3405-B0FE-7680-0FF7-983E964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31" y="491491"/>
            <a:ext cx="8596668" cy="88353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workflow engine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4AF2F7-6C84-282E-745A-7C7F30618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348879"/>
              </p:ext>
            </p:extLst>
          </p:nvPr>
        </p:nvGraphicFramePr>
        <p:xfrm>
          <a:off x="1638558" y="1396653"/>
          <a:ext cx="10318087" cy="469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74">
                  <a:extLst>
                    <a:ext uri="{9D8B030D-6E8A-4147-A177-3AD203B41FA5}">
                      <a16:colId xmlns:a16="http://schemas.microsoft.com/office/drawing/2014/main" val="2365951333"/>
                    </a:ext>
                  </a:extLst>
                </a:gridCol>
                <a:gridCol w="1585732">
                  <a:extLst>
                    <a:ext uri="{9D8B030D-6E8A-4147-A177-3AD203B41FA5}">
                      <a16:colId xmlns:a16="http://schemas.microsoft.com/office/drawing/2014/main" val="342812074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237094700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2505592063"/>
                    </a:ext>
                  </a:extLst>
                </a:gridCol>
                <a:gridCol w="1331089">
                  <a:extLst>
                    <a:ext uri="{9D8B030D-6E8A-4147-A177-3AD203B41FA5}">
                      <a16:colId xmlns:a16="http://schemas.microsoft.com/office/drawing/2014/main" val="1592245640"/>
                    </a:ext>
                  </a:extLst>
                </a:gridCol>
                <a:gridCol w="2754773">
                  <a:extLst>
                    <a:ext uri="{9D8B030D-6E8A-4147-A177-3AD203B41FA5}">
                      <a16:colId xmlns:a16="http://schemas.microsoft.com/office/drawing/2014/main" val="3248629292"/>
                    </a:ext>
                  </a:extLst>
                </a:gridCol>
              </a:tblGrid>
              <a:tr h="77078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Workflow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Công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nghệ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mở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rông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UI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/Modeler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Ghi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2018"/>
                  </a:ext>
                </a:extLst>
              </a:tr>
              <a:tr h="44656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Apache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Nhẹ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51273"/>
                  </a:ext>
                </a:extLst>
              </a:tr>
              <a:tr h="44656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Apache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Fork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Activiti,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phát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triển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mạnh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23276"/>
                  </a:ext>
                </a:extLst>
              </a:tr>
              <a:tr h="44656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Camunda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Shared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BPMN + DMN,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nhiều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công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cụ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5428"/>
                  </a:ext>
                </a:extLst>
              </a:tr>
              <a:tr h="44656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Red Hat,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phù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hệ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thống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lớn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59348"/>
                  </a:ext>
                </a:extLst>
              </a:tr>
              <a:tr h="44656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Joget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Java,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 source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bình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Nền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tảng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low-code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cho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business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85124"/>
                  </a:ext>
                </a:extLst>
              </a:tr>
              <a:tr h="44656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ProcessMaker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PHP,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Trung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bình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 dùng, hướng business, tích hợp tốt với hệ thống CRM/ERP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7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6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96D9-B311-AB4B-A7FB-601929FA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 workflow engine,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C48-DFEB-E855-D5ED-88DA4D3F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một 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engine mã nguồn 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viết bằng 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hỗ trợ tiêu chuẩn 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 2.0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Nó được thiết kế nhẹ, dễ tích hợp vào các ứng dụng Java, đặc biệt là với 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Framework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 cho phép bạn triển khai quy trình nghiệp vụ dưới dạng mô hình BPMN và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API hoặc các công cụ UI như Activiti Explorer hoặc REST 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6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1093-CA74-B80F-32CC-99D7BA9F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9044-4E33-F7AD-0BE3-98BC4664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7032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 workflow engine,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F9CA66-0451-D0BC-B206-3A2EEB23D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112885"/>
              </p:ext>
            </p:extLst>
          </p:nvPr>
        </p:nvGraphicFramePr>
        <p:xfrm>
          <a:off x="1993597" y="1736204"/>
          <a:ext cx="100187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884">
                  <a:extLst>
                    <a:ext uri="{9D8B030D-6E8A-4147-A177-3AD203B41FA5}">
                      <a16:colId xmlns:a16="http://schemas.microsoft.com/office/drawing/2014/main" val="3750120212"/>
                    </a:ext>
                  </a:extLst>
                </a:gridCol>
                <a:gridCol w="7752828">
                  <a:extLst>
                    <a:ext uri="{9D8B030D-6E8A-4147-A177-3AD203B41FA5}">
                      <a16:colId xmlns:a16="http://schemas.microsoft.com/office/drawing/2014/main" val="289066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 do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chọn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Diễn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giải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Nhẹ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 Hiệu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suất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cao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Activiti có kiến trúc đơn giản, nhẹ hơn nhiều so với JBPM hay Camunda, phù hợp cho ứng dụng nhúng vào hệ thống.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Spring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Activiti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cấp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starter Spring Boot,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tích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hệ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sinh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Spring (JPA, Security, REST).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2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BPMN 2.0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đầy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đủ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Bạn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thể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công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cụ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thiết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BPMN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chuẩn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deploy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trực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tiếp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vào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Activiti.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6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 Open Source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Apache 2.0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Bạn hoàn toàn có thể sử dụng trong môi trường doanh nghiệp mà không lo chi phí license.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3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REST API &amp; Java API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thao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tác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quy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trình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code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hoặc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hệ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thống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4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Cộng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đồng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ổn</a:t>
                      </a: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nhiều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bài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viết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ví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dụ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mẫu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cộng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đồng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qua GitHub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8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523-F6A5-BC06-5CD9-C770A44B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Activiti 5.x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Boot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3ED3-249C-1C4C-0799-F9A19743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0213"/>
            <a:ext cx="10018713" cy="3808071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InteliJ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/Eclipse, maven 3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Db: Postgres </a:t>
            </a:r>
          </a:p>
          <a:p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Dependecies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boot 3.4.4, spring web,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thymeleaf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spring security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Lombok, flyway,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jpa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driver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Activiti-engine,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-spring 5.22.0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download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https://github.com/Activiti/Activiti/releases/download/activiti-5.22.0/activiti-5.22.0.zip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3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255</TotalTime>
  <Words>948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Tahoma</vt:lpstr>
      <vt:lpstr>Parallax</vt:lpstr>
      <vt:lpstr>Triển khai bpmn với workflow engine</vt:lpstr>
      <vt:lpstr>Agenda</vt:lpstr>
      <vt:lpstr>Vai trò của qui trình trong chuyển đổi số</vt:lpstr>
      <vt:lpstr>Chuẩn BPMN version 2 </vt:lpstr>
      <vt:lpstr>Chuẩn BPMN version 2(tt)</vt:lpstr>
      <vt:lpstr>Các workflow engine phổ biến</vt:lpstr>
      <vt:lpstr>Activiti workflow engine, lý do chọn</vt:lpstr>
      <vt:lpstr>Activiti workflow engine, lý do chọn (tt)</vt:lpstr>
      <vt:lpstr>Cấu hình Activiti 5.x với Spring Boot 3</vt:lpstr>
      <vt:lpstr>Cấu hình Activiti 5.x với Spring Boot 3 (tt) activiti db migration</vt:lpstr>
      <vt:lpstr>Cấu hình Activiti 5.x với Spring Boot 3 (tt) activiti db migration</vt:lpstr>
      <vt:lpstr>Cấu hình Activiti 5.x với Spring Boot 3 (tt) activiti db migration</vt:lpstr>
      <vt:lpstr>Cấu hình Activiti 5.x với Spring Boot 3 (tt) Activiti Process Engine</vt:lpstr>
      <vt:lpstr>Cấu hình Activiti 5.x với Spring Boot 3 (tt) Các cấu hình khác </vt:lpstr>
      <vt:lpstr>Cấu hình Activiti 5.x với Spring Boot 3 (tt) Cấu hình activiti-explorer</vt:lpstr>
      <vt:lpstr>Cấu hình Activiti 5.x với Spring Boot 3 (tt) Trải nghiệm activiti-explorer</vt:lpstr>
      <vt:lpstr>Demo System Topology</vt:lpstr>
      <vt:lpstr>Demo Implement Sale Onboarding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HUYNH</dc:creator>
  <cp:lastModifiedBy>BOO HUYNH</cp:lastModifiedBy>
  <cp:revision>1</cp:revision>
  <dcterms:created xsi:type="dcterms:W3CDTF">2025-03-29T04:22:31Z</dcterms:created>
  <dcterms:modified xsi:type="dcterms:W3CDTF">2025-03-29T09:39:30Z</dcterms:modified>
</cp:coreProperties>
</file>