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9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2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0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7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0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5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2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7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bstract background of mesh">
            <a:extLst>
              <a:ext uri="{FF2B5EF4-FFF2-40B4-BE49-F238E27FC236}">
                <a16:creationId xmlns:a16="http://schemas.microsoft.com/office/drawing/2014/main" id="{4061E46C-A3B6-AF48-ABB7-C296923E3B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573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9A065B-24A7-397E-DDCD-C658A10C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6256557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4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4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qui </a:t>
            </a:r>
            <a:r>
              <a:rPr lang="en-US" sz="4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4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4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chuẩn</a:t>
            </a:r>
            <a:r>
              <a:rPr lang="en-US" sz="4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bpmn</a:t>
            </a:r>
            <a:r>
              <a:rPr lang="en-US" sz="4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</a:t>
            </a:r>
            <a:r>
              <a:rPr lang="en-US" sz="4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workflow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65376-BAEA-C12A-2174-CB9A122A4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Nhóm</a:t>
            </a:r>
            <a:r>
              <a:rPr lang="en-US" sz="2400" dirty="0">
                <a:solidFill>
                  <a:srgbClr val="FFFFFF"/>
                </a:solidFill>
              </a:rPr>
              <a:t> 17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02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Bierstadt</vt:lpstr>
      <vt:lpstr>Tahoma</vt:lpstr>
      <vt:lpstr>GestaltVTI</vt:lpstr>
      <vt:lpstr>Triển khai qui trình theo chuẩn bpmn bằng workflow engine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 HUYNH</dc:creator>
  <cp:lastModifiedBy>BOO HUYNH</cp:lastModifiedBy>
  <cp:revision>1</cp:revision>
  <dcterms:created xsi:type="dcterms:W3CDTF">2025-03-24T04:29:42Z</dcterms:created>
  <dcterms:modified xsi:type="dcterms:W3CDTF">2025-03-24T04:34:13Z</dcterms:modified>
</cp:coreProperties>
</file>