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3"/>
    <p:sldId id="258" r:id="rId4"/>
    <p:sldId id="259" r:id="rId5"/>
    <p:sldId id="263" r:id="rId6"/>
    <p:sldId id="261" r:id="rId7"/>
    <p:sldId id="265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Softbody_Simulate\MultiGridSoftBody\temp\newConvergence\120_direct32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&#24037;&#20316;&#31807;1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&#24037;&#20316;&#31807;1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C:\Softbody_Simulate\MultiGridSoftBody\temp\newConvergence\120_direct32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file:///C:\Softbody_Simulate\MultiGridSoftBody\temp\newConvergence\mg40_10+120_19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前</a:t>
            </a:r>
            <a:r>
              <a:rPr lang="en-US" altLang="zh-CN"/>
              <a:t> 10 step </a:t>
            </a:r>
            <a:r>
              <a:rPr altLang="en-US"/>
              <a:t>能量曲线</a:t>
            </a:r>
            <a:endParaRPr lang="en-US" altLang="zh-CN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[120_direct32.xlsx]energy!$B$1</c:f>
              <c:strCache>
                <c:ptCount val="1"/>
                <c:pt idx="0">
                  <c:v>Energy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([120_direct32.xlsx]energy!$B$131:$B$163,[120_direct32.xlsx]energy!$B$293:$B$325,[120_direct32.xlsx]energy!$B$455:$B$487,[120_direct32.xlsx]energy!$B$617:$B$649,[120_direct32.xlsx]energy!$B$779:$B$811,[120_direct32.xlsx]energy!$B$941:$B$973,[120_direct32.xlsx]energy!$B$1103:$B$1135,[120_direct32.xlsx]energy!$B$1265:$B$1297,[120_direct32.xlsx]energy!$B$1427:$B$1459,[120_direct32.xlsx]energy!$B$1589:$B$1621)</c:f>
              <c:numCache>
                <c:formatCode>General</c:formatCode>
                <c:ptCount val="330"/>
                <c:pt idx="0">
                  <c:v>1.05957</c:v>
                </c:pt>
                <c:pt idx="1">
                  <c:v>0.63983</c:v>
                </c:pt>
                <c:pt idx="2">
                  <c:v>0.447305</c:v>
                </c:pt>
                <c:pt idx="3">
                  <c:v>0.38454</c:v>
                </c:pt>
                <c:pt idx="4">
                  <c:v>0.31328</c:v>
                </c:pt>
                <c:pt idx="5">
                  <c:v>0.260849</c:v>
                </c:pt>
                <c:pt idx="6">
                  <c:v>0.235989</c:v>
                </c:pt>
                <c:pt idx="7">
                  <c:v>0.213026</c:v>
                </c:pt>
                <c:pt idx="8">
                  <c:v>0.191183</c:v>
                </c:pt>
                <c:pt idx="9">
                  <c:v>0.178292</c:v>
                </c:pt>
                <c:pt idx="10">
                  <c:v>0.169568</c:v>
                </c:pt>
                <c:pt idx="11">
                  <c:v>0.160499</c:v>
                </c:pt>
                <c:pt idx="12">
                  <c:v>0.153382</c:v>
                </c:pt>
                <c:pt idx="13">
                  <c:v>0.148797</c:v>
                </c:pt>
                <c:pt idx="14">
                  <c:v>0.144439</c:v>
                </c:pt>
                <c:pt idx="15">
                  <c:v>0.140296</c:v>
                </c:pt>
                <c:pt idx="16">
                  <c:v>0.137415</c:v>
                </c:pt>
                <c:pt idx="17">
                  <c:v>0.135075</c:v>
                </c:pt>
                <c:pt idx="18">
                  <c:v>0.133131</c:v>
                </c:pt>
                <c:pt idx="19">
                  <c:v>0.131605</c:v>
                </c:pt>
                <c:pt idx="20">
                  <c:v>0.130388</c:v>
                </c:pt>
                <c:pt idx="21">
                  <c:v>0.129126</c:v>
                </c:pt>
                <c:pt idx="22">
                  <c:v>0.128143</c:v>
                </c:pt>
                <c:pt idx="23">
                  <c:v>0.127267</c:v>
                </c:pt>
                <c:pt idx="24">
                  <c:v>0.126561</c:v>
                </c:pt>
                <c:pt idx="25">
                  <c:v>0.126035</c:v>
                </c:pt>
                <c:pt idx="26">
                  <c:v>0.125727</c:v>
                </c:pt>
                <c:pt idx="27">
                  <c:v>0.125264</c:v>
                </c:pt>
                <c:pt idx="28">
                  <c:v>0.124983</c:v>
                </c:pt>
                <c:pt idx="29">
                  <c:v>0.124737</c:v>
                </c:pt>
                <c:pt idx="30">
                  <c:v>0.124386</c:v>
                </c:pt>
                <c:pt idx="31">
                  <c:v>0.123871</c:v>
                </c:pt>
                <c:pt idx="32">
                  <c:v>0.123609</c:v>
                </c:pt>
                <c:pt idx="33">
                  <c:v>1.530839</c:v>
                </c:pt>
                <c:pt idx="34">
                  <c:v>1.090536</c:v>
                </c:pt>
                <c:pt idx="35">
                  <c:v>0.876573</c:v>
                </c:pt>
                <c:pt idx="36">
                  <c:v>0.792682</c:v>
                </c:pt>
                <c:pt idx="37">
                  <c:v>0.700866</c:v>
                </c:pt>
                <c:pt idx="38">
                  <c:v>0.630179</c:v>
                </c:pt>
                <c:pt idx="39">
                  <c:v>0.589019</c:v>
                </c:pt>
                <c:pt idx="40">
                  <c:v>0.551122</c:v>
                </c:pt>
                <c:pt idx="41">
                  <c:v>0.5162</c:v>
                </c:pt>
                <c:pt idx="42">
                  <c:v>0.492396</c:v>
                </c:pt>
                <c:pt idx="43">
                  <c:v>0.474008</c:v>
                </c:pt>
                <c:pt idx="44">
                  <c:v>0.456501</c:v>
                </c:pt>
                <c:pt idx="45">
                  <c:v>0.442442</c:v>
                </c:pt>
                <c:pt idx="46">
                  <c:v>0.432162</c:v>
                </c:pt>
                <c:pt idx="47">
                  <c:v>0.422824</c:v>
                </c:pt>
                <c:pt idx="48">
                  <c:v>0.415027</c:v>
                </c:pt>
                <c:pt idx="49">
                  <c:v>0.408852</c:v>
                </c:pt>
                <c:pt idx="50">
                  <c:v>0.403116</c:v>
                </c:pt>
                <c:pt idx="51">
                  <c:v>0.398168</c:v>
                </c:pt>
                <c:pt idx="52">
                  <c:v>0.39433</c:v>
                </c:pt>
                <c:pt idx="53">
                  <c:v>0.391246</c:v>
                </c:pt>
                <c:pt idx="54">
                  <c:v>0.388403</c:v>
                </c:pt>
                <c:pt idx="55">
                  <c:v>0.386185</c:v>
                </c:pt>
                <c:pt idx="56">
                  <c:v>0.384404</c:v>
                </c:pt>
                <c:pt idx="57">
                  <c:v>0.382925</c:v>
                </c:pt>
                <c:pt idx="58">
                  <c:v>0.381933</c:v>
                </c:pt>
                <c:pt idx="59">
                  <c:v>0.381225</c:v>
                </c:pt>
                <c:pt idx="60">
                  <c:v>0.380589</c:v>
                </c:pt>
                <c:pt idx="61">
                  <c:v>0.38005</c:v>
                </c:pt>
                <c:pt idx="62">
                  <c:v>0.379753</c:v>
                </c:pt>
                <c:pt idx="63">
                  <c:v>0.379587</c:v>
                </c:pt>
                <c:pt idx="64">
                  <c:v>0.379336</c:v>
                </c:pt>
                <c:pt idx="65">
                  <c:v>0.379191</c:v>
                </c:pt>
                <c:pt idx="66">
                  <c:v>1.913722</c:v>
                </c:pt>
                <c:pt idx="67">
                  <c:v>1.474571</c:v>
                </c:pt>
                <c:pt idx="68">
                  <c:v>1.261101</c:v>
                </c:pt>
                <c:pt idx="69">
                  <c:v>1.176674</c:v>
                </c:pt>
                <c:pt idx="70">
                  <c:v>1.083332</c:v>
                </c:pt>
                <c:pt idx="71">
                  <c:v>1.010408</c:v>
                </c:pt>
                <c:pt idx="72">
                  <c:v>0.966033</c:v>
                </c:pt>
                <c:pt idx="73">
                  <c:v>0.924755</c:v>
                </c:pt>
                <c:pt idx="74">
                  <c:v>0.886388</c:v>
                </c:pt>
                <c:pt idx="75">
                  <c:v>0.858827</c:v>
                </c:pt>
                <c:pt idx="76">
                  <c:v>0.836748</c:v>
                </c:pt>
                <c:pt idx="77">
                  <c:v>0.815404</c:v>
                </c:pt>
                <c:pt idx="78">
                  <c:v>0.797811</c:v>
                </c:pt>
                <c:pt idx="79">
                  <c:v>0.783931</c:v>
                </c:pt>
                <c:pt idx="80">
                  <c:v>0.771304</c:v>
                </c:pt>
                <c:pt idx="81">
                  <c:v>0.760169</c:v>
                </c:pt>
                <c:pt idx="82">
                  <c:v>0.751316</c:v>
                </c:pt>
                <c:pt idx="83">
                  <c:v>0.743219</c:v>
                </c:pt>
                <c:pt idx="84">
                  <c:v>0.73608</c:v>
                </c:pt>
                <c:pt idx="85">
                  <c:v>0.73028</c:v>
                </c:pt>
                <c:pt idx="86">
                  <c:v>0.725212</c:v>
                </c:pt>
                <c:pt idx="87">
                  <c:v>0.720726</c:v>
                </c:pt>
                <c:pt idx="88">
                  <c:v>0.71702</c:v>
                </c:pt>
                <c:pt idx="89">
                  <c:v>0.713918</c:v>
                </c:pt>
                <c:pt idx="90">
                  <c:v>0.711366</c:v>
                </c:pt>
                <c:pt idx="91">
                  <c:v>0.709519</c:v>
                </c:pt>
                <c:pt idx="92">
                  <c:v>0.708016</c:v>
                </c:pt>
                <c:pt idx="93">
                  <c:v>0.706794</c:v>
                </c:pt>
                <c:pt idx="94">
                  <c:v>0.705925</c:v>
                </c:pt>
                <c:pt idx="95">
                  <c:v>0.705414</c:v>
                </c:pt>
                <c:pt idx="96">
                  <c:v>0.70503</c:v>
                </c:pt>
                <c:pt idx="97">
                  <c:v>0.704648</c:v>
                </c:pt>
                <c:pt idx="98">
                  <c:v>0.704441</c:v>
                </c:pt>
                <c:pt idx="99">
                  <c:v>2.322639</c:v>
                </c:pt>
                <c:pt idx="100">
                  <c:v>1.88499</c:v>
                </c:pt>
                <c:pt idx="101">
                  <c:v>1.672427</c:v>
                </c:pt>
                <c:pt idx="102">
                  <c:v>1.588399</c:v>
                </c:pt>
                <c:pt idx="103">
                  <c:v>1.495164</c:v>
                </c:pt>
                <c:pt idx="104">
                  <c:v>1.42188</c:v>
                </c:pt>
                <c:pt idx="105">
                  <c:v>1.376909</c:v>
                </c:pt>
                <c:pt idx="106">
                  <c:v>1.334506</c:v>
                </c:pt>
                <c:pt idx="107">
                  <c:v>1.294759</c:v>
                </c:pt>
                <c:pt idx="108">
                  <c:v>1.265653</c:v>
                </c:pt>
                <c:pt idx="109">
                  <c:v>1.241615</c:v>
                </c:pt>
                <c:pt idx="110">
                  <c:v>1.218356</c:v>
                </c:pt>
                <c:pt idx="111">
                  <c:v>1.198686</c:v>
                </c:pt>
                <c:pt idx="112">
                  <c:v>1.18258</c:v>
                </c:pt>
                <c:pt idx="113">
                  <c:v>1.167699</c:v>
                </c:pt>
                <c:pt idx="114">
                  <c:v>1.154511</c:v>
                </c:pt>
                <c:pt idx="115">
                  <c:v>1.143414</c:v>
                </c:pt>
                <c:pt idx="116">
                  <c:v>1.133303</c:v>
                </c:pt>
                <c:pt idx="117">
                  <c:v>1.124368</c:v>
                </c:pt>
                <c:pt idx="118">
                  <c:v>1.116812</c:v>
                </c:pt>
                <c:pt idx="119">
                  <c:v>1.110297</c:v>
                </c:pt>
                <c:pt idx="120">
                  <c:v>1.104527</c:v>
                </c:pt>
                <c:pt idx="121">
                  <c:v>1.099618</c:v>
                </c:pt>
                <c:pt idx="122">
                  <c:v>1.095577</c:v>
                </c:pt>
                <c:pt idx="123">
                  <c:v>1.092115</c:v>
                </c:pt>
                <c:pt idx="124">
                  <c:v>1.089549</c:v>
                </c:pt>
                <c:pt idx="125">
                  <c:v>1.087319</c:v>
                </c:pt>
                <c:pt idx="126">
                  <c:v>1.085724</c:v>
                </c:pt>
                <c:pt idx="127">
                  <c:v>1.084319</c:v>
                </c:pt>
                <c:pt idx="128">
                  <c:v>1.083481</c:v>
                </c:pt>
                <c:pt idx="129">
                  <c:v>1.082702</c:v>
                </c:pt>
                <c:pt idx="130">
                  <c:v>1.0822</c:v>
                </c:pt>
                <c:pt idx="131">
                  <c:v>1.081692</c:v>
                </c:pt>
                <c:pt idx="132">
                  <c:v>2.7655</c:v>
                </c:pt>
                <c:pt idx="133">
                  <c:v>2.327371</c:v>
                </c:pt>
                <c:pt idx="134">
                  <c:v>2.114424</c:v>
                </c:pt>
                <c:pt idx="135">
                  <c:v>2.029923</c:v>
                </c:pt>
                <c:pt idx="136">
                  <c:v>1.935915</c:v>
                </c:pt>
                <c:pt idx="137">
                  <c:v>1.861878</c:v>
                </c:pt>
                <c:pt idx="138">
                  <c:v>1.815924</c:v>
                </c:pt>
                <c:pt idx="139">
                  <c:v>1.772516</c:v>
                </c:pt>
                <c:pt idx="140">
                  <c:v>1.731662</c:v>
                </c:pt>
                <c:pt idx="141">
                  <c:v>1.701142</c:v>
                </c:pt>
                <c:pt idx="142">
                  <c:v>1.675792</c:v>
                </c:pt>
                <c:pt idx="143">
                  <c:v>1.651057</c:v>
                </c:pt>
                <c:pt idx="144">
                  <c:v>1.62976</c:v>
                </c:pt>
                <c:pt idx="145">
                  <c:v>1.612127</c:v>
                </c:pt>
                <c:pt idx="146">
                  <c:v>1.595482</c:v>
                </c:pt>
                <c:pt idx="147">
                  <c:v>1.58081</c:v>
                </c:pt>
                <c:pt idx="148">
                  <c:v>1.568201</c:v>
                </c:pt>
                <c:pt idx="149">
                  <c:v>1.556543</c:v>
                </c:pt>
                <c:pt idx="150">
                  <c:v>1.546201</c:v>
                </c:pt>
                <c:pt idx="151">
                  <c:v>1.537362</c:v>
                </c:pt>
                <c:pt idx="152">
                  <c:v>1.529733</c:v>
                </c:pt>
                <c:pt idx="153">
                  <c:v>1.52266</c:v>
                </c:pt>
                <c:pt idx="154">
                  <c:v>1.516772</c:v>
                </c:pt>
                <c:pt idx="155">
                  <c:v>1.51188</c:v>
                </c:pt>
                <c:pt idx="156">
                  <c:v>1.507658</c:v>
                </c:pt>
                <c:pt idx="157">
                  <c:v>1.504299</c:v>
                </c:pt>
                <c:pt idx="158">
                  <c:v>1.501615</c:v>
                </c:pt>
                <c:pt idx="159">
                  <c:v>1.49941</c:v>
                </c:pt>
                <c:pt idx="160">
                  <c:v>1.497718</c:v>
                </c:pt>
                <c:pt idx="161">
                  <c:v>1.496447</c:v>
                </c:pt>
                <c:pt idx="162">
                  <c:v>1.495588</c:v>
                </c:pt>
                <c:pt idx="163">
                  <c:v>1.494772</c:v>
                </c:pt>
                <c:pt idx="164">
                  <c:v>1.494254</c:v>
                </c:pt>
                <c:pt idx="165">
                  <c:v>3.229877</c:v>
                </c:pt>
                <c:pt idx="166">
                  <c:v>2.791254</c:v>
                </c:pt>
                <c:pt idx="167">
                  <c:v>2.577741</c:v>
                </c:pt>
                <c:pt idx="168">
                  <c:v>2.492478</c:v>
                </c:pt>
                <c:pt idx="169">
                  <c:v>2.397556</c:v>
                </c:pt>
                <c:pt idx="170">
                  <c:v>2.322626</c:v>
                </c:pt>
                <c:pt idx="171">
                  <c:v>2.275674</c:v>
                </c:pt>
                <c:pt idx="172">
                  <c:v>2.231088</c:v>
                </c:pt>
                <c:pt idx="173">
                  <c:v>2.189018</c:v>
                </c:pt>
                <c:pt idx="174">
                  <c:v>2.157304</c:v>
                </c:pt>
                <c:pt idx="175">
                  <c:v>2.130758</c:v>
                </c:pt>
                <c:pt idx="176">
                  <c:v>2.104656</c:v>
                </c:pt>
                <c:pt idx="177">
                  <c:v>2.082005</c:v>
                </c:pt>
                <c:pt idx="178">
                  <c:v>2.062997</c:v>
                </c:pt>
                <c:pt idx="179">
                  <c:v>2.045245</c:v>
                </c:pt>
                <c:pt idx="180">
                  <c:v>2.029154</c:v>
                </c:pt>
                <c:pt idx="181">
                  <c:v>2.015365</c:v>
                </c:pt>
                <c:pt idx="182">
                  <c:v>2.002584</c:v>
                </c:pt>
                <c:pt idx="183">
                  <c:v>1.991105</c:v>
                </c:pt>
                <c:pt idx="184">
                  <c:v>1.981188</c:v>
                </c:pt>
                <c:pt idx="185">
                  <c:v>1.972492</c:v>
                </c:pt>
                <c:pt idx="186">
                  <c:v>1.964596</c:v>
                </c:pt>
                <c:pt idx="187">
                  <c:v>1.957966</c:v>
                </c:pt>
                <c:pt idx="188">
                  <c:v>1.952184</c:v>
                </c:pt>
                <c:pt idx="189">
                  <c:v>1.947362</c:v>
                </c:pt>
                <c:pt idx="190">
                  <c:v>1.94339</c:v>
                </c:pt>
                <c:pt idx="191">
                  <c:v>1.940288</c:v>
                </c:pt>
                <c:pt idx="192">
                  <c:v>1.937584</c:v>
                </c:pt>
                <c:pt idx="193">
                  <c:v>1.935508</c:v>
                </c:pt>
                <c:pt idx="194">
                  <c:v>1.93401</c:v>
                </c:pt>
                <c:pt idx="195">
                  <c:v>1.932753</c:v>
                </c:pt>
                <c:pt idx="196">
                  <c:v>1.931836</c:v>
                </c:pt>
                <c:pt idx="197">
                  <c:v>1.931077</c:v>
                </c:pt>
                <c:pt idx="198">
                  <c:v>3.708954</c:v>
                </c:pt>
                <c:pt idx="199">
                  <c:v>3.26975</c:v>
                </c:pt>
                <c:pt idx="200">
                  <c:v>3.055733</c:v>
                </c:pt>
                <c:pt idx="201">
                  <c:v>2.969886</c:v>
                </c:pt>
                <c:pt idx="202">
                  <c:v>2.874254</c:v>
                </c:pt>
                <c:pt idx="203">
                  <c:v>2.798499</c:v>
                </c:pt>
                <c:pt idx="204">
                  <c:v>2.750664</c:v>
                </c:pt>
                <c:pt idx="205">
                  <c:v>2.705148</c:v>
                </c:pt>
                <c:pt idx="206">
                  <c:v>2.662092</c:v>
                </c:pt>
                <c:pt idx="207">
                  <c:v>2.629251</c:v>
                </c:pt>
                <c:pt idx="208">
                  <c:v>2.601473</c:v>
                </c:pt>
                <c:pt idx="209">
                  <c:v>2.574339</c:v>
                </c:pt>
                <c:pt idx="210">
                  <c:v>2.550599</c:v>
                </c:pt>
                <c:pt idx="211">
                  <c:v>2.530465</c:v>
                </c:pt>
                <c:pt idx="212">
                  <c:v>2.511618</c:v>
                </c:pt>
                <c:pt idx="213">
                  <c:v>2.494476</c:v>
                </c:pt>
                <c:pt idx="214">
                  <c:v>2.479594</c:v>
                </c:pt>
                <c:pt idx="215">
                  <c:v>2.465945</c:v>
                </c:pt>
                <c:pt idx="216">
                  <c:v>2.453473</c:v>
                </c:pt>
                <c:pt idx="217">
                  <c:v>2.442688</c:v>
                </c:pt>
                <c:pt idx="218">
                  <c:v>2.433109</c:v>
                </c:pt>
                <c:pt idx="219">
                  <c:v>2.424467</c:v>
                </c:pt>
                <c:pt idx="220">
                  <c:v>2.417154</c:v>
                </c:pt>
                <c:pt idx="221">
                  <c:v>2.410727</c:v>
                </c:pt>
                <c:pt idx="222">
                  <c:v>2.405363</c:v>
                </c:pt>
                <c:pt idx="223">
                  <c:v>2.400885</c:v>
                </c:pt>
                <c:pt idx="224">
                  <c:v>2.397223</c:v>
                </c:pt>
                <c:pt idx="225">
                  <c:v>2.394218</c:v>
                </c:pt>
                <c:pt idx="226">
                  <c:v>2.391774</c:v>
                </c:pt>
                <c:pt idx="227">
                  <c:v>2.390076</c:v>
                </c:pt>
                <c:pt idx="228">
                  <c:v>2.388601</c:v>
                </c:pt>
                <c:pt idx="229">
                  <c:v>2.387471</c:v>
                </c:pt>
                <c:pt idx="230">
                  <c:v>2.38663</c:v>
                </c:pt>
                <c:pt idx="231">
                  <c:v>4.200382</c:v>
                </c:pt>
                <c:pt idx="232">
                  <c:v>3.760687</c:v>
                </c:pt>
                <c:pt idx="233">
                  <c:v>3.546198</c:v>
                </c:pt>
                <c:pt idx="234">
                  <c:v>3.459932</c:v>
                </c:pt>
                <c:pt idx="235">
                  <c:v>3.363593</c:v>
                </c:pt>
                <c:pt idx="236">
                  <c:v>3.287239</c:v>
                </c:pt>
                <c:pt idx="237">
                  <c:v>3.238658</c:v>
                </c:pt>
                <c:pt idx="238">
                  <c:v>3.192238</c:v>
                </c:pt>
                <c:pt idx="239">
                  <c:v>3.148295</c:v>
                </c:pt>
                <c:pt idx="240">
                  <c:v>3.114684</c:v>
                </c:pt>
                <c:pt idx="241">
                  <c:v>3.085898</c:v>
                </c:pt>
                <c:pt idx="242">
                  <c:v>3.057777</c:v>
                </c:pt>
                <c:pt idx="243">
                  <c:v>3.032961</c:v>
                </c:pt>
                <c:pt idx="244">
                  <c:v>3.011859</c:v>
                </c:pt>
                <c:pt idx="245">
                  <c:v>2.99214</c:v>
                </c:pt>
                <c:pt idx="246">
                  <c:v>2.974012</c:v>
                </c:pt>
                <c:pt idx="247">
                  <c:v>2.958308</c:v>
                </c:pt>
                <c:pt idx="248">
                  <c:v>2.943663</c:v>
                </c:pt>
                <c:pt idx="249">
                  <c:v>2.930317</c:v>
                </c:pt>
                <c:pt idx="250">
                  <c:v>2.918815</c:v>
                </c:pt>
                <c:pt idx="251">
                  <c:v>2.90852</c:v>
                </c:pt>
                <c:pt idx="252">
                  <c:v>2.899267</c:v>
                </c:pt>
                <c:pt idx="253">
                  <c:v>2.891342</c:v>
                </c:pt>
                <c:pt idx="254">
                  <c:v>2.88439</c:v>
                </c:pt>
                <c:pt idx="255">
                  <c:v>2.878391</c:v>
                </c:pt>
                <c:pt idx="256">
                  <c:v>2.873549</c:v>
                </c:pt>
                <c:pt idx="257">
                  <c:v>2.869387</c:v>
                </c:pt>
                <c:pt idx="258">
                  <c:v>2.866125</c:v>
                </c:pt>
                <c:pt idx="259">
                  <c:v>2.863441</c:v>
                </c:pt>
                <c:pt idx="260">
                  <c:v>2.861412</c:v>
                </c:pt>
                <c:pt idx="261">
                  <c:v>2.859797</c:v>
                </c:pt>
                <c:pt idx="262">
                  <c:v>2.858628</c:v>
                </c:pt>
                <c:pt idx="263">
                  <c:v>2.857566</c:v>
                </c:pt>
                <c:pt idx="264">
                  <c:v>4.70349</c:v>
                </c:pt>
                <c:pt idx="265">
                  <c:v>4.263121</c:v>
                </c:pt>
                <c:pt idx="266">
                  <c:v>4.048463</c:v>
                </c:pt>
                <c:pt idx="267">
                  <c:v>3.961673</c:v>
                </c:pt>
                <c:pt idx="268">
                  <c:v>3.864858</c:v>
                </c:pt>
                <c:pt idx="269">
                  <c:v>3.788026</c:v>
                </c:pt>
                <c:pt idx="270">
                  <c:v>3.73876</c:v>
                </c:pt>
                <c:pt idx="271">
                  <c:v>3.691479</c:v>
                </c:pt>
                <c:pt idx="272">
                  <c:v>3.646806</c:v>
                </c:pt>
                <c:pt idx="273">
                  <c:v>3.612357</c:v>
                </c:pt>
                <c:pt idx="274">
                  <c:v>3.582736</c:v>
                </c:pt>
                <c:pt idx="275">
                  <c:v>3.553687</c:v>
                </c:pt>
                <c:pt idx="276">
                  <c:v>3.528132</c:v>
                </c:pt>
                <c:pt idx="277">
                  <c:v>3.506001</c:v>
                </c:pt>
                <c:pt idx="278">
                  <c:v>3.485512</c:v>
                </c:pt>
                <c:pt idx="279">
                  <c:v>3.466528</c:v>
                </c:pt>
                <c:pt idx="280">
                  <c:v>3.449905</c:v>
                </c:pt>
                <c:pt idx="281">
                  <c:v>3.43453</c:v>
                </c:pt>
                <c:pt idx="282">
                  <c:v>3.420494</c:v>
                </c:pt>
                <c:pt idx="283">
                  <c:v>3.408214</c:v>
                </c:pt>
                <c:pt idx="284">
                  <c:v>3.397161</c:v>
                </c:pt>
                <c:pt idx="285">
                  <c:v>3.387495</c:v>
                </c:pt>
                <c:pt idx="286">
                  <c:v>3.378766</c:v>
                </c:pt>
                <c:pt idx="287">
                  <c:v>3.371479</c:v>
                </c:pt>
                <c:pt idx="288">
                  <c:v>3.36506</c:v>
                </c:pt>
                <c:pt idx="289">
                  <c:v>3.359816</c:v>
                </c:pt>
                <c:pt idx="290">
                  <c:v>3.355483</c:v>
                </c:pt>
                <c:pt idx="291">
                  <c:v>3.351744</c:v>
                </c:pt>
                <c:pt idx="292">
                  <c:v>3.348762</c:v>
                </c:pt>
                <c:pt idx="293">
                  <c:v>3.346497</c:v>
                </c:pt>
                <c:pt idx="294">
                  <c:v>3.344804</c:v>
                </c:pt>
                <c:pt idx="295">
                  <c:v>3.343256</c:v>
                </c:pt>
                <c:pt idx="296">
                  <c:v>3.342277</c:v>
                </c:pt>
                <c:pt idx="297">
                  <c:v>5.217701</c:v>
                </c:pt>
                <c:pt idx="298">
                  <c:v>4.776763</c:v>
                </c:pt>
                <c:pt idx="299">
                  <c:v>4.561645</c:v>
                </c:pt>
                <c:pt idx="300">
                  <c:v>4.474658</c:v>
                </c:pt>
                <c:pt idx="301">
                  <c:v>4.377306</c:v>
                </c:pt>
                <c:pt idx="302">
                  <c:v>4.299779</c:v>
                </c:pt>
                <c:pt idx="303">
                  <c:v>4.250021</c:v>
                </c:pt>
                <c:pt idx="304">
                  <c:v>4.2022</c:v>
                </c:pt>
                <c:pt idx="305">
                  <c:v>4.156727</c:v>
                </c:pt>
                <c:pt idx="306">
                  <c:v>4.121507</c:v>
                </c:pt>
                <c:pt idx="307">
                  <c:v>4.09113</c:v>
                </c:pt>
                <c:pt idx="308">
                  <c:v>4.061321</c:v>
                </c:pt>
                <c:pt idx="309">
                  <c:v>4.034819</c:v>
                </c:pt>
                <c:pt idx="310">
                  <c:v>4.012146</c:v>
                </c:pt>
                <c:pt idx="311">
                  <c:v>3.990639</c:v>
                </c:pt>
                <c:pt idx="312">
                  <c:v>3.970977</c:v>
                </c:pt>
                <c:pt idx="313">
                  <c:v>3.953576</c:v>
                </c:pt>
                <c:pt idx="314">
                  <c:v>3.937422</c:v>
                </c:pt>
                <c:pt idx="315">
                  <c:v>3.9228</c:v>
                </c:pt>
                <c:pt idx="316">
                  <c:v>3.909813</c:v>
                </c:pt>
                <c:pt idx="317">
                  <c:v>3.89844</c:v>
                </c:pt>
                <c:pt idx="318">
                  <c:v>3.887963</c:v>
                </c:pt>
                <c:pt idx="319">
                  <c:v>3.878823</c:v>
                </c:pt>
                <c:pt idx="320">
                  <c:v>3.870975</c:v>
                </c:pt>
                <c:pt idx="321">
                  <c:v>3.864135</c:v>
                </c:pt>
                <c:pt idx="322">
                  <c:v>3.858527</c:v>
                </c:pt>
                <c:pt idx="323">
                  <c:v>3.853742</c:v>
                </c:pt>
                <c:pt idx="324">
                  <c:v>3.849834</c:v>
                </c:pt>
                <c:pt idx="325">
                  <c:v>3.846734</c:v>
                </c:pt>
                <c:pt idx="326">
                  <c:v>3.84425</c:v>
                </c:pt>
                <c:pt idx="327">
                  <c:v>3.842264</c:v>
                </c:pt>
                <c:pt idx="328">
                  <c:v>3.840686</c:v>
                </c:pt>
                <c:pt idx="329">
                  <c:v>3.839522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[120_direct32.xlsx]energy!$C$1</c:f>
              <c:strCache>
                <c:ptCount val="1"/>
                <c:pt idx="0">
                  <c:v>Ek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([120_direct32.xlsx]energy!$C$131:$C$163,[120_direct32.xlsx]energy!$C$293:$C$325,[120_direct32.xlsx]energy!$C$455:$C$487,[120_direct32.xlsx]energy!$C$617:$C$649,[120_direct32.xlsx]energy!$C$779:$C$811,[120_direct32.xlsx]energy!$C$941:$C$973,[120_direct32.xlsx]energy!$C$1103:$C$1135,[120_direct32.xlsx]energy!$C$1265:$C$1297,[120_direct32.xlsx]energy!$C$1427:$C$1459,[120_direct32.xlsx]energy!$C$1589:$C$1621)</c:f>
              <c:numCache>
                <c:formatCode>General</c:formatCode>
                <c:ptCount val="330"/>
                <c:pt idx="0">
                  <c:v>0</c:v>
                </c:pt>
                <c:pt idx="1">
                  <c:v>0.000734</c:v>
                </c:pt>
                <c:pt idx="2">
                  <c:v>0.00326</c:v>
                </c:pt>
                <c:pt idx="3">
                  <c:v>0.006563</c:v>
                </c:pt>
                <c:pt idx="4">
                  <c:v>0.009971</c:v>
                </c:pt>
                <c:pt idx="5">
                  <c:v>0.013631</c:v>
                </c:pt>
                <c:pt idx="6">
                  <c:v>0.017579</c:v>
                </c:pt>
                <c:pt idx="7">
                  <c:v>0.021642</c:v>
                </c:pt>
                <c:pt idx="8">
                  <c:v>0.025678</c:v>
                </c:pt>
                <c:pt idx="9">
                  <c:v>0.029593</c:v>
                </c:pt>
                <c:pt idx="10">
                  <c:v>0.033311</c:v>
                </c:pt>
                <c:pt idx="11">
                  <c:v>0.036816</c:v>
                </c:pt>
                <c:pt idx="12">
                  <c:v>0.040137</c:v>
                </c:pt>
                <c:pt idx="13">
                  <c:v>0.043279</c:v>
                </c:pt>
                <c:pt idx="14">
                  <c:v>0.046204</c:v>
                </c:pt>
                <c:pt idx="15">
                  <c:v>0.048882</c:v>
                </c:pt>
                <c:pt idx="16">
                  <c:v>0.051304</c:v>
                </c:pt>
                <c:pt idx="17">
                  <c:v>0.053476</c:v>
                </c:pt>
                <c:pt idx="18">
                  <c:v>0.055433</c:v>
                </c:pt>
                <c:pt idx="19">
                  <c:v>0.057222</c:v>
                </c:pt>
                <c:pt idx="20">
                  <c:v>0.058877</c:v>
                </c:pt>
                <c:pt idx="21">
                  <c:v>0.060408</c:v>
                </c:pt>
                <c:pt idx="22">
                  <c:v>0.061804</c:v>
                </c:pt>
                <c:pt idx="23">
                  <c:v>0.063059</c:v>
                </c:pt>
                <c:pt idx="24">
                  <c:v>0.064173</c:v>
                </c:pt>
                <c:pt idx="25">
                  <c:v>0.065143</c:v>
                </c:pt>
                <c:pt idx="26">
                  <c:v>0.065969</c:v>
                </c:pt>
                <c:pt idx="27">
                  <c:v>0.066651</c:v>
                </c:pt>
                <c:pt idx="28">
                  <c:v>0.067192</c:v>
                </c:pt>
                <c:pt idx="29">
                  <c:v>0.067597</c:v>
                </c:pt>
                <c:pt idx="30">
                  <c:v>0.067871</c:v>
                </c:pt>
                <c:pt idx="31">
                  <c:v>0.06803</c:v>
                </c:pt>
                <c:pt idx="32">
                  <c:v>0.068093</c:v>
                </c:pt>
                <c:pt idx="33">
                  <c:v>0</c:v>
                </c:pt>
                <c:pt idx="34">
                  <c:v>0.000794</c:v>
                </c:pt>
                <c:pt idx="35">
                  <c:v>0.003588</c:v>
                </c:pt>
                <c:pt idx="36">
                  <c:v>0.007459</c:v>
                </c:pt>
                <c:pt idx="37">
                  <c:v>0.011817</c:v>
                </c:pt>
                <c:pt idx="38">
                  <c:v>0.016864</c:v>
                </c:pt>
                <c:pt idx="39">
                  <c:v>0.022635</c:v>
                </c:pt>
                <c:pt idx="40">
                  <c:v>0.028925</c:v>
                </c:pt>
                <c:pt idx="41">
                  <c:v>0.03555</c:v>
                </c:pt>
                <c:pt idx="42">
                  <c:v>0.042371</c:v>
                </c:pt>
                <c:pt idx="43">
                  <c:v>0.049262</c:v>
                </c:pt>
                <c:pt idx="44">
                  <c:v>0.056156</c:v>
                </c:pt>
                <c:pt idx="45">
                  <c:v>0.063036</c:v>
                </c:pt>
                <c:pt idx="46">
                  <c:v>0.069849</c:v>
                </c:pt>
                <c:pt idx="47">
                  <c:v>0.076497</c:v>
                </c:pt>
                <c:pt idx="48">
                  <c:v>0.082892</c:v>
                </c:pt>
                <c:pt idx="49">
                  <c:v>0.088981</c:v>
                </c:pt>
                <c:pt idx="50">
                  <c:v>0.094752</c:v>
                </c:pt>
                <c:pt idx="51">
                  <c:v>0.10024</c:v>
                </c:pt>
                <c:pt idx="52">
                  <c:v>0.105477</c:v>
                </c:pt>
                <c:pt idx="53">
                  <c:v>0.110471</c:v>
                </c:pt>
                <c:pt idx="54">
                  <c:v>0.115207</c:v>
                </c:pt>
                <c:pt idx="55">
                  <c:v>0.119656</c:v>
                </c:pt>
                <c:pt idx="56">
                  <c:v>0.123796</c:v>
                </c:pt>
                <c:pt idx="57">
                  <c:v>0.127611</c:v>
                </c:pt>
                <c:pt idx="58">
                  <c:v>0.131094</c:v>
                </c:pt>
                <c:pt idx="59">
                  <c:v>0.134226</c:v>
                </c:pt>
                <c:pt idx="60">
                  <c:v>0.136996</c:v>
                </c:pt>
                <c:pt idx="61">
                  <c:v>0.139401</c:v>
                </c:pt>
                <c:pt idx="62">
                  <c:v>0.141462</c:v>
                </c:pt>
                <c:pt idx="63">
                  <c:v>0.143203</c:v>
                </c:pt>
                <c:pt idx="64">
                  <c:v>0.144655</c:v>
                </c:pt>
                <c:pt idx="65">
                  <c:v>0.145844</c:v>
                </c:pt>
                <c:pt idx="66">
                  <c:v>0</c:v>
                </c:pt>
                <c:pt idx="67">
                  <c:v>0.00079</c:v>
                </c:pt>
                <c:pt idx="68">
                  <c:v>0.003573</c:v>
                </c:pt>
                <c:pt idx="69">
                  <c:v>0.007443</c:v>
                </c:pt>
                <c:pt idx="70">
                  <c:v>0.011836</c:v>
                </c:pt>
                <c:pt idx="71">
                  <c:v>0.016988</c:v>
                </c:pt>
                <c:pt idx="72">
                  <c:v>0.022965</c:v>
                </c:pt>
                <c:pt idx="73">
                  <c:v>0.029596</c:v>
                </c:pt>
                <c:pt idx="74">
                  <c:v>0.036721</c:v>
                </c:pt>
                <c:pt idx="75">
                  <c:v>0.044217</c:v>
                </c:pt>
                <c:pt idx="76">
                  <c:v>0.051969</c:v>
                </c:pt>
                <c:pt idx="77">
                  <c:v>0.059915</c:v>
                </c:pt>
                <c:pt idx="78">
                  <c:v>0.068034</c:v>
                </c:pt>
                <c:pt idx="79">
                  <c:v>0.076264</c:v>
                </c:pt>
                <c:pt idx="80">
                  <c:v>0.084503</c:v>
                </c:pt>
                <c:pt idx="81">
                  <c:v>0.092659</c:v>
                </c:pt>
                <c:pt idx="82">
                  <c:v>0.100669</c:v>
                </c:pt>
                <c:pt idx="83">
                  <c:v>0.108508</c:v>
                </c:pt>
                <c:pt idx="84">
                  <c:v>0.116191</c:v>
                </c:pt>
                <c:pt idx="85">
                  <c:v>0.123735</c:v>
                </c:pt>
                <c:pt idx="86">
                  <c:v>0.131125</c:v>
                </c:pt>
                <c:pt idx="87">
                  <c:v>0.138327</c:v>
                </c:pt>
                <c:pt idx="88">
                  <c:v>0.145294</c:v>
                </c:pt>
                <c:pt idx="89">
                  <c:v>0.151982</c:v>
                </c:pt>
                <c:pt idx="90">
                  <c:v>0.15835</c:v>
                </c:pt>
                <c:pt idx="91">
                  <c:v>0.164359</c:v>
                </c:pt>
                <c:pt idx="92">
                  <c:v>0.169966</c:v>
                </c:pt>
                <c:pt idx="93">
                  <c:v>0.175134</c:v>
                </c:pt>
                <c:pt idx="94">
                  <c:v>0.17984</c:v>
                </c:pt>
                <c:pt idx="95">
                  <c:v>0.184081</c:v>
                </c:pt>
                <c:pt idx="96">
                  <c:v>0.187861</c:v>
                </c:pt>
                <c:pt idx="97">
                  <c:v>0.191201</c:v>
                </c:pt>
                <c:pt idx="98">
                  <c:v>0.194115</c:v>
                </c:pt>
                <c:pt idx="99">
                  <c:v>0</c:v>
                </c:pt>
                <c:pt idx="100">
                  <c:v>0.000788</c:v>
                </c:pt>
                <c:pt idx="101">
                  <c:v>0.00356</c:v>
                </c:pt>
                <c:pt idx="102">
                  <c:v>0.007415</c:v>
                </c:pt>
                <c:pt idx="103">
                  <c:v>0.011792</c:v>
                </c:pt>
                <c:pt idx="104">
                  <c:v>0.016935</c:v>
                </c:pt>
                <c:pt idx="105">
                  <c:v>0.022925</c:v>
                </c:pt>
                <c:pt idx="106">
                  <c:v>0.029608</c:v>
                </c:pt>
                <c:pt idx="107">
                  <c:v>0.036843</c:v>
                </c:pt>
                <c:pt idx="108">
                  <c:v>0.044523</c:v>
                </c:pt>
                <c:pt idx="109">
                  <c:v>0.052552</c:v>
                </c:pt>
                <c:pt idx="110">
                  <c:v>0.060884</c:v>
                </c:pt>
                <c:pt idx="111">
                  <c:v>0.069513</c:v>
                </c:pt>
                <c:pt idx="112">
                  <c:v>0.078389</c:v>
                </c:pt>
                <c:pt idx="113">
                  <c:v>0.087421</c:v>
                </c:pt>
                <c:pt idx="114">
                  <c:v>0.096516</c:v>
                </c:pt>
                <c:pt idx="115">
                  <c:v>0.105615</c:v>
                </c:pt>
                <c:pt idx="116">
                  <c:v>0.114689</c:v>
                </c:pt>
                <c:pt idx="117">
                  <c:v>0.123749</c:v>
                </c:pt>
                <c:pt idx="118">
                  <c:v>0.132801</c:v>
                </c:pt>
                <c:pt idx="119">
                  <c:v>0.141824</c:v>
                </c:pt>
                <c:pt idx="120">
                  <c:v>0.150765</c:v>
                </c:pt>
                <c:pt idx="121">
                  <c:v>0.159562</c:v>
                </c:pt>
                <c:pt idx="122">
                  <c:v>0.168151</c:v>
                </c:pt>
                <c:pt idx="123">
                  <c:v>0.176474</c:v>
                </c:pt>
                <c:pt idx="124">
                  <c:v>0.184473</c:v>
                </c:pt>
                <c:pt idx="125">
                  <c:v>0.192083</c:v>
                </c:pt>
                <c:pt idx="126">
                  <c:v>0.199248</c:v>
                </c:pt>
                <c:pt idx="127">
                  <c:v>0.20592</c:v>
                </c:pt>
                <c:pt idx="128">
                  <c:v>0.212077</c:v>
                </c:pt>
                <c:pt idx="129">
                  <c:v>0.21771</c:v>
                </c:pt>
                <c:pt idx="130">
                  <c:v>0.222819</c:v>
                </c:pt>
                <c:pt idx="131">
                  <c:v>0.227405</c:v>
                </c:pt>
                <c:pt idx="132">
                  <c:v>0</c:v>
                </c:pt>
                <c:pt idx="133">
                  <c:v>0.000789</c:v>
                </c:pt>
                <c:pt idx="134">
                  <c:v>0.003566</c:v>
                </c:pt>
                <c:pt idx="135">
                  <c:v>0.007434</c:v>
                </c:pt>
                <c:pt idx="136">
                  <c:v>0.011837</c:v>
                </c:pt>
                <c:pt idx="137">
                  <c:v>0.017024</c:v>
                </c:pt>
                <c:pt idx="138">
                  <c:v>0.023081</c:v>
                </c:pt>
                <c:pt idx="139">
                  <c:v>0.029862</c:v>
                </c:pt>
                <c:pt idx="140">
                  <c:v>0.037236</c:v>
                </c:pt>
                <c:pt idx="141">
                  <c:v>0.045108</c:v>
                </c:pt>
                <c:pt idx="142">
                  <c:v>0.053391</c:v>
                </c:pt>
                <c:pt idx="143">
                  <c:v>0.062049</c:v>
                </c:pt>
                <c:pt idx="144">
                  <c:v>0.071083</c:v>
                </c:pt>
                <c:pt idx="145">
                  <c:v>0.080453</c:v>
                </c:pt>
                <c:pt idx="146">
                  <c:v>0.09007</c:v>
                </c:pt>
                <c:pt idx="147">
                  <c:v>0.09985</c:v>
                </c:pt>
                <c:pt idx="148">
                  <c:v>0.10973</c:v>
                </c:pt>
                <c:pt idx="149">
                  <c:v>0.119686</c:v>
                </c:pt>
                <c:pt idx="150">
                  <c:v>0.129729</c:v>
                </c:pt>
                <c:pt idx="151">
                  <c:v>0.13986</c:v>
                </c:pt>
                <c:pt idx="152">
                  <c:v>0.150052</c:v>
                </c:pt>
                <c:pt idx="153">
                  <c:v>0.160245</c:v>
                </c:pt>
                <c:pt idx="154">
                  <c:v>0.170369</c:v>
                </c:pt>
                <c:pt idx="155">
                  <c:v>0.180352</c:v>
                </c:pt>
                <c:pt idx="156">
                  <c:v>0.190122</c:v>
                </c:pt>
                <c:pt idx="157">
                  <c:v>0.199608</c:v>
                </c:pt>
                <c:pt idx="158">
                  <c:v>0.208734</c:v>
                </c:pt>
                <c:pt idx="159">
                  <c:v>0.217427</c:v>
                </c:pt>
                <c:pt idx="160">
                  <c:v>0.225628</c:v>
                </c:pt>
                <c:pt idx="161">
                  <c:v>0.233294</c:v>
                </c:pt>
                <c:pt idx="162">
                  <c:v>0.240408</c:v>
                </c:pt>
                <c:pt idx="163">
                  <c:v>0.246955</c:v>
                </c:pt>
                <c:pt idx="164">
                  <c:v>0.252927</c:v>
                </c:pt>
                <c:pt idx="165">
                  <c:v>0</c:v>
                </c:pt>
                <c:pt idx="166">
                  <c:v>0.000791</c:v>
                </c:pt>
                <c:pt idx="167">
                  <c:v>0.003576</c:v>
                </c:pt>
                <c:pt idx="168">
                  <c:v>0.007461</c:v>
                </c:pt>
                <c:pt idx="169">
                  <c:v>0.011897</c:v>
                </c:pt>
                <c:pt idx="170">
                  <c:v>0.017138</c:v>
                </c:pt>
                <c:pt idx="171">
                  <c:v>0.023277</c:v>
                </c:pt>
                <c:pt idx="172">
                  <c:v>0.030175</c:v>
                </c:pt>
                <c:pt idx="173">
                  <c:v>0.037709</c:v>
                </c:pt>
                <c:pt idx="174">
                  <c:v>0.045789</c:v>
                </c:pt>
                <c:pt idx="175">
                  <c:v>0.054337</c:v>
                </c:pt>
                <c:pt idx="176">
                  <c:v>0.063319</c:v>
                </c:pt>
                <c:pt idx="177">
                  <c:v>0.072741</c:v>
                </c:pt>
                <c:pt idx="178">
                  <c:v>0.082567</c:v>
                </c:pt>
                <c:pt idx="179">
                  <c:v>0.09271</c:v>
                </c:pt>
                <c:pt idx="180">
                  <c:v>0.103087</c:v>
                </c:pt>
                <c:pt idx="181">
                  <c:v>0.113638</c:v>
                </c:pt>
                <c:pt idx="182">
                  <c:v>0.124335</c:v>
                </c:pt>
                <c:pt idx="183">
                  <c:v>0.135187</c:v>
                </c:pt>
                <c:pt idx="184">
                  <c:v>0.146196</c:v>
                </c:pt>
                <c:pt idx="185">
                  <c:v>0.157327</c:v>
                </c:pt>
                <c:pt idx="186">
                  <c:v>0.168518</c:v>
                </c:pt>
                <c:pt idx="187">
                  <c:v>0.179691</c:v>
                </c:pt>
                <c:pt idx="188">
                  <c:v>0.190769</c:v>
                </c:pt>
                <c:pt idx="189">
                  <c:v>0.201675</c:v>
                </c:pt>
                <c:pt idx="190">
                  <c:v>0.212327</c:v>
                </c:pt>
                <c:pt idx="191">
                  <c:v>0.22264</c:v>
                </c:pt>
                <c:pt idx="192">
                  <c:v>0.23253</c:v>
                </c:pt>
                <c:pt idx="193">
                  <c:v>0.241932</c:v>
                </c:pt>
                <c:pt idx="194">
                  <c:v>0.250794</c:v>
                </c:pt>
                <c:pt idx="195">
                  <c:v>0.259084</c:v>
                </c:pt>
                <c:pt idx="196">
                  <c:v>0.266783</c:v>
                </c:pt>
                <c:pt idx="197">
                  <c:v>0.273872</c:v>
                </c:pt>
                <c:pt idx="198">
                  <c:v>0</c:v>
                </c:pt>
                <c:pt idx="199">
                  <c:v>0.000792</c:v>
                </c:pt>
                <c:pt idx="200">
                  <c:v>0.003584</c:v>
                </c:pt>
                <c:pt idx="201">
                  <c:v>0.007483</c:v>
                </c:pt>
                <c:pt idx="202">
                  <c:v>0.011947</c:v>
                </c:pt>
                <c:pt idx="203">
                  <c:v>0.017234</c:v>
                </c:pt>
                <c:pt idx="204">
                  <c:v>0.023444</c:v>
                </c:pt>
                <c:pt idx="205">
                  <c:v>0.030444</c:v>
                </c:pt>
                <c:pt idx="206">
                  <c:v>0.038117</c:v>
                </c:pt>
                <c:pt idx="207">
                  <c:v>0.046378</c:v>
                </c:pt>
                <c:pt idx="208">
                  <c:v>0.055153</c:v>
                </c:pt>
                <c:pt idx="209">
                  <c:v>0.064412</c:v>
                </c:pt>
                <c:pt idx="210">
                  <c:v>0.074167</c:v>
                </c:pt>
                <c:pt idx="211">
                  <c:v>0.084383</c:v>
                </c:pt>
                <c:pt idx="212">
                  <c:v>0.094974</c:v>
                </c:pt>
                <c:pt idx="213">
                  <c:v>0.10586</c:v>
                </c:pt>
                <c:pt idx="214">
                  <c:v>0.11698</c:v>
                </c:pt>
                <c:pt idx="215">
                  <c:v>0.128308</c:v>
                </c:pt>
                <c:pt idx="216">
                  <c:v>0.139851</c:v>
                </c:pt>
                <c:pt idx="217">
                  <c:v>0.151606</c:v>
                </c:pt>
                <c:pt idx="218">
                  <c:v>0.163537</c:v>
                </c:pt>
                <c:pt idx="219">
                  <c:v>0.175577</c:v>
                </c:pt>
                <c:pt idx="220">
                  <c:v>0.187644</c:v>
                </c:pt>
                <c:pt idx="221">
                  <c:v>0.199653</c:v>
                </c:pt>
                <c:pt idx="222">
                  <c:v>0.211522</c:v>
                </c:pt>
                <c:pt idx="223">
                  <c:v>0.223164</c:v>
                </c:pt>
                <c:pt idx="224">
                  <c:v>0.234484</c:v>
                </c:pt>
                <c:pt idx="225">
                  <c:v>0.245389</c:v>
                </c:pt>
                <c:pt idx="226">
                  <c:v>0.255805</c:v>
                </c:pt>
                <c:pt idx="227">
                  <c:v>0.265678</c:v>
                </c:pt>
                <c:pt idx="228">
                  <c:v>0.274968</c:v>
                </c:pt>
                <c:pt idx="229">
                  <c:v>0.283645</c:v>
                </c:pt>
                <c:pt idx="230">
                  <c:v>0.291682</c:v>
                </c:pt>
                <c:pt idx="231">
                  <c:v>0</c:v>
                </c:pt>
                <c:pt idx="232">
                  <c:v>0.000794</c:v>
                </c:pt>
                <c:pt idx="233">
                  <c:v>0.003592</c:v>
                </c:pt>
                <c:pt idx="234">
                  <c:v>0.007503</c:v>
                </c:pt>
                <c:pt idx="235">
                  <c:v>0.011991</c:v>
                </c:pt>
                <c:pt idx="236">
                  <c:v>0.017318</c:v>
                </c:pt>
                <c:pt idx="237">
                  <c:v>0.023589</c:v>
                </c:pt>
                <c:pt idx="238">
                  <c:v>0.030677</c:v>
                </c:pt>
                <c:pt idx="239">
                  <c:v>0.038469</c:v>
                </c:pt>
                <c:pt idx="240">
                  <c:v>0.046885</c:v>
                </c:pt>
                <c:pt idx="241">
                  <c:v>0.055856</c:v>
                </c:pt>
                <c:pt idx="242">
                  <c:v>0.065358</c:v>
                </c:pt>
                <c:pt idx="243">
                  <c:v>0.075403</c:v>
                </c:pt>
                <c:pt idx="244">
                  <c:v>0.085959</c:v>
                </c:pt>
                <c:pt idx="245">
                  <c:v>0.096942</c:v>
                </c:pt>
                <c:pt idx="246">
                  <c:v>0.108271</c:v>
                </c:pt>
                <c:pt idx="247">
                  <c:v>0.119889</c:v>
                </c:pt>
                <c:pt idx="248">
                  <c:v>0.131766</c:v>
                </c:pt>
                <c:pt idx="249">
                  <c:v>0.143909</c:v>
                </c:pt>
                <c:pt idx="250">
                  <c:v>0.156316</c:v>
                </c:pt>
                <c:pt idx="251">
                  <c:v>0.168944</c:v>
                </c:pt>
                <c:pt idx="252">
                  <c:v>0.181725</c:v>
                </c:pt>
                <c:pt idx="253">
                  <c:v>0.194575</c:v>
                </c:pt>
                <c:pt idx="254">
                  <c:v>0.207401</c:v>
                </c:pt>
                <c:pt idx="255">
                  <c:v>0.220115</c:v>
                </c:pt>
                <c:pt idx="256">
                  <c:v>0.232623</c:v>
                </c:pt>
                <c:pt idx="257">
                  <c:v>0.244825</c:v>
                </c:pt>
                <c:pt idx="258">
                  <c:v>0.256623</c:v>
                </c:pt>
                <c:pt idx="259">
                  <c:v>0.267936</c:v>
                </c:pt>
                <c:pt idx="260">
                  <c:v>0.278699</c:v>
                </c:pt>
                <c:pt idx="261">
                  <c:v>0.288868</c:v>
                </c:pt>
                <c:pt idx="262">
                  <c:v>0.298407</c:v>
                </c:pt>
                <c:pt idx="263">
                  <c:v>0.307285</c:v>
                </c:pt>
                <c:pt idx="264">
                  <c:v>0</c:v>
                </c:pt>
                <c:pt idx="265">
                  <c:v>0.000796</c:v>
                </c:pt>
                <c:pt idx="266">
                  <c:v>0.003598</c:v>
                </c:pt>
                <c:pt idx="267">
                  <c:v>0.00752</c:v>
                </c:pt>
                <c:pt idx="268">
                  <c:v>0.012029</c:v>
                </c:pt>
                <c:pt idx="269">
                  <c:v>0.017393</c:v>
                </c:pt>
                <c:pt idx="270">
                  <c:v>0.023719</c:v>
                </c:pt>
                <c:pt idx="271">
                  <c:v>0.030885</c:v>
                </c:pt>
                <c:pt idx="272">
                  <c:v>0.038782</c:v>
                </c:pt>
                <c:pt idx="273">
                  <c:v>0.047337</c:v>
                </c:pt>
                <c:pt idx="274">
                  <c:v>0.056481</c:v>
                </c:pt>
                <c:pt idx="275">
                  <c:v>0.066196</c:v>
                </c:pt>
                <c:pt idx="276">
                  <c:v>0.076497</c:v>
                </c:pt>
                <c:pt idx="277">
                  <c:v>0.087354</c:v>
                </c:pt>
                <c:pt idx="278">
                  <c:v>0.098685</c:v>
                </c:pt>
                <c:pt idx="279">
                  <c:v>0.11041</c:v>
                </c:pt>
                <c:pt idx="280">
                  <c:v>0.122473</c:v>
                </c:pt>
                <c:pt idx="281">
                  <c:v>0.134845</c:v>
                </c:pt>
                <c:pt idx="282">
                  <c:v>0.14753</c:v>
                </c:pt>
                <c:pt idx="283">
                  <c:v>0.160523</c:v>
                </c:pt>
                <c:pt idx="284">
                  <c:v>0.173782</c:v>
                </c:pt>
                <c:pt idx="285">
                  <c:v>0.187233</c:v>
                </c:pt>
                <c:pt idx="286">
                  <c:v>0.200787</c:v>
                </c:pt>
                <c:pt idx="287">
                  <c:v>0.214349</c:v>
                </c:pt>
                <c:pt idx="288">
                  <c:v>0.227824</c:v>
                </c:pt>
                <c:pt idx="289">
                  <c:v>0.241115</c:v>
                </c:pt>
                <c:pt idx="290">
                  <c:v>0.254115</c:v>
                </c:pt>
                <c:pt idx="291">
                  <c:v>0.266718</c:v>
                </c:pt>
                <c:pt idx="292">
                  <c:v>0.278837</c:v>
                </c:pt>
                <c:pt idx="293">
                  <c:v>0.290403</c:v>
                </c:pt>
                <c:pt idx="294">
                  <c:v>0.301365</c:v>
                </c:pt>
                <c:pt idx="295">
                  <c:v>0.311683</c:v>
                </c:pt>
                <c:pt idx="296">
                  <c:v>0.321319</c:v>
                </c:pt>
                <c:pt idx="297">
                  <c:v>0</c:v>
                </c:pt>
                <c:pt idx="298">
                  <c:v>0.000798</c:v>
                </c:pt>
                <c:pt idx="299">
                  <c:v>0.003606</c:v>
                </c:pt>
                <c:pt idx="300">
                  <c:v>0.007537</c:v>
                </c:pt>
                <c:pt idx="301">
                  <c:v>0.012065</c:v>
                </c:pt>
                <c:pt idx="302">
                  <c:v>0.017461</c:v>
                </c:pt>
                <c:pt idx="303">
                  <c:v>0.023836</c:v>
                </c:pt>
                <c:pt idx="304">
                  <c:v>0.031072</c:v>
                </c:pt>
                <c:pt idx="305">
                  <c:v>0.039065</c:v>
                </c:pt>
                <c:pt idx="306">
                  <c:v>0.047746</c:v>
                </c:pt>
                <c:pt idx="307">
                  <c:v>0.057049</c:v>
                </c:pt>
                <c:pt idx="308">
                  <c:v>0.066958</c:v>
                </c:pt>
                <c:pt idx="309">
                  <c:v>0.077493</c:v>
                </c:pt>
                <c:pt idx="310">
                  <c:v>0.088624</c:v>
                </c:pt>
                <c:pt idx="311">
                  <c:v>0.100273</c:v>
                </c:pt>
                <c:pt idx="312">
                  <c:v>0.112361</c:v>
                </c:pt>
                <c:pt idx="313">
                  <c:v>0.124828</c:v>
                </c:pt>
                <c:pt idx="314">
                  <c:v>0.137649</c:v>
                </c:pt>
                <c:pt idx="315">
                  <c:v>0.150826</c:v>
                </c:pt>
                <c:pt idx="316">
                  <c:v>0.164353</c:v>
                </c:pt>
                <c:pt idx="317">
                  <c:v>0.178186</c:v>
                </c:pt>
                <c:pt idx="318">
                  <c:v>0.192248</c:v>
                </c:pt>
                <c:pt idx="319">
                  <c:v>0.206444</c:v>
                </c:pt>
                <c:pt idx="320">
                  <c:v>0.220678</c:v>
                </c:pt>
                <c:pt idx="321">
                  <c:v>0.234851</c:v>
                </c:pt>
                <c:pt idx="322">
                  <c:v>0.248857</c:v>
                </c:pt>
                <c:pt idx="323">
                  <c:v>0.262583</c:v>
                </c:pt>
                <c:pt idx="324">
                  <c:v>0.275923</c:v>
                </c:pt>
                <c:pt idx="325">
                  <c:v>0.288784</c:v>
                </c:pt>
                <c:pt idx="326">
                  <c:v>0.301089</c:v>
                </c:pt>
                <c:pt idx="327">
                  <c:v>0.312781</c:v>
                </c:pt>
                <c:pt idx="328">
                  <c:v>0.323815</c:v>
                </c:pt>
                <c:pt idx="329">
                  <c:v>0.334147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[120_direct32.xlsx]energy!$D$1</c:f>
              <c:strCache>
                <c:ptCount val="1"/>
                <c:pt idx="0">
                  <c:v>Ep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([120_direct32.xlsx]energy!$D$131:$D$163,[120_direct32.xlsx]energy!$D$293:$D$325,[120_direct32.xlsx]energy!$D$455:$D$487,[120_direct32.xlsx]energy!$D$617:$D$649,[120_direct32.xlsx]energy!$D$779:$D$811,[120_direct32.xlsx]energy!$D$941:$D$973,[120_direct32.xlsx]energy!$D$1103:$D$1135,[120_direct32.xlsx]energy!$D$1265:$D$1297,[120_direct32.xlsx]energy!$D$1427:$D$1459,[120_direct32.xlsx]energy!$D$1589:$D$1621)</c:f>
              <c:numCache>
                <c:formatCode>General</c:formatCode>
                <c:ptCount val="330"/>
                <c:pt idx="0">
                  <c:v>1.05957</c:v>
                </c:pt>
                <c:pt idx="1">
                  <c:v>0.639095</c:v>
                </c:pt>
                <c:pt idx="2">
                  <c:v>0.444046</c:v>
                </c:pt>
                <c:pt idx="3">
                  <c:v>0.377977</c:v>
                </c:pt>
                <c:pt idx="4">
                  <c:v>0.303308</c:v>
                </c:pt>
                <c:pt idx="5">
                  <c:v>0.247218</c:v>
                </c:pt>
                <c:pt idx="6">
                  <c:v>0.21841</c:v>
                </c:pt>
                <c:pt idx="7">
                  <c:v>0.191384</c:v>
                </c:pt>
                <c:pt idx="8">
                  <c:v>0.165505</c:v>
                </c:pt>
                <c:pt idx="9">
                  <c:v>0.1487</c:v>
                </c:pt>
                <c:pt idx="10">
                  <c:v>0.136257</c:v>
                </c:pt>
                <c:pt idx="11">
                  <c:v>0.123684</c:v>
                </c:pt>
                <c:pt idx="12">
                  <c:v>0.113245</c:v>
                </c:pt>
                <c:pt idx="13">
                  <c:v>0.105518</c:v>
                </c:pt>
                <c:pt idx="14">
                  <c:v>0.098235</c:v>
                </c:pt>
                <c:pt idx="15">
                  <c:v>0.091414</c:v>
                </c:pt>
                <c:pt idx="16">
                  <c:v>0.086112</c:v>
                </c:pt>
                <c:pt idx="17">
                  <c:v>0.081599</c:v>
                </c:pt>
                <c:pt idx="18">
                  <c:v>0.077698</c:v>
                </c:pt>
                <c:pt idx="19">
                  <c:v>0.074383</c:v>
                </c:pt>
                <c:pt idx="20">
                  <c:v>0.071511</c:v>
                </c:pt>
                <c:pt idx="21">
                  <c:v>0.068718</c:v>
                </c:pt>
                <c:pt idx="22">
                  <c:v>0.066339</c:v>
                </c:pt>
                <c:pt idx="23">
                  <c:v>0.064208</c:v>
                </c:pt>
                <c:pt idx="24">
                  <c:v>0.062388</c:v>
                </c:pt>
                <c:pt idx="25">
                  <c:v>0.060891</c:v>
                </c:pt>
                <c:pt idx="26">
                  <c:v>0.059758</c:v>
                </c:pt>
                <c:pt idx="27">
                  <c:v>0.058613</c:v>
                </c:pt>
                <c:pt idx="28">
                  <c:v>0.057791</c:v>
                </c:pt>
                <c:pt idx="29">
                  <c:v>0.05714</c:v>
                </c:pt>
                <c:pt idx="30">
                  <c:v>0.056515</c:v>
                </c:pt>
                <c:pt idx="31">
                  <c:v>0.055841</c:v>
                </c:pt>
                <c:pt idx="32">
                  <c:v>0.055516</c:v>
                </c:pt>
                <c:pt idx="33">
                  <c:v>1.530839</c:v>
                </c:pt>
                <c:pt idx="34">
                  <c:v>1.089741</c:v>
                </c:pt>
                <c:pt idx="35">
                  <c:v>0.872985</c:v>
                </c:pt>
                <c:pt idx="36">
                  <c:v>0.785223</c:v>
                </c:pt>
                <c:pt idx="37">
                  <c:v>0.68905</c:v>
                </c:pt>
                <c:pt idx="38">
                  <c:v>0.613316</c:v>
                </c:pt>
                <c:pt idx="39">
                  <c:v>0.566385</c:v>
                </c:pt>
                <c:pt idx="40">
                  <c:v>0.522197</c:v>
                </c:pt>
                <c:pt idx="41">
                  <c:v>0.48065</c:v>
                </c:pt>
                <c:pt idx="42">
                  <c:v>0.450025</c:v>
                </c:pt>
                <c:pt idx="43">
                  <c:v>0.424747</c:v>
                </c:pt>
                <c:pt idx="44">
                  <c:v>0.400346</c:v>
                </c:pt>
                <c:pt idx="45">
                  <c:v>0.379406</c:v>
                </c:pt>
                <c:pt idx="46">
                  <c:v>0.362312</c:v>
                </c:pt>
                <c:pt idx="47">
                  <c:v>0.346327</c:v>
                </c:pt>
                <c:pt idx="48">
                  <c:v>0.332135</c:v>
                </c:pt>
                <c:pt idx="49">
                  <c:v>0.319871</c:v>
                </c:pt>
                <c:pt idx="50">
                  <c:v>0.308363</c:v>
                </c:pt>
                <c:pt idx="51">
                  <c:v>0.297928</c:v>
                </c:pt>
                <c:pt idx="52">
                  <c:v>0.288854</c:v>
                </c:pt>
                <c:pt idx="53">
                  <c:v>0.280775</c:v>
                </c:pt>
                <c:pt idx="54">
                  <c:v>0.273196</c:v>
                </c:pt>
                <c:pt idx="55">
                  <c:v>0.266529</c:v>
                </c:pt>
                <c:pt idx="56">
                  <c:v>0.260609</c:v>
                </c:pt>
                <c:pt idx="57">
                  <c:v>0.255313</c:v>
                </c:pt>
                <c:pt idx="58">
                  <c:v>0.250839</c:v>
                </c:pt>
                <c:pt idx="59">
                  <c:v>0.246999</c:v>
                </c:pt>
                <c:pt idx="60">
                  <c:v>0.243594</c:v>
                </c:pt>
                <c:pt idx="61">
                  <c:v>0.240649</c:v>
                </c:pt>
                <c:pt idx="62">
                  <c:v>0.238291</c:v>
                </c:pt>
                <c:pt idx="63">
                  <c:v>0.236384</c:v>
                </c:pt>
                <c:pt idx="64">
                  <c:v>0.234681</c:v>
                </c:pt>
                <c:pt idx="65">
                  <c:v>0.233348</c:v>
                </c:pt>
                <c:pt idx="66">
                  <c:v>1.913722</c:v>
                </c:pt>
                <c:pt idx="67">
                  <c:v>1.473781</c:v>
                </c:pt>
                <c:pt idx="68">
                  <c:v>1.257528</c:v>
                </c:pt>
                <c:pt idx="69">
                  <c:v>1.169231</c:v>
                </c:pt>
                <c:pt idx="70">
                  <c:v>1.071496</c:v>
                </c:pt>
                <c:pt idx="71">
                  <c:v>0.99342</c:v>
                </c:pt>
                <c:pt idx="72">
                  <c:v>0.943068</c:v>
                </c:pt>
                <c:pt idx="73">
                  <c:v>0.895159</c:v>
                </c:pt>
                <c:pt idx="74">
                  <c:v>0.849667</c:v>
                </c:pt>
                <c:pt idx="75">
                  <c:v>0.814611</c:v>
                </c:pt>
                <c:pt idx="76">
                  <c:v>0.78478</c:v>
                </c:pt>
                <c:pt idx="77">
                  <c:v>0.75549</c:v>
                </c:pt>
                <c:pt idx="78">
                  <c:v>0.729778</c:v>
                </c:pt>
                <c:pt idx="79">
                  <c:v>0.707667</c:v>
                </c:pt>
                <c:pt idx="80">
                  <c:v>0.686801</c:v>
                </c:pt>
                <c:pt idx="81">
                  <c:v>0.66751</c:v>
                </c:pt>
                <c:pt idx="82">
                  <c:v>0.650647</c:v>
                </c:pt>
                <c:pt idx="83">
                  <c:v>0.634712</c:v>
                </c:pt>
                <c:pt idx="84">
                  <c:v>0.619889</c:v>
                </c:pt>
                <c:pt idx="85">
                  <c:v>0.606546</c:v>
                </c:pt>
                <c:pt idx="86">
                  <c:v>0.594087</c:v>
                </c:pt>
                <c:pt idx="87">
                  <c:v>0.582399</c:v>
                </c:pt>
                <c:pt idx="88">
                  <c:v>0.571726</c:v>
                </c:pt>
                <c:pt idx="89">
                  <c:v>0.561936</c:v>
                </c:pt>
                <c:pt idx="90">
                  <c:v>0.553016</c:v>
                </c:pt>
                <c:pt idx="91">
                  <c:v>0.54516</c:v>
                </c:pt>
                <c:pt idx="92">
                  <c:v>0.53805</c:v>
                </c:pt>
                <c:pt idx="93">
                  <c:v>0.531661</c:v>
                </c:pt>
                <c:pt idx="94">
                  <c:v>0.526085</c:v>
                </c:pt>
                <c:pt idx="95">
                  <c:v>0.521333</c:v>
                </c:pt>
                <c:pt idx="96">
                  <c:v>0.517169</c:v>
                </c:pt>
                <c:pt idx="97">
                  <c:v>0.513448</c:v>
                </c:pt>
                <c:pt idx="98">
                  <c:v>0.510326</c:v>
                </c:pt>
                <c:pt idx="99">
                  <c:v>2.322639</c:v>
                </c:pt>
                <c:pt idx="100">
                  <c:v>1.884202</c:v>
                </c:pt>
                <c:pt idx="101">
                  <c:v>1.668866</c:v>
                </c:pt>
                <c:pt idx="102">
                  <c:v>1.580985</c:v>
                </c:pt>
                <c:pt idx="103">
                  <c:v>1.483372</c:v>
                </c:pt>
                <c:pt idx="104">
                  <c:v>1.404945</c:v>
                </c:pt>
                <c:pt idx="105">
                  <c:v>1.353984</c:v>
                </c:pt>
                <c:pt idx="106">
                  <c:v>1.304899</c:v>
                </c:pt>
                <c:pt idx="107">
                  <c:v>1.257917</c:v>
                </c:pt>
                <c:pt idx="108">
                  <c:v>1.22113</c:v>
                </c:pt>
                <c:pt idx="109">
                  <c:v>1.189063</c:v>
                </c:pt>
                <c:pt idx="110">
                  <c:v>1.157472</c:v>
                </c:pt>
                <c:pt idx="111">
                  <c:v>1.129173</c:v>
                </c:pt>
                <c:pt idx="112">
                  <c:v>1.104191</c:v>
                </c:pt>
                <c:pt idx="113">
                  <c:v>1.080279</c:v>
                </c:pt>
                <c:pt idx="114">
                  <c:v>1.057995</c:v>
                </c:pt>
                <c:pt idx="115">
                  <c:v>1.037799</c:v>
                </c:pt>
                <c:pt idx="116">
                  <c:v>1.018613</c:v>
                </c:pt>
                <c:pt idx="117">
                  <c:v>1.000619</c:v>
                </c:pt>
                <c:pt idx="118">
                  <c:v>0.98401</c:v>
                </c:pt>
                <c:pt idx="119">
                  <c:v>0.968473</c:v>
                </c:pt>
                <c:pt idx="120">
                  <c:v>0.953762</c:v>
                </c:pt>
                <c:pt idx="121">
                  <c:v>0.940056</c:v>
                </c:pt>
                <c:pt idx="122">
                  <c:v>0.927426</c:v>
                </c:pt>
                <c:pt idx="123">
                  <c:v>0.915641</c:v>
                </c:pt>
                <c:pt idx="124">
                  <c:v>0.905076</c:v>
                </c:pt>
                <c:pt idx="125">
                  <c:v>0.895236</c:v>
                </c:pt>
                <c:pt idx="126">
                  <c:v>0.886476</c:v>
                </c:pt>
                <c:pt idx="127">
                  <c:v>0.878399</c:v>
                </c:pt>
                <c:pt idx="128">
                  <c:v>0.871404</c:v>
                </c:pt>
                <c:pt idx="129">
                  <c:v>0.864992</c:v>
                </c:pt>
                <c:pt idx="130">
                  <c:v>0.859381</c:v>
                </c:pt>
                <c:pt idx="131">
                  <c:v>0.854287</c:v>
                </c:pt>
                <c:pt idx="132">
                  <c:v>2.7655</c:v>
                </c:pt>
                <c:pt idx="133">
                  <c:v>2.326582</c:v>
                </c:pt>
                <c:pt idx="134">
                  <c:v>2.110857</c:v>
                </c:pt>
                <c:pt idx="135">
                  <c:v>2.022489</c:v>
                </c:pt>
                <c:pt idx="136">
                  <c:v>1.924078</c:v>
                </c:pt>
                <c:pt idx="137">
                  <c:v>1.844854</c:v>
                </c:pt>
                <c:pt idx="138">
                  <c:v>1.792843</c:v>
                </c:pt>
                <c:pt idx="139">
                  <c:v>1.742654</c:v>
                </c:pt>
                <c:pt idx="140">
                  <c:v>1.694426</c:v>
                </c:pt>
                <c:pt idx="141">
                  <c:v>1.656034</c:v>
                </c:pt>
                <c:pt idx="142">
                  <c:v>1.622401</c:v>
                </c:pt>
                <c:pt idx="143">
                  <c:v>1.589008</c:v>
                </c:pt>
                <c:pt idx="144">
                  <c:v>1.558677</c:v>
                </c:pt>
                <c:pt idx="145">
                  <c:v>1.531675</c:v>
                </c:pt>
                <c:pt idx="146">
                  <c:v>1.505412</c:v>
                </c:pt>
                <c:pt idx="147">
                  <c:v>1.48096</c:v>
                </c:pt>
                <c:pt idx="148">
                  <c:v>1.458471</c:v>
                </c:pt>
                <c:pt idx="149">
                  <c:v>1.436857</c:v>
                </c:pt>
                <c:pt idx="150">
                  <c:v>1.416472</c:v>
                </c:pt>
                <c:pt idx="151">
                  <c:v>1.397503</c:v>
                </c:pt>
                <c:pt idx="152">
                  <c:v>1.379681</c:v>
                </c:pt>
                <c:pt idx="153">
                  <c:v>1.362415</c:v>
                </c:pt>
                <c:pt idx="154">
                  <c:v>1.346402</c:v>
                </c:pt>
                <c:pt idx="155">
                  <c:v>1.331528</c:v>
                </c:pt>
                <c:pt idx="156">
                  <c:v>1.317536</c:v>
                </c:pt>
                <c:pt idx="157">
                  <c:v>1.304691</c:v>
                </c:pt>
                <c:pt idx="158">
                  <c:v>1.292881</c:v>
                </c:pt>
                <c:pt idx="159">
                  <c:v>1.281983</c:v>
                </c:pt>
                <c:pt idx="160">
                  <c:v>1.27209</c:v>
                </c:pt>
                <c:pt idx="161">
                  <c:v>1.263153</c:v>
                </c:pt>
                <c:pt idx="162">
                  <c:v>1.25518</c:v>
                </c:pt>
                <c:pt idx="163">
                  <c:v>1.247817</c:v>
                </c:pt>
                <c:pt idx="164">
                  <c:v>1.241327</c:v>
                </c:pt>
                <c:pt idx="165">
                  <c:v>3.229877</c:v>
                </c:pt>
                <c:pt idx="166">
                  <c:v>2.790463</c:v>
                </c:pt>
                <c:pt idx="167">
                  <c:v>2.574165</c:v>
                </c:pt>
                <c:pt idx="168">
                  <c:v>2.485017</c:v>
                </c:pt>
                <c:pt idx="169">
                  <c:v>2.385658</c:v>
                </c:pt>
                <c:pt idx="170">
                  <c:v>2.305488</c:v>
                </c:pt>
                <c:pt idx="171">
                  <c:v>2.252397</c:v>
                </c:pt>
                <c:pt idx="172">
                  <c:v>2.200913</c:v>
                </c:pt>
                <c:pt idx="173">
                  <c:v>2.151309</c:v>
                </c:pt>
                <c:pt idx="174">
                  <c:v>2.111515</c:v>
                </c:pt>
                <c:pt idx="175">
                  <c:v>2.076422</c:v>
                </c:pt>
                <c:pt idx="176">
                  <c:v>2.041337</c:v>
                </c:pt>
                <c:pt idx="177">
                  <c:v>2.009263</c:v>
                </c:pt>
                <c:pt idx="178">
                  <c:v>1.98043</c:v>
                </c:pt>
                <c:pt idx="179">
                  <c:v>1.952536</c:v>
                </c:pt>
                <c:pt idx="180">
                  <c:v>1.926067</c:v>
                </c:pt>
                <c:pt idx="181">
                  <c:v>1.901727</c:v>
                </c:pt>
                <c:pt idx="182">
                  <c:v>1.878249</c:v>
                </c:pt>
                <c:pt idx="183">
                  <c:v>1.855918</c:v>
                </c:pt>
                <c:pt idx="184">
                  <c:v>1.834993</c:v>
                </c:pt>
                <c:pt idx="185">
                  <c:v>1.815165</c:v>
                </c:pt>
                <c:pt idx="186">
                  <c:v>1.796077</c:v>
                </c:pt>
                <c:pt idx="187">
                  <c:v>1.778274</c:v>
                </c:pt>
                <c:pt idx="188">
                  <c:v>1.761414</c:v>
                </c:pt>
                <c:pt idx="189">
                  <c:v>1.745687</c:v>
                </c:pt>
                <c:pt idx="190">
                  <c:v>1.731063</c:v>
                </c:pt>
                <c:pt idx="191">
                  <c:v>1.717647</c:v>
                </c:pt>
                <c:pt idx="192">
                  <c:v>1.705054</c:v>
                </c:pt>
                <c:pt idx="193">
                  <c:v>1.693576</c:v>
                </c:pt>
                <c:pt idx="194">
                  <c:v>1.683216</c:v>
                </c:pt>
                <c:pt idx="195">
                  <c:v>1.673669</c:v>
                </c:pt>
                <c:pt idx="196">
                  <c:v>1.665053</c:v>
                </c:pt>
                <c:pt idx="197">
                  <c:v>1.657206</c:v>
                </c:pt>
                <c:pt idx="198">
                  <c:v>3.708954</c:v>
                </c:pt>
                <c:pt idx="199">
                  <c:v>3.268958</c:v>
                </c:pt>
                <c:pt idx="200">
                  <c:v>3.05215</c:v>
                </c:pt>
                <c:pt idx="201">
                  <c:v>2.962403</c:v>
                </c:pt>
                <c:pt idx="202">
                  <c:v>2.862307</c:v>
                </c:pt>
                <c:pt idx="203">
                  <c:v>2.781265</c:v>
                </c:pt>
                <c:pt idx="204">
                  <c:v>2.72722</c:v>
                </c:pt>
                <c:pt idx="205">
                  <c:v>2.674703</c:v>
                </c:pt>
                <c:pt idx="206">
                  <c:v>2.623975</c:v>
                </c:pt>
                <c:pt idx="207">
                  <c:v>2.582873</c:v>
                </c:pt>
                <c:pt idx="208">
                  <c:v>2.54632</c:v>
                </c:pt>
                <c:pt idx="209">
                  <c:v>2.509927</c:v>
                </c:pt>
                <c:pt idx="210">
                  <c:v>2.476432</c:v>
                </c:pt>
                <c:pt idx="211">
                  <c:v>2.446083</c:v>
                </c:pt>
                <c:pt idx="212">
                  <c:v>2.416644</c:v>
                </c:pt>
                <c:pt idx="213">
                  <c:v>2.388616</c:v>
                </c:pt>
                <c:pt idx="214">
                  <c:v>2.362614</c:v>
                </c:pt>
                <c:pt idx="215">
                  <c:v>2.337637</c:v>
                </c:pt>
                <c:pt idx="216">
                  <c:v>2.313622</c:v>
                </c:pt>
                <c:pt idx="217">
                  <c:v>2.291082</c:v>
                </c:pt>
                <c:pt idx="218">
                  <c:v>2.269572</c:v>
                </c:pt>
                <c:pt idx="219">
                  <c:v>2.24889</c:v>
                </c:pt>
                <c:pt idx="220">
                  <c:v>2.229511</c:v>
                </c:pt>
                <c:pt idx="221">
                  <c:v>2.211074</c:v>
                </c:pt>
                <c:pt idx="222">
                  <c:v>2.193841</c:v>
                </c:pt>
                <c:pt idx="223">
                  <c:v>2.177721</c:v>
                </c:pt>
                <c:pt idx="224">
                  <c:v>2.16274</c:v>
                </c:pt>
                <c:pt idx="225">
                  <c:v>2.14883</c:v>
                </c:pt>
                <c:pt idx="226">
                  <c:v>2.135969</c:v>
                </c:pt>
                <c:pt idx="227">
                  <c:v>2.124398</c:v>
                </c:pt>
                <c:pt idx="228">
                  <c:v>2.113633</c:v>
                </c:pt>
                <c:pt idx="229">
                  <c:v>2.103826</c:v>
                </c:pt>
                <c:pt idx="230">
                  <c:v>2.094948</c:v>
                </c:pt>
                <c:pt idx="231">
                  <c:v>4.200382</c:v>
                </c:pt>
                <c:pt idx="232">
                  <c:v>3.759893</c:v>
                </c:pt>
                <c:pt idx="233">
                  <c:v>3.542607</c:v>
                </c:pt>
                <c:pt idx="234">
                  <c:v>3.452429</c:v>
                </c:pt>
                <c:pt idx="235">
                  <c:v>3.351602</c:v>
                </c:pt>
                <c:pt idx="236">
                  <c:v>3.269922</c:v>
                </c:pt>
                <c:pt idx="237">
                  <c:v>3.215069</c:v>
                </c:pt>
                <c:pt idx="238">
                  <c:v>3.161561</c:v>
                </c:pt>
                <c:pt idx="239">
                  <c:v>3.109826</c:v>
                </c:pt>
                <c:pt idx="240">
                  <c:v>3.067799</c:v>
                </c:pt>
                <c:pt idx="241">
                  <c:v>3.030042</c:v>
                </c:pt>
                <c:pt idx="242">
                  <c:v>2.992419</c:v>
                </c:pt>
                <c:pt idx="243">
                  <c:v>2.957559</c:v>
                </c:pt>
                <c:pt idx="244">
                  <c:v>2.925901</c:v>
                </c:pt>
                <c:pt idx="245">
                  <c:v>2.895198</c:v>
                </c:pt>
                <c:pt idx="246">
                  <c:v>2.865741</c:v>
                </c:pt>
                <c:pt idx="247">
                  <c:v>2.838419</c:v>
                </c:pt>
                <c:pt idx="248">
                  <c:v>2.811897</c:v>
                </c:pt>
                <c:pt idx="249">
                  <c:v>2.786407</c:v>
                </c:pt>
                <c:pt idx="250">
                  <c:v>2.762499</c:v>
                </c:pt>
                <c:pt idx="251">
                  <c:v>2.739575</c:v>
                </c:pt>
                <c:pt idx="252">
                  <c:v>2.717542</c:v>
                </c:pt>
                <c:pt idx="253">
                  <c:v>2.696767</c:v>
                </c:pt>
                <c:pt idx="254">
                  <c:v>2.676989</c:v>
                </c:pt>
                <c:pt idx="255">
                  <c:v>2.658276</c:v>
                </c:pt>
                <c:pt idx="256">
                  <c:v>2.640926</c:v>
                </c:pt>
                <c:pt idx="257">
                  <c:v>2.624562</c:v>
                </c:pt>
                <c:pt idx="258">
                  <c:v>2.609502</c:v>
                </c:pt>
                <c:pt idx="259">
                  <c:v>2.595506</c:v>
                </c:pt>
                <c:pt idx="260">
                  <c:v>2.582714</c:v>
                </c:pt>
                <c:pt idx="261">
                  <c:v>2.570929</c:v>
                </c:pt>
                <c:pt idx="262">
                  <c:v>2.560221</c:v>
                </c:pt>
                <c:pt idx="263">
                  <c:v>2.550282</c:v>
                </c:pt>
                <c:pt idx="264">
                  <c:v>4.70349</c:v>
                </c:pt>
                <c:pt idx="265">
                  <c:v>4.262326</c:v>
                </c:pt>
                <c:pt idx="266">
                  <c:v>4.044865</c:v>
                </c:pt>
                <c:pt idx="267">
                  <c:v>3.954153</c:v>
                </c:pt>
                <c:pt idx="268">
                  <c:v>3.852829</c:v>
                </c:pt>
                <c:pt idx="269">
                  <c:v>3.770633</c:v>
                </c:pt>
                <c:pt idx="270">
                  <c:v>3.715041</c:v>
                </c:pt>
                <c:pt idx="271">
                  <c:v>3.660595</c:v>
                </c:pt>
                <c:pt idx="272">
                  <c:v>3.608024</c:v>
                </c:pt>
                <c:pt idx="273">
                  <c:v>3.56502</c:v>
                </c:pt>
                <c:pt idx="274">
                  <c:v>3.526255</c:v>
                </c:pt>
                <c:pt idx="275">
                  <c:v>3.487491</c:v>
                </c:pt>
                <c:pt idx="276">
                  <c:v>3.451635</c:v>
                </c:pt>
                <c:pt idx="277">
                  <c:v>3.418647</c:v>
                </c:pt>
                <c:pt idx="278">
                  <c:v>3.386827</c:v>
                </c:pt>
                <c:pt idx="279">
                  <c:v>3.356118</c:v>
                </c:pt>
                <c:pt idx="280">
                  <c:v>3.327432</c:v>
                </c:pt>
                <c:pt idx="281">
                  <c:v>3.299686</c:v>
                </c:pt>
                <c:pt idx="282">
                  <c:v>3.272964</c:v>
                </c:pt>
                <c:pt idx="283">
                  <c:v>3.24769</c:v>
                </c:pt>
                <c:pt idx="284">
                  <c:v>3.223379</c:v>
                </c:pt>
                <c:pt idx="285">
                  <c:v>3.200262</c:v>
                </c:pt>
                <c:pt idx="286">
                  <c:v>3.177978</c:v>
                </c:pt>
                <c:pt idx="287">
                  <c:v>3.15713</c:v>
                </c:pt>
                <c:pt idx="288">
                  <c:v>3.137235</c:v>
                </c:pt>
                <c:pt idx="289">
                  <c:v>3.118701</c:v>
                </c:pt>
                <c:pt idx="290">
                  <c:v>3.101368</c:v>
                </c:pt>
                <c:pt idx="291">
                  <c:v>3.085026</c:v>
                </c:pt>
                <c:pt idx="292">
                  <c:v>3.069925</c:v>
                </c:pt>
                <c:pt idx="293">
                  <c:v>3.056094</c:v>
                </c:pt>
                <c:pt idx="294">
                  <c:v>3.043439</c:v>
                </c:pt>
                <c:pt idx="295">
                  <c:v>3.031573</c:v>
                </c:pt>
                <c:pt idx="296">
                  <c:v>3.020958</c:v>
                </c:pt>
                <c:pt idx="297">
                  <c:v>5.217701</c:v>
                </c:pt>
                <c:pt idx="298">
                  <c:v>4.775965</c:v>
                </c:pt>
                <c:pt idx="299">
                  <c:v>4.55804</c:v>
                </c:pt>
                <c:pt idx="300">
                  <c:v>4.467122</c:v>
                </c:pt>
                <c:pt idx="301">
                  <c:v>4.365241</c:v>
                </c:pt>
                <c:pt idx="302">
                  <c:v>4.282319</c:v>
                </c:pt>
                <c:pt idx="303">
                  <c:v>4.226185</c:v>
                </c:pt>
                <c:pt idx="304">
                  <c:v>4.171128</c:v>
                </c:pt>
                <c:pt idx="305">
                  <c:v>4.117662</c:v>
                </c:pt>
                <c:pt idx="306">
                  <c:v>4.073761</c:v>
                </c:pt>
                <c:pt idx="307">
                  <c:v>4.034081</c:v>
                </c:pt>
                <c:pt idx="308">
                  <c:v>3.994363</c:v>
                </c:pt>
                <c:pt idx="309">
                  <c:v>3.957326</c:v>
                </c:pt>
                <c:pt idx="310">
                  <c:v>3.923521</c:v>
                </c:pt>
                <c:pt idx="311">
                  <c:v>3.890366</c:v>
                </c:pt>
                <c:pt idx="312">
                  <c:v>3.858617</c:v>
                </c:pt>
                <c:pt idx="313">
                  <c:v>3.828748</c:v>
                </c:pt>
                <c:pt idx="314">
                  <c:v>3.799773</c:v>
                </c:pt>
                <c:pt idx="315">
                  <c:v>3.771974</c:v>
                </c:pt>
                <c:pt idx="316">
                  <c:v>3.74546</c:v>
                </c:pt>
                <c:pt idx="317">
                  <c:v>3.720255</c:v>
                </c:pt>
                <c:pt idx="318">
                  <c:v>3.695715</c:v>
                </c:pt>
                <c:pt idx="319">
                  <c:v>3.672379</c:v>
                </c:pt>
                <c:pt idx="320">
                  <c:v>3.650297</c:v>
                </c:pt>
                <c:pt idx="321">
                  <c:v>3.629284</c:v>
                </c:pt>
                <c:pt idx="322">
                  <c:v>3.60967</c:v>
                </c:pt>
                <c:pt idx="323">
                  <c:v>3.591159</c:v>
                </c:pt>
                <c:pt idx="324">
                  <c:v>3.573911</c:v>
                </c:pt>
                <c:pt idx="325">
                  <c:v>3.55795</c:v>
                </c:pt>
                <c:pt idx="326">
                  <c:v>3.543161</c:v>
                </c:pt>
                <c:pt idx="327">
                  <c:v>3.529482</c:v>
                </c:pt>
                <c:pt idx="328">
                  <c:v>3.516871</c:v>
                </c:pt>
                <c:pt idx="329">
                  <c:v>3.505375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[120_direct32.xlsx]energy!$E$1</c:f>
              <c:strCache>
                <c:ptCount val="1"/>
                <c:pt idx="0">
                  <c:v>deltaX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([120_direct32.xlsx]energy!$E$131:$E$163,[120_direct32.xlsx]energy!$E$293:$E$325,[120_direct32.xlsx]energy!$E$455:$E$487,[120_direct32.xlsx]energy!$E$617:$E$649,[120_direct32.xlsx]energy!$E$779:$E$811,[120_direct32.xlsx]energy!$E$941:$E$973,[120_direct32.xlsx]energy!$E$1103:$E$1135,[120_direct32.xlsx]energy!$E$1265:$E$1297,[120_direct32.xlsx]energy!$E$1427:$E$1459,[120_direct32.xlsx]energy!$E$1589:$E$1621)</c:f>
              <c:numCache>
                <c:formatCode>General</c:formatCode>
                <c:ptCount val="330"/>
                <c:pt idx="0">
                  <c:v>0</c:v>
                </c:pt>
                <c:pt idx="1">
                  <c:v>0.020388</c:v>
                </c:pt>
                <c:pt idx="2">
                  <c:v>0.022519</c:v>
                </c:pt>
                <c:pt idx="3">
                  <c:v>0.018536</c:v>
                </c:pt>
                <c:pt idx="4">
                  <c:v>0.016817</c:v>
                </c:pt>
                <c:pt idx="5">
                  <c:v>0.016312</c:v>
                </c:pt>
                <c:pt idx="6">
                  <c:v>0.014587</c:v>
                </c:pt>
                <c:pt idx="7">
                  <c:v>0.013159</c:v>
                </c:pt>
                <c:pt idx="8">
                  <c:v>0.012653</c:v>
                </c:pt>
                <c:pt idx="9">
                  <c:v>0.011998</c:v>
                </c:pt>
                <c:pt idx="10">
                  <c:v>0.011054</c:v>
                </c:pt>
                <c:pt idx="11">
                  <c:v>0.010297</c:v>
                </c:pt>
                <c:pt idx="12">
                  <c:v>0.009702</c:v>
                </c:pt>
                <c:pt idx="13">
                  <c:v>0.009079</c:v>
                </c:pt>
                <c:pt idx="14">
                  <c:v>0.008503</c:v>
                </c:pt>
                <c:pt idx="15">
                  <c:v>0.008091</c:v>
                </c:pt>
                <c:pt idx="16">
                  <c:v>0.007721</c:v>
                </c:pt>
                <c:pt idx="17">
                  <c:v>0.007344</c:v>
                </c:pt>
                <c:pt idx="18">
                  <c:v>0.006963</c:v>
                </c:pt>
                <c:pt idx="19">
                  <c:v>0.006578</c:v>
                </c:pt>
                <c:pt idx="20">
                  <c:v>0.006173</c:v>
                </c:pt>
                <c:pt idx="21">
                  <c:v>0.005814</c:v>
                </c:pt>
                <c:pt idx="22">
                  <c:v>0.005536</c:v>
                </c:pt>
                <c:pt idx="23">
                  <c:v>0.00526</c:v>
                </c:pt>
                <c:pt idx="24">
                  <c:v>0.005018</c:v>
                </c:pt>
                <c:pt idx="25">
                  <c:v>0.00476</c:v>
                </c:pt>
                <c:pt idx="26">
                  <c:v>0.00448</c:v>
                </c:pt>
                <c:pt idx="27">
                  <c:v>0.004231</c:v>
                </c:pt>
                <c:pt idx="28">
                  <c:v>0.003985</c:v>
                </c:pt>
                <c:pt idx="29">
                  <c:v>0.003735</c:v>
                </c:pt>
                <c:pt idx="30">
                  <c:v>0.003494</c:v>
                </c:pt>
                <c:pt idx="31">
                  <c:v>0.003282</c:v>
                </c:pt>
                <c:pt idx="32">
                  <c:v>0.003128</c:v>
                </c:pt>
                <c:pt idx="33">
                  <c:v>0</c:v>
                </c:pt>
                <c:pt idx="34">
                  <c:v>0.02079</c:v>
                </c:pt>
                <c:pt idx="35">
                  <c:v>0.023187</c:v>
                </c:pt>
                <c:pt idx="36">
                  <c:v>0.0196</c:v>
                </c:pt>
                <c:pt idx="37">
                  <c:v>0.018254</c:v>
                </c:pt>
                <c:pt idx="38">
                  <c:v>0.017983</c:v>
                </c:pt>
                <c:pt idx="39">
                  <c:v>0.016572</c:v>
                </c:pt>
                <c:pt idx="40">
                  <c:v>0.015457</c:v>
                </c:pt>
                <c:pt idx="41">
                  <c:v>0.015124</c:v>
                </c:pt>
                <c:pt idx="42">
                  <c:v>0.014591</c:v>
                </c:pt>
                <c:pt idx="43">
                  <c:v>0.013788</c:v>
                </c:pt>
                <c:pt idx="44">
                  <c:v>0.013148</c:v>
                </c:pt>
                <c:pt idx="45">
                  <c:v>0.012586</c:v>
                </c:pt>
                <c:pt idx="46">
                  <c:v>0.011922</c:v>
                </c:pt>
                <c:pt idx="47">
                  <c:v>0.011308</c:v>
                </c:pt>
                <c:pt idx="48">
                  <c:v>0.01079</c:v>
                </c:pt>
                <c:pt idx="49">
                  <c:v>0.010288</c:v>
                </c:pt>
                <c:pt idx="50">
                  <c:v>0.009852</c:v>
                </c:pt>
                <c:pt idx="51">
                  <c:v>0.009491</c:v>
                </c:pt>
                <c:pt idx="52">
                  <c:v>0.009083</c:v>
                </c:pt>
                <c:pt idx="53">
                  <c:v>0.008641</c:v>
                </c:pt>
                <c:pt idx="54">
                  <c:v>0.008224</c:v>
                </c:pt>
                <c:pt idx="55">
                  <c:v>0.007824</c:v>
                </c:pt>
                <c:pt idx="56">
                  <c:v>0.007423</c:v>
                </c:pt>
                <c:pt idx="57">
                  <c:v>0.007042</c:v>
                </c:pt>
                <c:pt idx="58">
                  <c:v>0.006639</c:v>
                </c:pt>
                <c:pt idx="59">
                  <c:v>0.006226</c:v>
                </c:pt>
                <c:pt idx="60">
                  <c:v>0.005832</c:v>
                </c:pt>
                <c:pt idx="61">
                  <c:v>0.005446</c:v>
                </c:pt>
                <c:pt idx="62">
                  <c:v>0.005058</c:v>
                </c:pt>
                <c:pt idx="63">
                  <c:v>0.004712</c:v>
                </c:pt>
                <c:pt idx="64">
                  <c:v>0.004398</c:v>
                </c:pt>
                <c:pt idx="65">
                  <c:v>0.004138</c:v>
                </c:pt>
                <c:pt idx="66">
                  <c:v>0</c:v>
                </c:pt>
                <c:pt idx="67">
                  <c:v>0.020767</c:v>
                </c:pt>
                <c:pt idx="68">
                  <c:v>0.023154</c:v>
                </c:pt>
                <c:pt idx="69">
                  <c:v>0.019572</c:v>
                </c:pt>
                <c:pt idx="70">
                  <c:v>0.018263</c:v>
                </c:pt>
                <c:pt idx="71">
                  <c:v>0.018051</c:v>
                </c:pt>
                <c:pt idx="72">
                  <c:v>0.01673</c:v>
                </c:pt>
                <c:pt idx="73">
                  <c:v>0.01572</c:v>
                </c:pt>
                <c:pt idx="74">
                  <c:v>0.015479</c:v>
                </c:pt>
                <c:pt idx="75">
                  <c:v>0.015047</c:v>
                </c:pt>
                <c:pt idx="76">
                  <c:v>0.01436</c:v>
                </c:pt>
                <c:pt idx="77">
                  <c:v>0.013821</c:v>
                </c:pt>
                <c:pt idx="78">
                  <c:v>0.013368</c:v>
                </c:pt>
                <c:pt idx="79">
                  <c:v>0.012832</c:v>
                </c:pt>
                <c:pt idx="80">
                  <c:v>0.012322</c:v>
                </c:pt>
                <c:pt idx="81">
                  <c:v>0.011893</c:v>
                </c:pt>
                <c:pt idx="82">
                  <c:v>0.011465</c:v>
                </c:pt>
                <c:pt idx="83">
                  <c:v>0.011068</c:v>
                </c:pt>
                <c:pt idx="84">
                  <c:v>0.010706</c:v>
                </c:pt>
                <c:pt idx="85">
                  <c:v>0.010313</c:v>
                </c:pt>
                <c:pt idx="86">
                  <c:v>0.009887</c:v>
                </c:pt>
                <c:pt idx="87">
                  <c:v>0.009478</c:v>
                </c:pt>
                <c:pt idx="88">
                  <c:v>0.009088</c:v>
                </c:pt>
                <c:pt idx="89">
                  <c:v>0.008692</c:v>
                </c:pt>
                <c:pt idx="90">
                  <c:v>0.008304</c:v>
                </c:pt>
                <c:pt idx="91">
                  <c:v>0.007889</c:v>
                </c:pt>
                <c:pt idx="92">
                  <c:v>0.007453</c:v>
                </c:pt>
                <c:pt idx="93">
                  <c:v>0.007028</c:v>
                </c:pt>
                <c:pt idx="94">
                  <c:v>0.006596</c:v>
                </c:pt>
                <c:pt idx="95">
                  <c:v>0.006148</c:v>
                </c:pt>
                <c:pt idx="96">
                  <c:v>0.005725</c:v>
                </c:pt>
                <c:pt idx="97">
                  <c:v>0.005327</c:v>
                </c:pt>
                <c:pt idx="98">
                  <c:v>0.004963</c:v>
                </c:pt>
                <c:pt idx="99">
                  <c:v>0</c:v>
                </c:pt>
                <c:pt idx="100">
                  <c:v>0.020738</c:v>
                </c:pt>
                <c:pt idx="101">
                  <c:v>0.02311</c:v>
                </c:pt>
                <c:pt idx="102">
                  <c:v>0.019526</c:v>
                </c:pt>
                <c:pt idx="103">
                  <c:v>0.01822</c:v>
                </c:pt>
                <c:pt idx="104">
                  <c:v>0.018019</c:v>
                </c:pt>
                <c:pt idx="105">
                  <c:v>0.016721</c:v>
                </c:pt>
                <c:pt idx="106">
                  <c:v>0.015749</c:v>
                </c:pt>
                <c:pt idx="107">
                  <c:v>0.015552</c:v>
                </c:pt>
                <c:pt idx="108">
                  <c:v>0.015175</c:v>
                </c:pt>
                <c:pt idx="109">
                  <c:v>0.014552</c:v>
                </c:pt>
                <c:pt idx="110">
                  <c:v>0.014086</c:v>
                </c:pt>
                <c:pt idx="111">
                  <c:v>0.013705</c:v>
                </c:pt>
                <c:pt idx="112">
                  <c:v>0.013246</c:v>
                </c:pt>
                <c:pt idx="113">
                  <c:v>0.012816</c:v>
                </c:pt>
                <c:pt idx="114">
                  <c:v>0.01246</c:v>
                </c:pt>
                <c:pt idx="115">
                  <c:v>0.012104</c:v>
                </c:pt>
                <c:pt idx="116">
                  <c:v>0.011773</c:v>
                </c:pt>
                <c:pt idx="117">
                  <c:v>0.011458</c:v>
                </c:pt>
                <c:pt idx="118">
                  <c:v>0.011104</c:v>
                </c:pt>
                <c:pt idx="119">
                  <c:v>0.010701</c:v>
                </c:pt>
                <c:pt idx="120">
                  <c:v>0.01031</c:v>
                </c:pt>
                <c:pt idx="121">
                  <c:v>0.009926</c:v>
                </c:pt>
                <c:pt idx="122">
                  <c:v>0.009529</c:v>
                </c:pt>
                <c:pt idx="123">
                  <c:v>0.009128</c:v>
                </c:pt>
                <c:pt idx="124">
                  <c:v>0.008698</c:v>
                </c:pt>
                <c:pt idx="125">
                  <c:v>0.008245</c:v>
                </c:pt>
                <c:pt idx="126">
                  <c:v>0.007802</c:v>
                </c:pt>
                <c:pt idx="127">
                  <c:v>0.00734</c:v>
                </c:pt>
                <c:pt idx="128">
                  <c:v>0.006876</c:v>
                </c:pt>
                <c:pt idx="129">
                  <c:v>0.00642</c:v>
                </c:pt>
                <c:pt idx="130">
                  <c:v>0.005996</c:v>
                </c:pt>
                <c:pt idx="131">
                  <c:v>0.005596</c:v>
                </c:pt>
                <c:pt idx="132">
                  <c:v>0</c:v>
                </c:pt>
                <c:pt idx="133">
                  <c:v>0.020745</c:v>
                </c:pt>
                <c:pt idx="134">
                  <c:v>0.023122</c:v>
                </c:pt>
                <c:pt idx="135">
                  <c:v>0.019544</c:v>
                </c:pt>
                <c:pt idx="136">
                  <c:v>0.018248</c:v>
                </c:pt>
                <c:pt idx="137">
                  <c:v>0.018059</c:v>
                </c:pt>
                <c:pt idx="138">
                  <c:v>0.016783</c:v>
                </c:pt>
                <c:pt idx="139">
                  <c:v>0.01584</c:v>
                </c:pt>
                <c:pt idx="140">
                  <c:v>0.01567</c:v>
                </c:pt>
                <c:pt idx="141">
                  <c:v>0.015324</c:v>
                </c:pt>
                <c:pt idx="142">
                  <c:v>0.014742</c:v>
                </c:pt>
                <c:pt idx="143">
                  <c:v>0.01432</c:v>
                </c:pt>
                <c:pt idx="144">
                  <c:v>0.013981</c:v>
                </c:pt>
                <c:pt idx="145">
                  <c:v>0.013571</c:v>
                </c:pt>
                <c:pt idx="146">
                  <c:v>0.013186</c:v>
                </c:pt>
                <c:pt idx="147">
                  <c:v>0.012874</c:v>
                </c:pt>
                <c:pt idx="148">
                  <c:v>0.012563</c:v>
                </c:pt>
                <c:pt idx="149">
                  <c:v>0.012263</c:v>
                </c:pt>
                <c:pt idx="150">
                  <c:v>0.011983</c:v>
                </c:pt>
                <c:pt idx="151">
                  <c:v>0.011656</c:v>
                </c:pt>
                <c:pt idx="152">
                  <c:v>0.011284</c:v>
                </c:pt>
                <c:pt idx="153">
                  <c:v>0.010912</c:v>
                </c:pt>
                <c:pt idx="154">
                  <c:v>0.01054</c:v>
                </c:pt>
                <c:pt idx="155">
                  <c:v>0.010153</c:v>
                </c:pt>
                <c:pt idx="156">
                  <c:v>0.009753</c:v>
                </c:pt>
                <c:pt idx="157">
                  <c:v>0.009327</c:v>
                </c:pt>
                <c:pt idx="158">
                  <c:v>0.008869</c:v>
                </c:pt>
                <c:pt idx="159">
                  <c:v>0.008413</c:v>
                </c:pt>
                <c:pt idx="160">
                  <c:v>0.007937</c:v>
                </c:pt>
                <c:pt idx="161">
                  <c:v>0.007457</c:v>
                </c:pt>
                <c:pt idx="162">
                  <c:v>0.00698</c:v>
                </c:pt>
                <c:pt idx="163">
                  <c:v>0.006524</c:v>
                </c:pt>
                <c:pt idx="164">
                  <c:v>0.0061</c:v>
                </c:pt>
                <c:pt idx="165">
                  <c:v>0</c:v>
                </c:pt>
                <c:pt idx="166">
                  <c:v>0.020758</c:v>
                </c:pt>
                <c:pt idx="167">
                  <c:v>0.023138</c:v>
                </c:pt>
                <c:pt idx="168">
                  <c:v>0.019572</c:v>
                </c:pt>
                <c:pt idx="169">
                  <c:v>0.018293</c:v>
                </c:pt>
                <c:pt idx="170">
                  <c:v>0.018119</c:v>
                </c:pt>
                <c:pt idx="171">
                  <c:v>0.016865</c:v>
                </c:pt>
                <c:pt idx="172">
                  <c:v>0.015952</c:v>
                </c:pt>
                <c:pt idx="173">
                  <c:v>0.015806</c:v>
                </c:pt>
                <c:pt idx="174">
                  <c:v>0.015487</c:v>
                </c:pt>
                <c:pt idx="175">
                  <c:v>0.014936</c:v>
                </c:pt>
                <c:pt idx="176">
                  <c:v>0.014545</c:v>
                </c:pt>
                <c:pt idx="177">
                  <c:v>0.014238</c:v>
                </c:pt>
                <c:pt idx="178">
                  <c:v>0.013857</c:v>
                </c:pt>
                <c:pt idx="179">
                  <c:v>0.013502</c:v>
                </c:pt>
                <c:pt idx="180">
                  <c:v>0.013215</c:v>
                </c:pt>
                <c:pt idx="181">
                  <c:v>0.012931</c:v>
                </c:pt>
                <c:pt idx="182">
                  <c:v>0.012654</c:v>
                </c:pt>
                <c:pt idx="183">
                  <c:v>0.012394</c:v>
                </c:pt>
                <c:pt idx="184">
                  <c:v>0.012084</c:v>
                </c:pt>
                <c:pt idx="185">
                  <c:v>0.01173</c:v>
                </c:pt>
                <c:pt idx="186">
                  <c:v>0.011369</c:v>
                </c:pt>
                <c:pt idx="187">
                  <c:v>0.011006</c:v>
                </c:pt>
                <c:pt idx="188">
                  <c:v>0.010624</c:v>
                </c:pt>
                <c:pt idx="189">
                  <c:v>0.010232</c:v>
                </c:pt>
                <c:pt idx="190">
                  <c:v>0.009802</c:v>
                </c:pt>
                <c:pt idx="191">
                  <c:v>0.009345</c:v>
                </c:pt>
                <c:pt idx="192">
                  <c:v>0.008886</c:v>
                </c:pt>
                <c:pt idx="193">
                  <c:v>0.00841</c:v>
                </c:pt>
                <c:pt idx="194">
                  <c:v>0.00792</c:v>
                </c:pt>
                <c:pt idx="195">
                  <c:v>0.007431</c:v>
                </c:pt>
                <c:pt idx="196">
                  <c:v>0.006958</c:v>
                </c:pt>
                <c:pt idx="197">
                  <c:v>0.006516</c:v>
                </c:pt>
                <c:pt idx="198">
                  <c:v>0</c:v>
                </c:pt>
                <c:pt idx="199">
                  <c:v>0.020771</c:v>
                </c:pt>
                <c:pt idx="200">
                  <c:v>0.023152</c:v>
                </c:pt>
                <c:pt idx="201">
                  <c:v>0.019596</c:v>
                </c:pt>
                <c:pt idx="202">
                  <c:v>0.018331</c:v>
                </c:pt>
                <c:pt idx="203">
                  <c:v>0.018167</c:v>
                </c:pt>
                <c:pt idx="204">
                  <c:v>0.016936</c:v>
                </c:pt>
                <c:pt idx="205">
                  <c:v>0.016047</c:v>
                </c:pt>
                <c:pt idx="206">
                  <c:v>0.015924</c:v>
                </c:pt>
                <c:pt idx="207">
                  <c:v>0.015627</c:v>
                </c:pt>
                <c:pt idx="208">
                  <c:v>0.015102</c:v>
                </c:pt>
                <c:pt idx="209">
                  <c:v>0.014739</c:v>
                </c:pt>
                <c:pt idx="210">
                  <c:v>0.014456</c:v>
                </c:pt>
                <c:pt idx="211">
                  <c:v>0.0141</c:v>
                </c:pt>
                <c:pt idx="212">
                  <c:v>0.01377</c:v>
                </c:pt>
                <c:pt idx="213">
                  <c:v>0.013505</c:v>
                </c:pt>
                <c:pt idx="214">
                  <c:v>0.013239</c:v>
                </c:pt>
                <c:pt idx="215">
                  <c:v>0.01298</c:v>
                </c:pt>
                <c:pt idx="216">
                  <c:v>0.012735</c:v>
                </c:pt>
                <c:pt idx="217">
                  <c:v>0.012438</c:v>
                </c:pt>
                <c:pt idx="218">
                  <c:v>0.012095</c:v>
                </c:pt>
                <c:pt idx="219">
                  <c:v>0.011744</c:v>
                </c:pt>
                <c:pt idx="220">
                  <c:v>0.01139</c:v>
                </c:pt>
                <c:pt idx="221">
                  <c:v>0.011013</c:v>
                </c:pt>
                <c:pt idx="222">
                  <c:v>0.010622</c:v>
                </c:pt>
                <c:pt idx="223">
                  <c:v>0.010193</c:v>
                </c:pt>
                <c:pt idx="224">
                  <c:v>0.009744</c:v>
                </c:pt>
                <c:pt idx="225">
                  <c:v>0.009274</c:v>
                </c:pt>
                <c:pt idx="226">
                  <c:v>0.008795</c:v>
                </c:pt>
                <c:pt idx="227">
                  <c:v>0.0083</c:v>
                </c:pt>
                <c:pt idx="228">
                  <c:v>0.007805</c:v>
                </c:pt>
                <c:pt idx="229">
                  <c:v>0.007326</c:v>
                </c:pt>
                <c:pt idx="230">
                  <c:v>0.006865</c:v>
                </c:pt>
                <c:pt idx="231">
                  <c:v>0</c:v>
                </c:pt>
                <c:pt idx="232">
                  <c:v>0.020783</c:v>
                </c:pt>
                <c:pt idx="233">
                  <c:v>0.023164</c:v>
                </c:pt>
                <c:pt idx="234">
                  <c:v>0.019617</c:v>
                </c:pt>
                <c:pt idx="235">
                  <c:v>0.018363</c:v>
                </c:pt>
                <c:pt idx="236">
                  <c:v>0.018211</c:v>
                </c:pt>
                <c:pt idx="237">
                  <c:v>0.016995</c:v>
                </c:pt>
                <c:pt idx="238">
                  <c:v>0.01613</c:v>
                </c:pt>
                <c:pt idx="239">
                  <c:v>0.016025</c:v>
                </c:pt>
                <c:pt idx="240">
                  <c:v>0.015746</c:v>
                </c:pt>
                <c:pt idx="241">
                  <c:v>0.015247</c:v>
                </c:pt>
                <c:pt idx="242">
                  <c:v>0.014904</c:v>
                </c:pt>
                <c:pt idx="243">
                  <c:v>0.014641</c:v>
                </c:pt>
                <c:pt idx="244">
                  <c:v>0.014308</c:v>
                </c:pt>
                <c:pt idx="245">
                  <c:v>0.013997</c:v>
                </c:pt>
                <c:pt idx="246">
                  <c:v>0.013751</c:v>
                </c:pt>
                <c:pt idx="247">
                  <c:v>0.013499</c:v>
                </c:pt>
                <c:pt idx="248">
                  <c:v>0.013257</c:v>
                </c:pt>
                <c:pt idx="249">
                  <c:v>0.013023</c:v>
                </c:pt>
                <c:pt idx="250">
                  <c:v>0.012738</c:v>
                </c:pt>
                <c:pt idx="251">
                  <c:v>0.012405</c:v>
                </c:pt>
                <c:pt idx="252">
                  <c:v>0.012061</c:v>
                </c:pt>
                <c:pt idx="253">
                  <c:v>0.011714</c:v>
                </c:pt>
                <c:pt idx="254">
                  <c:v>0.011342</c:v>
                </c:pt>
                <c:pt idx="255">
                  <c:v>0.010949</c:v>
                </c:pt>
                <c:pt idx="256">
                  <c:v>0.010526</c:v>
                </c:pt>
                <c:pt idx="257">
                  <c:v>0.010065</c:v>
                </c:pt>
                <c:pt idx="258">
                  <c:v>0.009604</c:v>
                </c:pt>
                <c:pt idx="259">
                  <c:v>0.009116</c:v>
                </c:pt>
                <c:pt idx="260">
                  <c:v>0.008617</c:v>
                </c:pt>
                <c:pt idx="261">
                  <c:v>0.008119</c:v>
                </c:pt>
                <c:pt idx="262">
                  <c:v>0.007628</c:v>
                </c:pt>
                <c:pt idx="263">
                  <c:v>0.007165</c:v>
                </c:pt>
                <c:pt idx="264">
                  <c:v>0</c:v>
                </c:pt>
                <c:pt idx="265">
                  <c:v>0.020791</c:v>
                </c:pt>
                <c:pt idx="266">
                  <c:v>0.023175</c:v>
                </c:pt>
                <c:pt idx="267">
                  <c:v>0.019634</c:v>
                </c:pt>
                <c:pt idx="268">
                  <c:v>0.018391</c:v>
                </c:pt>
                <c:pt idx="269">
                  <c:v>0.01825</c:v>
                </c:pt>
                <c:pt idx="270">
                  <c:v>0.017049</c:v>
                </c:pt>
                <c:pt idx="271">
                  <c:v>0.016203</c:v>
                </c:pt>
                <c:pt idx="272">
                  <c:v>0.016113</c:v>
                </c:pt>
                <c:pt idx="273">
                  <c:v>0.015853</c:v>
                </c:pt>
                <c:pt idx="274">
                  <c:v>0.015372</c:v>
                </c:pt>
                <c:pt idx="275">
                  <c:v>0.015049</c:v>
                </c:pt>
                <c:pt idx="276">
                  <c:v>0.014806</c:v>
                </c:pt>
                <c:pt idx="277">
                  <c:v>0.014492</c:v>
                </c:pt>
                <c:pt idx="278">
                  <c:v>0.0142</c:v>
                </c:pt>
                <c:pt idx="279">
                  <c:v>0.013969</c:v>
                </c:pt>
                <c:pt idx="280">
                  <c:v>0.013733</c:v>
                </c:pt>
                <c:pt idx="281">
                  <c:v>0.013502</c:v>
                </c:pt>
                <c:pt idx="282">
                  <c:v>0.01328</c:v>
                </c:pt>
                <c:pt idx="283">
                  <c:v>0.013003</c:v>
                </c:pt>
                <c:pt idx="284">
                  <c:v>0.012678</c:v>
                </c:pt>
                <c:pt idx="285">
                  <c:v>0.012343</c:v>
                </c:pt>
                <c:pt idx="286">
                  <c:v>0.011999</c:v>
                </c:pt>
                <c:pt idx="287">
                  <c:v>0.011628</c:v>
                </c:pt>
                <c:pt idx="288">
                  <c:v>0.011241</c:v>
                </c:pt>
                <c:pt idx="289">
                  <c:v>0.010816</c:v>
                </c:pt>
                <c:pt idx="290">
                  <c:v>0.010357</c:v>
                </c:pt>
                <c:pt idx="291">
                  <c:v>0.009891</c:v>
                </c:pt>
                <c:pt idx="292">
                  <c:v>0.009404</c:v>
                </c:pt>
                <c:pt idx="293">
                  <c:v>0.008897</c:v>
                </c:pt>
                <c:pt idx="294">
                  <c:v>0.008395</c:v>
                </c:pt>
                <c:pt idx="295">
                  <c:v>0.007897</c:v>
                </c:pt>
                <c:pt idx="296">
                  <c:v>0.007423</c:v>
                </c:pt>
                <c:pt idx="297">
                  <c:v>0</c:v>
                </c:pt>
                <c:pt idx="298">
                  <c:v>0.020805</c:v>
                </c:pt>
                <c:pt idx="299">
                  <c:v>0.023186</c:v>
                </c:pt>
                <c:pt idx="300">
                  <c:v>0.019652</c:v>
                </c:pt>
                <c:pt idx="301">
                  <c:v>0.018417</c:v>
                </c:pt>
                <c:pt idx="302">
                  <c:v>0.018284</c:v>
                </c:pt>
                <c:pt idx="303">
                  <c:v>0.017097</c:v>
                </c:pt>
                <c:pt idx="304">
                  <c:v>0.01627</c:v>
                </c:pt>
                <c:pt idx="305">
                  <c:v>0.016195</c:v>
                </c:pt>
                <c:pt idx="306">
                  <c:v>0.015949</c:v>
                </c:pt>
                <c:pt idx="307">
                  <c:v>0.015486</c:v>
                </c:pt>
                <c:pt idx="308">
                  <c:v>0.015179</c:v>
                </c:pt>
                <c:pt idx="309">
                  <c:v>0.014954</c:v>
                </c:pt>
                <c:pt idx="310">
                  <c:v>0.014658</c:v>
                </c:pt>
                <c:pt idx="311">
                  <c:v>0.014381</c:v>
                </c:pt>
                <c:pt idx="312">
                  <c:v>0.014166</c:v>
                </c:pt>
                <c:pt idx="313">
                  <c:v>0.013944</c:v>
                </c:pt>
                <c:pt idx="314">
                  <c:v>0.013724</c:v>
                </c:pt>
                <c:pt idx="315">
                  <c:v>0.013512</c:v>
                </c:pt>
                <c:pt idx="316">
                  <c:v>0.013244</c:v>
                </c:pt>
                <c:pt idx="317">
                  <c:v>0.012927</c:v>
                </c:pt>
                <c:pt idx="318">
                  <c:v>0.012596</c:v>
                </c:pt>
                <c:pt idx="319">
                  <c:v>0.012256</c:v>
                </c:pt>
                <c:pt idx="320">
                  <c:v>0.011889</c:v>
                </c:pt>
                <c:pt idx="321">
                  <c:v>0.011502</c:v>
                </c:pt>
                <c:pt idx="322">
                  <c:v>0.011071</c:v>
                </c:pt>
                <c:pt idx="323">
                  <c:v>0.010617</c:v>
                </c:pt>
                <c:pt idx="324">
                  <c:v>0.010144</c:v>
                </c:pt>
                <c:pt idx="325">
                  <c:v>0.009659</c:v>
                </c:pt>
                <c:pt idx="326">
                  <c:v>0.009147</c:v>
                </c:pt>
                <c:pt idx="327">
                  <c:v>0.008638</c:v>
                </c:pt>
                <c:pt idx="328">
                  <c:v>0.008134</c:v>
                </c:pt>
                <c:pt idx="329">
                  <c:v>0.007649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[120_direct32.xlsx]energy!$F$1</c:f>
              <c:strCache>
                <c:ptCount val="1"/>
                <c:pt idx="0">
                  <c:v>error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([120_direct32.xlsx]energy!$F$131:$F$163,[120_direct32.xlsx]energy!$F$293:$F$325,[120_direct32.xlsx]energy!$F$455:$F$487,[120_direct32.xlsx]energy!$F$617:$F$649,[120_direct32.xlsx]energy!$F$779:$F$811,[120_direct32.xlsx]energy!$F$941:$F$973,[120_direct32.xlsx]energy!$F$1103:$F$1135,[120_direct32.xlsx]energy!$F$1265:$F$1297,[120_direct32.xlsx]energy!$F$1427:$F$1459,[120_direct32.xlsx]energy!$F$1589:$F$1621)</c:f>
              <c:numCache>
                <c:formatCode>General</c:formatCode>
                <c:ptCount val="330"/>
                <c:pt idx="0">
                  <c:v>1</c:v>
                </c:pt>
                <c:pt idx="1">
                  <c:v>0.553252</c:v>
                </c:pt>
                <c:pt idx="2">
                  <c:v>0.34834</c:v>
                </c:pt>
                <c:pt idx="3">
                  <c:v>0.281536</c:v>
                </c:pt>
                <c:pt idx="4">
                  <c:v>0.20569</c:v>
                </c:pt>
                <c:pt idx="5">
                  <c:v>0.149886</c:v>
                </c:pt>
                <c:pt idx="6">
                  <c:v>0.123426</c:v>
                </c:pt>
                <c:pt idx="7">
                  <c:v>0.098986</c:v>
                </c:pt>
                <c:pt idx="8">
                  <c:v>0.075737</c:v>
                </c:pt>
                <c:pt idx="9">
                  <c:v>0.062017</c:v>
                </c:pt>
                <c:pt idx="10">
                  <c:v>0.052731</c:v>
                </c:pt>
                <c:pt idx="11">
                  <c:v>0.043079</c:v>
                </c:pt>
                <c:pt idx="12">
                  <c:v>0.035504</c:v>
                </c:pt>
                <c:pt idx="13">
                  <c:v>0.030624</c:v>
                </c:pt>
                <c:pt idx="14">
                  <c:v>0.025986</c:v>
                </c:pt>
                <c:pt idx="15">
                  <c:v>0.021576</c:v>
                </c:pt>
                <c:pt idx="16">
                  <c:v>0.01851</c:v>
                </c:pt>
                <c:pt idx="17">
                  <c:v>0.016019</c:v>
                </c:pt>
                <c:pt idx="18">
                  <c:v>0.013951</c:v>
                </c:pt>
                <c:pt idx="19">
                  <c:v>0.012325</c:v>
                </c:pt>
                <c:pt idx="20">
                  <c:v>0.011031</c:v>
                </c:pt>
                <c:pt idx="21">
                  <c:v>0.009687</c:v>
                </c:pt>
                <c:pt idx="22">
                  <c:v>0.008641</c:v>
                </c:pt>
                <c:pt idx="23">
                  <c:v>0.007708</c:v>
                </c:pt>
                <c:pt idx="24">
                  <c:v>0.006957</c:v>
                </c:pt>
                <c:pt idx="25">
                  <c:v>0.006397</c:v>
                </c:pt>
                <c:pt idx="26">
                  <c:v>0.00607</c:v>
                </c:pt>
                <c:pt idx="27">
                  <c:v>0.005577</c:v>
                </c:pt>
                <c:pt idx="28">
                  <c:v>0.005278</c:v>
                </c:pt>
                <c:pt idx="29">
                  <c:v>0.005016</c:v>
                </c:pt>
                <c:pt idx="30">
                  <c:v>0.004642</c:v>
                </c:pt>
                <c:pt idx="31">
                  <c:v>0.004094</c:v>
                </c:pt>
                <c:pt idx="32">
                  <c:v>0.003815</c:v>
                </c:pt>
                <c:pt idx="33">
                  <c:v>1</c:v>
                </c:pt>
                <c:pt idx="34">
                  <c:v>0.619556</c:v>
                </c:pt>
                <c:pt idx="35">
                  <c:v>0.434681</c:v>
                </c:pt>
                <c:pt idx="36">
                  <c:v>0.362195</c:v>
                </c:pt>
                <c:pt idx="37">
                  <c:v>0.282861</c:v>
                </c:pt>
                <c:pt idx="38">
                  <c:v>0.221784</c:v>
                </c:pt>
                <c:pt idx="39">
                  <c:v>0.18622</c:v>
                </c:pt>
                <c:pt idx="40">
                  <c:v>0.153474</c:v>
                </c:pt>
                <c:pt idx="41">
                  <c:v>0.123301</c:v>
                </c:pt>
                <c:pt idx="42">
                  <c:v>0.102733</c:v>
                </c:pt>
                <c:pt idx="43">
                  <c:v>0.086844</c:v>
                </c:pt>
                <c:pt idx="44">
                  <c:v>0.071718</c:v>
                </c:pt>
                <c:pt idx="45">
                  <c:v>0.059569</c:v>
                </c:pt>
                <c:pt idx="46">
                  <c:v>0.050687</c:v>
                </c:pt>
                <c:pt idx="47">
                  <c:v>0.042619</c:v>
                </c:pt>
                <c:pt idx="48">
                  <c:v>0.035881</c:v>
                </c:pt>
                <c:pt idx="49">
                  <c:v>0.030546</c:v>
                </c:pt>
                <c:pt idx="50">
                  <c:v>0.02559</c:v>
                </c:pt>
                <c:pt idx="51">
                  <c:v>0.021315</c:v>
                </c:pt>
                <c:pt idx="52">
                  <c:v>0.017999</c:v>
                </c:pt>
                <c:pt idx="53">
                  <c:v>0.015333</c:v>
                </c:pt>
                <c:pt idx="54">
                  <c:v>0.012877</c:v>
                </c:pt>
                <c:pt idx="55">
                  <c:v>0.010961</c:v>
                </c:pt>
                <c:pt idx="56">
                  <c:v>0.009422</c:v>
                </c:pt>
                <c:pt idx="57">
                  <c:v>0.008144</c:v>
                </c:pt>
                <c:pt idx="58">
                  <c:v>0.007287</c:v>
                </c:pt>
                <c:pt idx="59">
                  <c:v>0.006675</c:v>
                </c:pt>
                <c:pt idx="60">
                  <c:v>0.006126</c:v>
                </c:pt>
                <c:pt idx="61">
                  <c:v>0.00566</c:v>
                </c:pt>
                <c:pt idx="62">
                  <c:v>0.005403</c:v>
                </c:pt>
                <c:pt idx="63">
                  <c:v>0.005259</c:v>
                </c:pt>
                <c:pt idx="64">
                  <c:v>0.005043</c:v>
                </c:pt>
                <c:pt idx="65">
                  <c:v>0.004918</c:v>
                </c:pt>
                <c:pt idx="66">
                  <c:v>1</c:v>
                </c:pt>
                <c:pt idx="67">
                  <c:v>0.638465</c:v>
                </c:pt>
                <c:pt idx="68">
                  <c:v>0.462724</c:v>
                </c:pt>
                <c:pt idx="69">
                  <c:v>0.393219</c:v>
                </c:pt>
                <c:pt idx="70">
                  <c:v>0.316374</c:v>
                </c:pt>
                <c:pt idx="71">
                  <c:v>0.256339</c:v>
                </c:pt>
                <c:pt idx="72">
                  <c:v>0.219807</c:v>
                </c:pt>
                <c:pt idx="73">
                  <c:v>0.185825</c:v>
                </c:pt>
                <c:pt idx="74">
                  <c:v>0.154239</c:v>
                </c:pt>
                <c:pt idx="75">
                  <c:v>0.131549</c:v>
                </c:pt>
                <c:pt idx="76">
                  <c:v>0.113373</c:v>
                </c:pt>
                <c:pt idx="77">
                  <c:v>0.095801</c:v>
                </c:pt>
                <c:pt idx="78">
                  <c:v>0.081317</c:v>
                </c:pt>
                <c:pt idx="79">
                  <c:v>0.06989</c:v>
                </c:pt>
                <c:pt idx="80">
                  <c:v>0.059495</c:v>
                </c:pt>
                <c:pt idx="81">
                  <c:v>0.050328</c:v>
                </c:pt>
                <c:pt idx="82">
                  <c:v>0.04304</c:v>
                </c:pt>
                <c:pt idx="83">
                  <c:v>0.036374</c:v>
                </c:pt>
                <c:pt idx="84">
                  <c:v>0.030497</c:v>
                </c:pt>
                <c:pt idx="85">
                  <c:v>0.025722</c:v>
                </c:pt>
                <c:pt idx="86">
                  <c:v>0.02155</c:v>
                </c:pt>
                <c:pt idx="87">
                  <c:v>0.017856</c:v>
                </c:pt>
                <c:pt idx="88">
                  <c:v>0.014805</c:v>
                </c:pt>
                <c:pt idx="89">
                  <c:v>0.012251</c:v>
                </c:pt>
                <c:pt idx="90">
                  <c:v>0.010151</c:v>
                </c:pt>
                <c:pt idx="91">
                  <c:v>0.00863</c:v>
                </c:pt>
                <c:pt idx="92">
                  <c:v>0.007393</c:v>
                </c:pt>
                <c:pt idx="93">
                  <c:v>0.006387</c:v>
                </c:pt>
                <c:pt idx="94">
                  <c:v>0.005671</c:v>
                </c:pt>
                <c:pt idx="95">
                  <c:v>0.00525</c:v>
                </c:pt>
                <c:pt idx="96">
                  <c:v>0.004934</c:v>
                </c:pt>
                <c:pt idx="97">
                  <c:v>0.00462</c:v>
                </c:pt>
                <c:pt idx="98">
                  <c:v>0.004449</c:v>
                </c:pt>
                <c:pt idx="99">
                  <c:v>1</c:v>
                </c:pt>
                <c:pt idx="100">
                  <c:v>0.648814</c:v>
                </c:pt>
                <c:pt idx="101">
                  <c:v>0.478244</c:v>
                </c:pt>
                <c:pt idx="102">
                  <c:v>0.410818</c:v>
                </c:pt>
                <c:pt idx="103">
                  <c:v>0.336002</c:v>
                </c:pt>
                <c:pt idx="104">
                  <c:v>0.277196</c:v>
                </c:pt>
                <c:pt idx="105">
                  <c:v>0.241109</c:v>
                </c:pt>
                <c:pt idx="106">
                  <c:v>0.207084</c:v>
                </c:pt>
                <c:pt idx="107">
                  <c:v>0.175189</c:v>
                </c:pt>
                <c:pt idx="108">
                  <c:v>0.151833</c:v>
                </c:pt>
                <c:pt idx="109">
                  <c:v>0.132544</c:v>
                </c:pt>
                <c:pt idx="110">
                  <c:v>0.11388</c:v>
                </c:pt>
                <c:pt idx="111">
                  <c:v>0.098096</c:v>
                </c:pt>
                <c:pt idx="112">
                  <c:v>0.085172</c:v>
                </c:pt>
                <c:pt idx="113">
                  <c:v>0.073231</c:v>
                </c:pt>
                <c:pt idx="114">
                  <c:v>0.062649</c:v>
                </c:pt>
                <c:pt idx="115">
                  <c:v>0.053744</c:v>
                </c:pt>
                <c:pt idx="116">
                  <c:v>0.04563</c:v>
                </c:pt>
                <c:pt idx="117">
                  <c:v>0.03846</c:v>
                </c:pt>
                <c:pt idx="118">
                  <c:v>0.032397</c:v>
                </c:pt>
                <c:pt idx="119">
                  <c:v>0.027169</c:v>
                </c:pt>
                <c:pt idx="120">
                  <c:v>0.02254</c:v>
                </c:pt>
                <c:pt idx="121">
                  <c:v>0.018601</c:v>
                </c:pt>
                <c:pt idx="122">
                  <c:v>0.015358</c:v>
                </c:pt>
                <c:pt idx="123">
                  <c:v>0.01258</c:v>
                </c:pt>
                <c:pt idx="124">
                  <c:v>0.01052</c:v>
                </c:pt>
                <c:pt idx="125">
                  <c:v>0.008732</c:v>
                </c:pt>
                <c:pt idx="126">
                  <c:v>0.007451</c:v>
                </c:pt>
                <c:pt idx="127">
                  <c:v>0.006324</c:v>
                </c:pt>
                <c:pt idx="128">
                  <c:v>0.005652</c:v>
                </c:pt>
                <c:pt idx="129">
                  <c:v>0.005026</c:v>
                </c:pt>
                <c:pt idx="130">
                  <c:v>0.004623</c:v>
                </c:pt>
                <c:pt idx="131">
                  <c:v>0.004216</c:v>
                </c:pt>
                <c:pt idx="132">
                  <c:v>1</c:v>
                </c:pt>
                <c:pt idx="133">
                  <c:v>0.656834</c:v>
                </c:pt>
                <c:pt idx="134">
                  <c:v>0.490043</c:v>
                </c:pt>
                <c:pt idx="135">
                  <c:v>0.423858</c:v>
                </c:pt>
                <c:pt idx="136">
                  <c:v>0.350226</c:v>
                </c:pt>
                <c:pt idx="137">
                  <c:v>0.292236</c:v>
                </c:pt>
                <c:pt idx="138">
                  <c:v>0.256242</c:v>
                </c:pt>
                <c:pt idx="139">
                  <c:v>0.222243</c:v>
                </c:pt>
                <c:pt idx="140">
                  <c:v>0.190244</c:v>
                </c:pt>
                <c:pt idx="141">
                  <c:v>0.166339</c:v>
                </c:pt>
                <c:pt idx="142">
                  <c:v>0.146483</c:v>
                </c:pt>
                <c:pt idx="143">
                  <c:v>0.12711</c:v>
                </c:pt>
                <c:pt idx="144">
                  <c:v>0.110429</c:v>
                </c:pt>
                <c:pt idx="145">
                  <c:v>0.096618</c:v>
                </c:pt>
                <c:pt idx="146">
                  <c:v>0.083581</c:v>
                </c:pt>
                <c:pt idx="147">
                  <c:v>0.072088</c:v>
                </c:pt>
                <c:pt idx="148">
                  <c:v>0.062212</c:v>
                </c:pt>
                <c:pt idx="149">
                  <c:v>0.053082</c:v>
                </c:pt>
                <c:pt idx="150">
                  <c:v>0.044981</c:v>
                </c:pt>
                <c:pt idx="151">
                  <c:v>0.038058</c:v>
                </c:pt>
                <c:pt idx="152">
                  <c:v>0.032082</c:v>
                </c:pt>
                <c:pt idx="153">
                  <c:v>0.026542</c:v>
                </c:pt>
                <c:pt idx="154">
                  <c:v>0.02193</c:v>
                </c:pt>
                <c:pt idx="155">
                  <c:v>0.018099</c:v>
                </c:pt>
                <c:pt idx="156">
                  <c:v>0.014792</c:v>
                </c:pt>
                <c:pt idx="157">
                  <c:v>0.012161</c:v>
                </c:pt>
                <c:pt idx="158">
                  <c:v>0.010059</c:v>
                </c:pt>
                <c:pt idx="159">
                  <c:v>0.008332</c:v>
                </c:pt>
                <c:pt idx="160">
                  <c:v>0.007006</c:v>
                </c:pt>
                <c:pt idx="161">
                  <c:v>0.006011</c:v>
                </c:pt>
                <c:pt idx="162">
                  <c:v>0.005338</c:v>
                </c:pt>
                <c:pt idx="163">
                  <c:v>0.004699</c:v>
                </c:pt>
                <c:pt idx="164">
                  <c:v>0.004293</c:v>
                </c:pt>
                <c:pt idx="165">
                  <c:v>1</c:v>
                </c:pt>
                <c:pt idx="166">
                  <c:v>0.663723</c:v>
                </c:pt>
                <c:pt idx="167">
                  <c:v>0.50003</c:v>
                </c:pt>
                <c:pt idx="168">
                  <c:v>0.434661</c:v>
                </c:pt>
                <c:pt idx="169">
                  <c:v>0.361887</c:v>
                </c:pt>
                <c:pt idx="170">
                  <c:v>0.304441</c:v>
                </c:pt>
                <c:pt idx="171">
                  <c:v>0.268445</c:v>
                </c:pt>
                <c:pt idx="172">
                  <c:v>0.234262</c:v>
                </c:pt>
                <c:pt idx="173">
                  <c:v>0.202009</c:v>
                </c:pt>
                <c:pt idx="174">
                  <c:v>0.177694</c:v>
                </c:pt>
                <c:pt idx="175">
                  <c:v>0.157343</c:v>
                </c:pt>
                <c:pt idx="176">
                  <c:v>0.137331</c:v>
                </c:pt>
                <c:pt idx="177">
                  <c:v>0.119965</c:v>
                </c:pt>
                <c:pt idx="178">
                  <c:v>0.105392</c:v>
                </c:pt>
                <c:pt idx="179">
                  <c:v>0.091783</c:v>
                </c:pt>
                <c:pt idx="180">
                  <c:v>0.079447</c:v>
                </c:pt>
                <c:pt idx="181">
                  <c:v>0.068875</c:v>
                </c:pt>
                <c:pt idx="182">
                  <c:v>0.059076</c:v>
                </c:pt>
                <c:pt idx="183">
                  <c:v>0.050275</c:v>
                </c:pt>
                <c:pt idx="184">
                  <c:v>0.042673</c:v>
                </c:pt>
                <c:pt idx="185">
                  <c:v>0.036006</c:v>
                </c:pt>
                <c:pt idx="186">
                  <c:v>0.029952</c:v>
                </c:pt>
                <c:pt idx="187">
                  <c:v>0.024869</c:v>
                </c:pt>
                <c:pt idx="188">
                  <c:v>0.020436</c:v>
                </c:pt>
                <c:pt idx="189">
                  <c:v>0.016739</c:v>
                </c:pt>
                <c:pt idx="190">
                  <c:v>0.013694</c:v>
                </c:pt>
                <c:pt idx="191">
                  <c:v>0.011315</c:v>
                </c:pt>
                <c:pt idx="192">
                  <c:v>0.009242</c:v>
                </c:pt>
                <c:pt idx="193">
                  <c:v>0.007651</c:v>
                </c:pt>
                <c:pt idx="194">
                  <c:v>0.006503</c:v>
                </c:pt>
                <c:pt idx="195">
                  <c:v>0.005539</c:v>
                </c:pt>
                <c:pt idx="196">
                  <c:v>0.004836</c:v>
                </c:pt>
                <c:pt idx="197">
                  <c:v>0.004254</c:v>
                </c:pt>
                <c:pt idx="198">
                  <c:v>1</c:v>
                </c:pt>
                <c:pt idx="199">
                  <c:v>0.66929</c:v>
                </c:pt>
                <c:pt idx="200">
                  <c:v>0.508141</c:v>
                </c:pt>
                <c:pt idx="201">
                  <c:v>0.443499</c:v>
                </c:pt>
                <c:pt idx="202">
                  <c:v>0.371491</c:v>
                </c:pt>
                <c:pt idx="203">
                  <c:v>0.31445</c:v>
                </c:pt>
                <c:pt idx="204">
                  <c:v>0.278431</c:v>
                </c:pt>
                <c:pt idx="205">
                  <c:v>0.244158</c:v>
                </c:pt>
                <c:pt idx="206">
                  <c:v>0.211738</c:v>
                </c:pt>
                <c:pt idx="207">
                  <c:v>0.18701</c:v>
                </c:pt>
                <c:pt idx="208">
                  <c:v>0.166093</c:v>
                </c:pt>
                <c:pt idx="209">
                  <c:v>0.145662</c:v>
                </c:pt>
                <c:pt idx="210">
                  <c:v>0.127787</c:v>
                </c:pt>
                <c:pt idx="211">
                  <c:v>0.112626</c:v>
                </c:pt>
                <c:pt idx="212">
                  <c:v>0.098435</c:v>
                </c:pt>
                <c:pt idx="213">
                  <c:v>0.085527</c:v>
                </c:pt>
                <c:pt idx="214">
                  <c:v>0.074322</c:v>
                </c:pt>
                <c:pt idx="215">
                  <c:v>0.064044</c:v>
                </c:pt>
                <c:pt idx="216">
                  <c:v>0.054653</c:v>
                </c:pt>
                <c:pt idx="217">
                  <c:v>0.046532</c:v>
                </c:pt>
                <c:pt idx="218">
                  <c:v>0.039319</c:v>
                </c:pt>
                <c:pt idx="219">
                  <c:v>0.032812</c:v>
                </c:pt>
                <c:pt idx="220">
                  <c:v>0.027306</c:v>
                </c:pt>
                <c:pt idx="221">
                  <c:v>0.022466</c:v>
                </c:pt>
                <c:pt idx="222">
                  <c:v>0.018427</c:v>
                </c:pt>
                <c:pt idx="223">
                  <c:v>0.015055</c:v>
                </c:pt>
                <c:pt idx="224">
                  <c:v>0.012298</c:v>
                </c:pt>
                <c:pt idx="225">
                  <c:v>0.010036</c:v>
                </c:pt>
                <c:pt idx="226">
                  <c:v>0.008195</c:v>
                </c:pt>
                <c:pt idx="227">
                  <c:v>0.006917</c:v>
                </c:pt>
                <c:pt idx="228">
                  <c:v>0.005806</c:v>
                </c:pt>
                <c:pt idx="229">
                  <c:v>0.004955</c:v>
                </c:pt>
                <c:pt idx="230">
                  <c:v>0.004321</c:v>
                </c:pt>
                <c:pt idx="231">
                  <c:v>1</c:v>
                </c:pt>
                <c:pt idx="232">
                  <c:v>0.674012</c:v>
                </c:pt>
                <c:pt idx="233">
                  <c:v>0.514991</c:v>
                </c:pt>
                <c:pt idx="234">
                  <c:v>0.451033</c:v>
                </c:pt>
                <c:pt idx="235">
                  <c:v>0.379608</c:v>
                </c:pt>
                <c:pt idx="236">
                  <c:v>0.323</c:v>
                </c:pt>
                <c:pt idx="237">
                  <c:v>0.286982</c:v>
                </c:pt>
                <c:pt idx="238">
                  <c:v>0.252567</c:v>
                </c:pt>
                <c:pt idx="239">
                  <c:v>0.219987</c:v>
                </c:pt>
                <c:pt idx="240">
                  <c:v>0.195069</c:v>
                </c:pt>
                <c:pt idx="241">
                  <c:v>0.173726</c:v>
                </c:pt>
                <c:pt idx="242">
                  <c:v>0.152878</c:v>
                </c:pt>
                <c:pt idx="243">
                  <c:v>0.134479</c:v>
                </c:pt>
                <c:pt idx="244">
                  <c:v>0.118835</c:v>
                </c:pt>
                <c:pt idx="245">
                  <c:v>0.104215</c:v>
                </c:pt>
                <c:pt idx="246">
                  <c:v>0.090775</c:v>
                </c:pt>
                <c:pt idx="247">
                  <c:v>0.079132</c:v>
                </c:pt>
                <c:pt idx="248">
                  <c:v>0.068274</c:v>
                </c:pt>
                <c:pt idx="249">
                  <c:v>0.058379</c:v>
                </c:pt>
                <c:pt idx="250">
                  <c:v>0.049852</c:v>
                </c:pt>
                <c:pt idx="251">
                  <c:v>0.042219</c:v>
                </c:pt>
                <c:pt idx="252">
                  <c:v>0.035359</c:v>
                </c:pt>
                <c:pt idx="253">
                  <c:v>0.029483</c:v>
                </c:pt>
                <c:pt idx="254">
                  <c:v>0.02433</c:v>
                </c:pt>
                <c:pt idx="255">
                  <c:v>0.019882</c:v>
                </c:pt>
                <c:pt idx="256">
                  <c:v>0.016292</c:v>
                </c:pt>
                <c:pt idx="257">
                  <c:v>0.013206</c:v>
                </c:pt>
                <c:pt idx="258">
                  <c:v>0.010787</c:v>
                </c:pt>
                <c:pt idx="259">
                  <c:v>0.008798</c:v>
                </c:pt>
                <c:pt idx="260">
                  <c:v>0.007294</c:v>
                </c:pt>
                <c:pt idx="261">
                  <c:v>0.006096</c:v>
                </c:pt>
                <c:pt idx="262">
                  <c:v>0.005229</c:v>
                </c:pt>
                <c:pt idx="263">
                  <c:v>0.004442</c:v>
                </c:pt>
                <c:pt idx="264">
                  <c:v>1</c:v>
                </c:pt>
                <c:pt idx="265">
                  <c:v>0.677981</c:v>
                </c:pt>
                <c:pt idx="266">
                  <c:v>0.521013</c:v>
                </c:pt>
                <c:pt idx="267">
                  <c:v>0.457548</c:v>
                </c:pt>
                <c:pt idx="268">
                  <c:v>0.386752</c:v>
                </c:pt>
                <c:pt idx="269">
                  <c:v>0.330568</c:v>
                </c:pt>
                <c:pt idx="270">
                  <c:v>0.294543</c:v>
                </c:pt>
                <c:pt idx="271">
                  <c:v>0.259969</c:v>
                </c:pt>
                <c:pt idx="272">
                  <c:v>0.227301</c:v>
                </c:pt>
                <c:pt idx="273">
                  <c:v>0.202111</c:v>
                </c:pt>
                <c:pt idx="274">
                  <c:v>0.180451</c:v>
                </c:pt>
                <c:pt idx="275">
                  <c:v>0.159208</c:v>
                </c:pt>
                <c:pt idx="276">
                  <c:v>0.140521</c:v>
                </c:pt>
                <c:pt idx="277">
                  <c:v>0.124338</c:v>
                </c:pt>
                <c:pt idx="278">
                  <c:v>0.109355</c:v>
                </c:pt>
                <c:pt idx="279">
                  <c:v>0.095474</c:v>
                </c:pt>
                <c:pt idx="280">
                  <c:v>0.083318</c:v>
                </c:pt>
                <c:pt idx="281">
                  <c:v>0.072075</c:v>
                </c:pt>
                <c:pt idx="282">
                  <c:v>0.061811</c:v>
                </c:pt>
                <c:pt idx="283">
                  <c:v>0.052831</c:v>
                </c:pt>
                <c:pt idx="284">
                  <c:v>0.044749</c:v>
                </c:pt>
                <c:pt idx="285">
                  <c:v>0.037681</c:v>
                </c:pt>
                <c:pt idx="286">
                  <c:v>0.031297</c:v>
                </c:pt>
                <c:pt idx="287">
                  <c:v>0.025969</c:v>
                </c:pt>
                <c:pt idx="288">
                  <c:v>0.021275</c:v>
                </c:pt>
                <c:pt idx="289">
                  <c:v>0.017441</c:v>
                </c:pt>
                <c:pt idx="290">
                  <c:v>0.014272</c:v>
                </c:pt>
                <c:pt idx="291">
                  <c:v>0.011538</c:v>
                </c:pt>
                <c:pt idx="292">
                  <c:v>0.009357</c:v>
                </c:pt>
                <c:pt idx="293">
                  <c:v>0.007701</c:v>
                </c:pt>
                <c:pt idx="294">
                  <c:v>0.006463</c:v>
                </c:pt>
                <c:pt idx="295">
                  <c:v>0.005331</c:v>
                </c:pt>
                <c:pt idx="296">
                  <c:v>0.004615</c:v>
                </c:pt>
                <c:pt idx="297">
                  <c:v>1</c:v>
                </c:pt>
                <c:pt idx="298">
                  <c:v>0.681564</c:v>
                </c:pt>
                <c:pt idx="299">
                  <c:v>0.52621</c:v>
                </c:pt>
                <c:pt idx="300">
                  <c:v>0.46339</c:v>
                </c:pt>
                <c:pt idx="301">
                  <c:v>0.393084</c:v>
                </c:pt>
                <c:pt idx="302">
                  <c:v>0.337096</c:v>
                </c:pt>
                <c:pt idx="303">
                  <c:v>0.301162</c:v>
                </c:pt>
                <c:pt idx="304">
                  <c:v>0.266627</c:v>
                </c:pt>
                <c:pt idx="305">
                  <c:v>0.233787</c:v>
                </c:pt>
                <c:pt idx="306">
                  <c:v>0.208352</c:v>
                </c:pt>
                <c:pt idx="307">
                  <c:v>0.186414</c:v>
                </c:pt>
                <c:pt idx="308">
                  <c:v>0.164887</c:v>
                </c:pt>
                <c:pt idx="309">
                  <c:v>0.145747</c:v>
                </c:pt>
                <c:pt idx="310">
                  <c:v>0.129373</c:v>
                </c:pt>
                <c:pt idx="311">
                  <c:v>0.113841</c:v>
                </c:pt>
                <c:pt idx="312">
                  <c:v>0.099642</c:v>
                </c:pt>
                <c:pt idx="313">
                  <c:v>0.087076</c:v>
                </c:pt>
                <c:pt idx="314">
                  <c:v>0.075409</c:v>
                </c:pt>
                <c:pt idx="315">
                  <c:v>0.064849</c:v>
                </c:pt>
                <c:pt idx="316">
                  <c:v>0.05547</c:v>
                </c:pt>
                <c:pt idx="317">
                  <c:v>0.047257</c:v>
                </c:pt>
                <c:pt idx="318">
                  <c:v>0.039691</c:v>
                </c:pt>
                <c:pt idx="319">
                  <c:v>0.03309</c:v>
                </c:pt>
                <c:pt idx="320">
                  <c:v>0.027423</c:v>
                </c:pt>
                <c:pt idx="321">
                  <c:v>0.022483</c:v>
                </c:pt>
                <c:pt idx="322">
                  <c:v>0.018433</c:v>
                </c:pt>
                <c:pt idx="323">
                  <c:v>0.014978</c:v>
                </c:pt>
                <c:pt idx="324">
                  <c:v>0.012155</c:v>
                </c:pt>
                <c:pt idx="325">
                  <c:v>0.009916</c:v>
                </c:pt>
                <c:pt idx="326">
                  <c:v>0.008122</c:v>
                </c:pt>
                <c:pt idx="327">
                  <c:v>0.006688</c:v>
                </c:pt>
                <c:pt idx="328">
                  <c:v>0.005548</c:v>
                </c:pt>
                <c:pt idx="329">
                  <c:v>0.004708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11165888"/>
        <c:axId val="512703071"/>
      </c:lineChart>
      <c:catAx>
        <c:axId val="1116588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12703071"/>
        <c:crosses val="autoZero"/>
        <c:auto val="1"/>
        <c:lblAlgn val="ctr"/>
        <c:lblOffset val="100"/>
        <c:noMultiLvlLbl val="0"/>
      </c:catAx>
      <c:valAx>
        <c:axId val="5127030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1165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d1df57d2-cb32-4d53-bfc9-bb9bb11b0f92}"/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step 200</a:t>
            </a:r>
            <a:endParaRPr lang="en-US" altLang="zh-CN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[工作簿1]Sheet1!$L$5</c:f>
              <c:strCache>
                <c:ptCount val="1"/>
                <c:pt idx="0">
                  <c:v>direct_32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[工作簿1]Sheet1!$L$6:$L$39</c:f>
              <c:numCache>
                <c:formatCode>General</c:formatCode>
                <c:ptCount val="34"/>
                <c:pt idx="0">
                  <c:v>1</c:v>
                </c:pt>
                <c:pt idx="1">
                  <c:v>1</c:v>
                </c:pt>
                <c:pt idx="2">
                  <c:v>0.817646</c:v>
                </c:pt>
                <c:pt idx="3">
                  <c:v>0.725173</c:v>
                </c:pt>
                <c:pt idx="4">
                  <c:v>0.680166</c:v>
                </c:pt>
                <c:pt idx="5">
                  <c:v>0.629168</c:v>
                </c:pt>
                <c:pt idx="6">
                  <c:v>0.584521</c:v>
                </c:pt>
                <c:pt idx="7">
                  <c:v>0.549397</c:v>
                </c:pt>
                <c:pt idx="8">
                  <c:v>0.513076</c:v>
                </c:pt>
                <c:pt idx="9">
                  <c:v>0.476635</c:v>
                </c:pt>
                <c:pt idx="10">
                  <c:v>0.443977</c:v>
                </c:pt>
                <c:pt idx="11">
                  <c:v>0.41187</c:v>
                </c:pt>
                <c:pt idx="12">
                  <c:v>0.379367</c:v>
                </c:pt>
                <c:pt idx="13">
                  <c:v>0.348218</c:v>
                </c:pt>
                <c:pt idx="14">
                  <c:v>0.318523</c:v>
                </c:pt>
                <c:pt idx="15">
                  <c:v>0.289654</c:v>
                </c:pt>
                <c:pt idx="16">
                  <c:v>0.261742</c:v>
                </c:pt>
                <c:pt idx="17">
                  <c:v>0.235172</c:v>
                </c:pt>
                <c:pt idx="18">
                  <c:v>0.209685</c:v>
                </c:pt>
                <c:pt idx="19">
                  <c:v>0.185802</c:v>
                </c:pt>
                <c:pt idx="20">
                  <c:v>0.163134</c:v>
                </c:pt>
                <c:pt idx="21">
                  <c:v>0.141933</c:v>
                </c:pt>
                <c:pt idx="22">
                  <c:v>0.122773</c:v>
                </c:pt>
                <c:pt idx="23">
                  <c:v>0.105055</c:v>
                </c:pt>
                <c:pt idx="24">
                  <c:v>0.089043</c:v>
                </c:pt>
                <c:pt idx="25">
                  <c:v>0.074306</c:v>
                </c:pt>
                <c:pt idx="26">
                  <c:v>0.061377</c:v>
                </c:pt>
                <c:pt idx="27">
                  <c:v>0.050651</c:v>
                </c:pt>
                <c:pt idx="28">
                  <c:v>0.040607</c:v>
                </c:pt>
                <c:pt idx="29">
                  <c:v>0.032275</c:v>
                </c:pt>
                <c:pt idx="30">
                  <c:v>0.025014</c:v>
                </c:pt>
                <c:pt idx="31">
                  <c:v>0.019316</c:v>
                </c:pt>
                <c:pt idx="32">
                  <c:v>0.014611</c:v>
                </c:pt>
                <c:pt idx="33">
                  <c:v>0.010774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[工作簿1]Sheet1!$M$5</c:f>
              <c:strCache>
                <c:ptCount val="1"/>
                <c:pt idx="0">
                  <c:v>mg_19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[工作簿1]Sheet1!$M$6:$M$39</c:f>
              <c:numCache>
                <c:formatCode>General</c:formatCode>
                <c:ptCount val="34"/>
                <c:pt idx="0">
                  <c:v>1</c:v>
                </c:pt>
                <c:pt idx="1">
                  <c:v>0.974585</c:v>
                </c:pt>
                <c:pt idx="2">
                  <c:v>0.58598</c:v>
                </c:pt>
                <c:pt idx="3">
                  <c:v>0.388179</c:v>
                </c:pt>
                <c:pt idx="4">
                  <c:v>0.275415</c:v>
                </c:pt>
                <c:pt idx="5">
                  <c:v>0.200009</c:v>
                </c:pt>
                <c:pt idx="6">
                  <c:v>0.154872</c:v>
                </c:pt>
                <c:pt idx="7">
                  <c:v>0.123375</c:v>
                </c:pt>
                <c:pt idx="8">
                  <c:v>0.100791</c:v>
                </c:pt>
                <c:pt idx="9">
                  <c:v>0.082988</c:v>
                </c:pt>
                <c:pt idx="10">
                  <c:v>0.070533</c:v>
                </c:pt>
                <c:pt idx="11">
                  <c:v>0.059263</c:v>
                </c:pt>
                <c:pt idx="12">
                  <c:v>0.048622</c:v>
                </c:pt>
                <c:pt idx="13">
                  <c:v>0.040461</c:v>
                </c:pt>
                <c:pt idx="14">
                  <c:v>0.032565</c:v>
                </c:pt>
                <c:pt idx="15">
                  <c:v>0.026266</c:v>
                </c:pt>
                <c:pt idx="16">
                  <c:v>0.021066</c:v>
                </c:pt>
                <c:pt idx="17">
                  <c:v>0.017223</c:v>
                </c:pt>
                <c:pt idx="18">
                  <c:v>0.013972</c:v>
                </c:pt>
                <c:pt idx="19">
                  <c:v>0.011276</c:v>
                </c:pt>
                <c:pt idx="20">
                  <c:v>0.009339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800444625"/>
        <c:axId val="856270175"/>
      </c:lineChart>
      <c:catAx>
        <c:axId val="80044462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56270175"/>
        <c:crosses val="autoZero"/>
        <c:auto val="1"/>
        <c:lblAlgn val="ctr"/>
        <c:lblOffset val="100"/>
        <c:noMultiLvlLbl val="0"/>
      </c:catAx>
      <c:valAx>
        <c:axId val="8562701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0044462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5306e053-ecca-409e-80fd-56ba9a250825}"/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step 1</a:t>
            </a:r>
            <a:endParaRPr lang="en-US" altLang="zh-CN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[工作簿1]Sheet1!$F$5</c:f>
              <c:strCache>
                <c:ptCount val="1"/>
                <c:pt idx="0">
                  <c:v>direct_32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[工作簿1]Sheet1!$F$6:$F$39</c:f>
              <c:numCache>
                <c:formatCode>General</c:formatCode>
                <c:ptCount val="34"/>
                <c:pt idx="0">
                  <c:v>1</c:v>
                </c:pt>
                <c:pt idx="1">
                  <c:v>1</c:v>
                </c:pt>
                <c:pt idx="2">
                  <c:v>0.553252</c:v>
                </c:pt>
                <c:pt idx="3">
                  <c:v>0.34834</c:v>
                </c:pt>
                <c:pt idx="4">
                  <c:v>0.281536</c:v>
                </c:pt>
                <c:pt idx="5">
                  <c:v>0.20569</c:v>
                </c:pt>
                <c:pt idx="6">
                  <c:v>0.149886</c:v>
                </c:pt>
                <c:pt idx="7">
                  <c:v>0.123426</c:v>
                </c:pt>
                <c:pt idx="8">
                  <c:v>0.098986</c:v>
                </c:pt>
                <c:pt idx="9">
                  <c:v>0.075737</c:v>
                </c:pt>
                <c:pt idx="10">
                  <c:v>0.062017</c:v>
                </c:pt>
                <c:pt idx="11">
                  <c:v>0.052731</c:v>
                </c:pt>
                <c:pt idx="12">
                  <c:v>0.043079</c:v>
                </c:pt>
                <c:pt idx="13">
                  <c:v>0.035504</c:v>
                </c:pt>
                <c:pt idx="14">
                  <c:v>0.030624</c:v>
                </c:pt>
                <c:pt idx="15">
                  <c:v>0.025986</c:v>
                </c:pt>
                <c:pt idx="16">
                  <c:v>0.021576</c:v>
                </c:pt>
                <c:pt idx="17">
                  <c:v>0.01851</c:v>
                </c:pt>
                <c:pt idx="18">
                  <c:v>0.016019</c:v>
                </c:pt>
                <c:pt idx="19">
                  <c:v>0.013951</c:v>
                </c:pt>
                <c:pt idx="20">
                  <c:v>0.012325</c:v>
                </c:pt>
                <c:pt idx="21">
                  <c:v>0.011031</c:v>
                </c:pt>
                <c:pt idx="22">
                  <c:v>0.009687</c:v>
                </c:pt>
                <c:pt idx="23">
                  <c:v>0.008641</c:v>
                </c:pt>
                <c:pt idx="24">
                  <c:v>0.007708</c:v>
                </c:pt>
                <c:pt idx="25">
                  <c:v>0.006957</c:v>
                </c:pt>
                <c:pt idx="26">
                  <c:v>0.006397</c:v>
                </c:pt>
                <c:pt idx="27">
                  <c:v>0.00607</c:v>
                </c:pt>
                <c:pt idx="28">
                  <c:v>0.005577</c:v>
                </c:pt>
                <c:pt idx="29">
                  <c:v>0.005278</c:v>
                </c:pt>
                <c:pt idx="30">
                  <c:v>0.005016</c:v>
                </c:pt>
                <c:pt idx="31">
                  <c:v>0.004642</c:v>
                </c:pt>
                <c:pt idx="32">
                  <c:v>0.004094</c:v>
                </c:pt>
                <c:pt idx="33">
                  <c:v>0.003815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[工作簿1]Sheet1!$G$5</c:f>
              <c:strCache>
                <c:ptCount val="1"/>
                <c:pt idx="0">
                  <c:v>mg_19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[工作簿1]Sheet1!$G$6:$G$39</c:f>
              <c:numCache>
                <c:formatCode>General</c:formatCode>
                <c:ptCount val="34"/>
                <c:pt idx="0">
                  <c:v>1</c:v>
                </c:pt>
                <c:pt idx="1">
                  <c:v>0.011782</c:v>
                </c:pt>
                <c:pt idx="2">
                  <c:v>0.008528</c:v>
                </c:pt>
                <c:pt idx="3">
                  <c:v>0.006448</c:v>
                </c:pt>
                <c:pt idx="4">
                  <c:v>0.005206</c:v>
                </c:pt>
                <c:pt idx="5">
                  <c:v>0.004364</c:v>
                </c:pt>
                <c:pt idx="6">
                  <c:v>0.003779</c:v>
                </c:pt>
                <c:pt idx="7">
                  <c:v>0.003273</c:v>
                </c:pt>
                <c:pt idx="8">
                  <c:v>0.002812</c:v>
                </c:pt>
                <c:pt idx="9">
                  <c:v>0.002388</c:v>
                </c:pt>
                <c:pt idx="10">
                  <c:v>0.002012</c:v>
                </c:pt>
                <c:pt idx="11">
                  <c:v>0.001683</c:v>
                </c:pt>
                <c:pt idx="12">
                  <c:v>0.001384</c:v>
                </c:pt>
                <c:pt idx="13">
                  <c:v>0.001105</c:v>
                </c:pt>
                <c:pt idx="14">
                  <c:v>0.000882</c:v>
                </c:pt>
                <c:pt idx="15">
                  <c:v>0.000683</c:v>
                </c:pt>
                <c:pt idx="16">
                  <c:v>0.000505</c:v>
                </c:pt>
                <c:pt idx="17">
                  <c:v>0.000371</c:v>
                </c:pt>
                <c:pt idx="18">
                  <c:v>0.000269</c:v>
                </c:pt>
                <c:pt idx="19">
                  <c:v>0.000195</c:v>
                </c:pt>
                <c:pt idx="20">
                  <c:v>0.000138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360254422"/>
        <c:axId val="662828135"/>
      </c:lineChart>
      <c:catAx>
        <c:axId val="36025442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62828135"/>
        <c:crosses val="autoZero"/>
        <c:auto val="1"/>
        <c:lblAlgn val="ctr"/>
        <c:lblOffset val="100"/>
        <c:noMultiLvlLbl val="0"/>
      </c:catAx>
      <c:valAx>
        <c:axId val="662828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6025442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57137cb6-e45d-4211-b03b-f68c9cf5358a}"/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前</a:t>
            </a:r>
            <a:r>
              <a:rPr lang="en-US" altLang="zh-CN"/>
              <a:t> 10 step </a:t>
            </a:r>
            <a:r>
              <a:rPr altLang="en-US"/>
              <a:t>能量曲线</a:t>
            </a:r>
            <a:endParaRPr lang="en-US" altLang="zh-CN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[120_direct32.xlsx]energy!$B$1</c:f>
              <c:strCache>
                <c:ptCount val="1"/>
                <c:pt idx="0">
                  <c:v>Energy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([120_direct32.xlsx]energy!$B$131:$B$163,[120_direct32.xlsx]energy!$B$293:$B$325,[120_direct32.xlsx]energy!$B$455:$B$487,[120_direct32.xlsx]energy!$B$617:$B$649,[120_direct32.xlsx]energy!$B$779:$B$811,[120_direct32.xlsx]energy!$B$941:$B$973,[120_direct32.xlsx]energy!$B$1103:$B$1135,[120_direct32.xlsx]energy!$B$1265:$B$1297,[120_direct32.xlsx]energy!$B$1427:$B$1459,[120_direct32.xlsx]energy!$B$1589:$B$1621)</c:f>
              <c:numCache>
                <c:formatCode>General</c:formatCode>
                <c:ptCount val="330"/>
                <c:pt idx="0">
                  <c:v>1.05957</c:v>
                </c:pt>
                <c:pt idx="1">
                  <c:v>0.63983</c:v>
                </c:pt>
                <c:pt idx="2">
                  <c:v>0.447305</c:v>
                </c:pt>
                <c:pt idx="3">
                  <c:v>0.38454</c:v>
                </c:pt>
                <c:pt idx="4">
                  <c:v>0.31328</c:v>
                </c:pt>
                <c:pt idx="5">
                  <c:v>0.260849</c:v>
                </c:pt>
                <c:pt idx="6">
                  <c:v>0.235989</c:v>
                </c:pt>
                <c:pt idx="7">
                  <c:v>0.213026</c:v>
                </c:pt>
                <c:pt idx="8">
                  <c:v>0.191183</c:v>
                </c:pt>
                <c:pt idx="9">
                  <c:v>0.178292</c:v>
                </c:pt>
                <c:pt idx="10">
                  <c:v>0.169568</c:v>
                </c:pt>
                <c:pt idx="11">
                  <c:v>0.160499</c:v>
                </c:pt>
                <c:pt idx="12">
                  <c:v>0.153382</c:v>
                </c:pt>
                <c:pt idx="13">
                  <c:v>0.148797</c:v>
                </c:pt>
                <c:pt idx="14">
                  <c:v>0.144439</c:v>
                </c:pt>
                <c:pt idx="15">
                  <c:v>0.140296</c:v>
                </c:pt>
                <c:pt idx="16">
                  <c:v>0.137415</c:v>
                </c:pt>
                <c:pt idx="17">
                  <c:v>0.135075</c:v>
                </c:pt>
                <c:pt idx="18">
                  <c:v>0.133131</c:v>
                </c:pt>
                <c:pt idx="19">
                  <c:v>0.131605</c:v>
                </c:pt>
                <c:pt idx="20">
                  <c:v>0.130388</c:v>
                </c:pt>
                <c:pt idx="21">
                  <c:v>0.129126</c:v>
                </c:pt>
                <c:pt idx="22">
                  <c:v>0.128143</c:v>
                </c:pt>
                <c:pt idx="23">
                  <c:v>0.127267</c:v>
                </c:pt>
                <c:pt idx="24">
                  <c:v>0.126561</c:v>
                </c:pt>
                <c:pt idx="25">
                  <c:v>0.126035</c:v>
                </c:pt>
                <c:pt idx="26">
                  <c:v>0.125727</c:v>
                </c:pt>
                <c:pt idx="27">
                  <c:v>0.125264</c:v>
                </c:pt>
                <c:pt idx="28">
                  <c:v>0.124983</c:v>
                </c:pt>
                <c:pt idx="29">
                  <c:v>0.124737</c:v>
                </c:pt>
                <c:pt idx="30">
                  <c:v>0.124386</c:v>
                </c:pt>
                <c:pt idx="31">
                  <c:v>0.123871</c:v>
                </c:pt>
                <c:pt idx="32">
                  <c:v>0.123609</c:v>
                </c:pt>
                <c:pt idx="33">
                  <c:v>1.530839</c:v>
                </c:pt>
                <c:pt idx="34">
                  <c:v>1.090536</c:v>
                </c:pt>
                <c:pt idx="35">
                  <c:v>0.876573</c:v>
                </c:pt>
                <c:pt idx="36">
                  <c:v>0.792682</c:v>
                </c:pt>
                <c:pt idx="37">
                  <c:v>0.700866</c:v>
                </c:pt>
                <c:pt idx="38">
                  <c:v>0.630179</c:v>
                </c:pt>
                <c:pt idx="39">
                  <c:v>0.589019</c:v>
                </c:pt>
                <c:pt idx="40">
                  <c:v>0.551122</c:v>
                </c:pt>
                <c:pt idx="41">
                  <c:v>0.5162</c:v>
                </c:pt>
                <c:pt idx="42">
                  <c:v>0.492396</c:v>
                </c:pt>
                <c:pt idx="43">
                  <c:v>0.474008</c:v>
                </c:pt>
                <c:pt idx="44">
                  <c:v>0.456501</c:v>
                </c:pt>
                <c:pt idx="45">
                  <c:v>0.442442</c:v>
                </c:pt>
                <c:pt idx="46">
                  <c:v>0.432162</c:v>
                </c:pt>
                <c:pt idx="47">
                  <c:v>0.422824</c:v>
                </c:pt>
                <c:pt idx="48">
                  <c:v>0.415027</c:v>
                </c:pt>
                <c:pt idx="49">
                  <c:v>0.408852</c:v>
                </c:pt>
                <c:pt idx="50">
                  <c:v>0.403116</c:v>
                </c:pt>
                <c:pt idx="51">
                  <c:v>0.398168</c:v>
                </c:pt>
                <c:pt idx="52">
                  <c:v>0.39433</c:v>
                </c:pt>
                <c:pt idx="53">
                  <c:v>0.391246</c:v>
                </c:pt>
                <c:pt idx="54">
                  <c:v>0.388403</c:v>
                </c:pt>
                <c:pt idx="55">
                  <c:v>0.386185</c:v>
                </c:pt>
                <c:pt idx="56">
                  <c:v>0.384404</c:v>
                </c:pt>
                <c:pt idx="57">
                  <c:v>0.382925</c:v>
                </c:pt>
                <c:pt idx="58">
                  <c:v>0.381933</c:v>
                </c:pt>
                <c:pt idx="59">
                  <c:v>0.381225</c:v>
                </c:pt>
                <c:pt idx="60">
                  <c:v>0.380589</c:v>
                </c:pt>
                <c:pt idx="61">
                  <c:v>0.38005</c:v>
                </c:pt>
                <c:pt idx="62">
                  <c:v>0.379753</c:v>
                </c:pt>
                <c:pt idx="63">
                  <c:v>0.379587</c:v>
                </c:pt>
                <c:pt idx="64">
                  <c:v>0.379336</c:v>
                </c:pt>
                <c:pt idx="65">
                  <c:v>0.379191</c:v>
                </c:pt>
                <c:pt idx="66">
                  <c:v>1.913722</c:v>
                </c:pt>
                <c:pt idx="67">
                  <c:v>1.474571</c:v>
                </c:pt>
                <c:pt idx="68">
                  <c:v>1.261101</c:v>
                </c:pt>
                <c:pt idx="69">
                  <c:v>1.176674</c:v>
                </c:pt>
                <c:pt idx="70">
                  <c:v>1.083332</c:v>
                </c:pt>
                <c:pt idx="71">
                  <c:v>1.010408</c:v>
                </c:pt>
                <c:pt idx="72">
                  <c:v>0.966033</c:v>
                </c:pt>
                <c:pt idx="73">
                  <c:v>0.924755</c:v>
                </c:pt>
                <c:pt idx="74">
                  <c:v>0.886388</c:v>
                </c:pt>
                <c:pt idx="75">
                  <c:v>0.858827</c:v>
                </c:pt>
                <c:pt idx="76">
                  <c:v>0.836748</c:v>
                </c:pt>
                <c:pt idx="77">
                  <c:v>0.815404</c:v>
                </c:pt>
                <c:pt idx="78">
                  <c:v>0.797811</c:v>
                </c:pt>
                <c:pt idx="79">
                  <c:v>0.783931</c:v>
                </c:pt>
                <c:pt idx="80">
                  <c:v>0.771304</c:v>
                </c:pt>
                <c:pt idx="81">
                  <c:v>0.760169</c:v>
                </c:pt>
                <c:pt idx="82">
                  <c:v>0.751316</c:v>
                </c:pt>
                <c:pt idx="83">
                  <c:v>0.743219</c:v>
                </c:pt>
                <c:pt idx="84">
                  <c:v>0.73608</c:v>
                </c:pt>
                <c:pt idx="85">
                  <c:v>0.73028</c:v>
                </c:pt>
                <c:pt idx="86">
                  <c:v>0.725212</c:v>
                </c:pt>
                <c:pt idx="87">
                  <c:v>0.720726</c:v>
                </c:pt>
                <c:pt idx="88">
                  <c:v>0.71702</c:v>
                </c:pt>
                <c:pt idx="89">
                  <c:v>0.713918</c:v>
                </c:pt>
                <c:pt idx="90">
                  <c:v>0.711366</c:v>
                </c:pt>
                <c:pt idx="91">
                  <c:v>0.709519</c:v>
                </c:pt>
                <c:pt idx="92">
                  <c:v>0.708016</c:v>
                </c:pt>
                <c:pt idx="93">
                  <c:v>0.706794</c:v>
                </c:pt>
                <c:pt idx="94">
                  <c:v>0.705925</c:v>
                </c:pt>
                <c:pt idx="95">
                  <c:v>0.705414</c:v>
                </c:pt>
                <c:pt idx="96">
                  <c:v>0.70503</c:v>
                </c:pt>
                <c:pt idx="97">
                  <c:v>0.704648</c:v>
                </c:pt>
                <c:pt idx="98">
                  <c:v>0.704441</c:v>
                </c:pt>
                <c:pt idx="99">
                  <c:v>2.322639</c:v>
                </c:pt>
                <c:pt idx="100">
                  <c:v>1.88499</c:v>
                </c:pt>
                <c:pt idx="101">
                  <c:v>1.672427</c:v>
                </c:pt>
                <c:pt idx="102">
                  <c:v>1.588399</c:v>
                </c:pt>
                <c:pt idx="103">
                  <c:v>1.495164</c:v>
                </c:pt>
                <c:pt idx="104">
                  <c:v>1.42188</c:v>
                </c:pt>
                <c:pt idx="105">
                  <c:v>1.376909</c:v>
                </c:pt>
                <c:pt idx="106">
                  <c:v>1.334506</c:v>
                </c:pt>
                <c:pt idx="107">
                  <c:v>1.294759</c:v>
                </c:pt>
                <c:pt idx="108">
                  <c:v>1.265653</c:v>
                </c:pt>
                <c:pt idx="109">
                  <c:v>1.241615</c:v>
                </c:pt>
                <c:pt idx="110">
                  <c:v>1.218356</c:v>
                </c:pt>
                <c:pt idx="111">
                  <c:v>1.198686</c:v>
                </c:pt>
                <c:pt idx="112">
                  <c:v>1.18258</c:v>
                </c:pt>
                <c:pt idx="113">
                  <c:v>1.167699</c:v>
                </c:pt>
                <c:pt idx="114">
                  <c:v>1.154511</c:v>
                </c:pt>
                <c:pt idx="115">
                  <c:v>1.143414</c:v>
                </c:pt>
                <c:pt idx="116">
                  <c:v>1.133303</c:v>
                </c:pt>
                <c:pt idx="117">
                  <c:v>1.124368</c:v>
                </c:pt>
                <c:pt idx="118">
                  <c:v>1.116812</c:v>
                </c:pt>
                <c:pt idx="119">
                  <c:v>1.110297</c:v>
                </c:pt>
                <c:pt idx="120">
                  <c:v>1.104527</c:v>
                </c:pt>
                <c:pt idx="121">
                  <c:v>1.099618</c:v>
                </c:pt>
                <c:pt idx="122">
                  <c:v>1.095577</c:v>
                </c:pt>
                <c:pt idx="123">
                  <c:v>1.092115</c:v>
                </c:pt>
                <c:pt idx="124">
                  <c:v>1.089549</c:v>
                </c:pt>
                <c:pt idx="125">
                  <c:v>1.087319</c:v>
                </c:pt>
                <c:pt idx="126">
                  <c:v>1.085724</c:v>
                </c:pt>
                <c:pt idx="127">
                  <c:v>1.084319</c:v>
                </c:pt>
                <c:pt idx="128">
                  <c:v>1.083481</c:v>
                </c:pt>
                <c:pt idx="129">
                  <c:v>1.082702</c:v>
                </c:pt>
                <c:pt idx="130">
                  <c:v>1.0822</c:v>
                </c:pt>
                <c:pt idx="131">
                  <c:v>1.081692</c:v>
                </c:pt>
                <c:pt idx="132">
                  <c:v>2.7655</c:v>
                </c:pt>
                <c:pt idx="133">
                  <c:v>2.327371</c:v>
                </c:pt>
                <c:pt idx="134">
                  <c:v>2.114424</c:v>
                </c:pt>
                <c:pt idx="135">
                  <c:v>2.029923</c:v>
                </c:pt>
                <c:pt idx="136">
                  <c:v>1.935915</c:v>
                </c:pt>
                <c:pt idx="137">
                  <c:v>1.861878</c:v>
                </c:pt>
                <c:pt idx="138">
                  <c:v>1.815924</c:v>
                </c:pt>
                <c:pt idx="139">
                  <c:v>1.772516</c:v>
                </c:pt>
                <c:pt idx="140">
                  <c:v>1.731662</c:v>
                </c:pt>
                <c:pt idx="141">
                  <c:v>1.701142</c:v>
                </c:pt>
                <c:pt idx="142">
                  <c:v>1.675792</c:v>
                </c:pt>
                <c:pt idx="143">
                  <c:v>1.651057</c:v>
                </c:pt>
                <c:pt idx="144">
                  <c:v>1.62976</c:v>
                </c:pt>
                <c:pt idx="145">
                  <c:v>1.612127</c:v>
                </c:pt>
                <c:pt idx="146">
                  <c:v>1.595482</c:v>
                </c:pt>
                <c:pt idx="147">
                  <c:v>1.58081</c:v>
                </c:pt>
                <c:pt idx="148">
                  <c:v>1.568201</c:v>
                </c:pt>
                <c:pt idx="149">
                  <c:v>1.556543</c:v>
                </c:pt>
                <c:pt idx="150">
                  <c:v>1.546201</c:v>
                </c:pt>
                <c:pt idx="151">
                  <c:v>1.537362</c:v>
                </c:pt>
                <c:pt idx="152">
                  <c:v>1.529733</c:v>
                </c:pt>
                <c:pt idx="153">
                  <c:v>1.52266</c:v>
                </c:pt>
                <c:pt idx="154">
                  <c:v>1.516772</c:v>
                </c:pt>
                <c:pt idx="155">
                  <c:v>1.51188</c:v>
                </c:pt>
                <c:pt idx="156">
                  <c:v>1.507658</c:v>
                </c:pt>
                <c:pt idx="157">
                  <c:v>1.504299</c:v>
                </c:pt>
                <c:pt idx="158">
                  <c:v>1.501615</c:v>
                </c:pt>
                <c:pt idx="159">
                  <c:v>1.49941</c:v>
                </c:pt>
                <c:pt idx="160">
                  <c:v>1.497718</c:v>
                </c:pt>
                <c:pt idx="161">
                  <c:v>1.496447</c:v>
                </c:pt>
                <c:pt idx="162">
                  <c:v>1.495588</c:v>
                </c:pt>
                <c:pt idx="163">
                  <c:v>1.494772</c:v>
                </c:pt>
                <c:pt idx="164">
                  <c:v>1.494254</c:v>
                </c:pt>
                <c:pt idx="165">
                  <c:v>3.229877</c:v>
                </c:pt>
                <c:pt idx="166">
                  <c:v>2.791254</c:v>
                </c:pt>
                <c:pt idx="167">
                  <c:v>2.577741</c:v>
                </c:pt>
                <c:pt idx="168">
                  <c:v>2.492478</c:v>
                </c:pt>
                <c:pt idx="169">
                  <c:v>2.397556</c:v>
                </c:pt>
                <c:pt idx="170">
                  <c:v>2.322626</c:v>
                </c:pt>
                <c:pt idx="171">
                  <c:v>2.275674</c:v>
                </c:pt>
                <c:pt idx="172">
                  <c:v>2.231088</c:v>
                </c:pt>
                <c:pt idx="173">
                  <c:v>2.189018</c:v>
                </c:pt>
                <c:pt idx="174">
                  <c:v>2.157304</c:v>
                </c:pt>
                <c:pt idx="175">
                  <c:v>2.130758</c:v>
                </c:pt>
                <c:pt idx="176">
                  <c:v>2.104656</c:v>
                </c:pt>
                <c:pt idx="177">
                  <c:v>2.082005</c:v>
                </c:pt>
                <c:pt idx="178">
                  <c:v>2.062997</c:v>
                </c:pt>
                <c:pt idx="179">
                  <c:v>2.045245</c:v>
                </c:pt>
                <c:pt idx="180">
                  <c:v>2.029154</c:v>
                </c:pt>
                <c:pt idx="181">
                  <c:v>2.015365</c:v>
                </c:pt>
                <c:pt idx="182">
                  <c:v>2.002584</c:v>
                </c:pt>
                <c:pt idx="183">
                  <c:v>1.991105</c:v>
                </c:pt>
                <c:pt idx="184">
                  <c:v>1.981188</c:v>
                </c:pt>
                <c:pt idx="185">
                  <c:v>1.972492</c:v>
                </c:pt>
                <c:pt idx="186">
                  <c:v>1.964596</c:v>
                </c:pt>
                <c:pt idx="187">
                  <c:v>1.957966</c:v>
                </c:pt>
                <c:pt idx="188">
                  <c:v>1.952184</c:v>
                </c:pt>
                <c:pt idx="189">
                  <c:v>1.947362</c:v>
                </c:pt>
                <c:pt idx="190">
                  <c:v>1.94339</c:v>
                </c:pt>
                <c:pt idx="191">
                  <c:v>1.940288</c:v>
                </c:pt>
                <c:pt idx="192">
                  <c:v>1.937584</c:v>
                </c:pt>
                <c:pt idx="193">
                  <c:v>1.935508</c:v>
                </c:pt>
                <c:pt idx="194">
                  <c:v>1.93401</c:v>
                </c:pt>
                <c:pt idx="195">
                  <c:v>1.932753</c:v>
                </c:pt>
                <c:pt idx="196">
                  <c:v>1.931836</c:v>
                </c:pt>
                <c:pt idx="197">
                  <c:v>1.931077</c:v>
                </c:pt>
                <c:pt idx="198">
                  <c:v>3.708954</c:v>
                </c:pt>
                <c:pt idx="199">
                  <c:v>3.26975</c:v>
                </c:pt>
                <c:pt idx="200">
                  <c:v>3.055733</c:v>
                </c:pt>
                <c:pt idx="201">
                  <c:v>2.969886</c:v>
                </c:pt>
                <c:pt idx="202">
                  <c:v>2.874254</c:v>
                </c:pt>
                <c:pt idx="203">
                  <c:v>2.798499</c:v>
                </c:pt>
                <c:pt idx="204">
                  <c:v>2.750664</c:v>
                </c:pt>
                <c:pt idx="205">
                  <c:v>2.705148</c:v>
                </c:pt>
                <c:pt idx="206">
                  <c:v>2.662092</c:v>
                </c:pt>
                <c:pt idx="207">
                  <c:v>2.629251</c:v>
                </c:pt>
                <c:pt idx="208">
                  <c:v>2.601473</c:v>
                </c:pt>
                <c:pt idx="209">
                  <c:v>2.574339</c:v>
                </c:pt>
                <c:pt idx="210">
                  <c:v>2.550599</c:v>
                </c:pt>
                <c:pt idx="211">
                  <c:v>2.530465</c:v>
                </c:pt>
                <c:pt idx="212">
                  <c:v>2.511618</c:v>
                </c:pt>
                <c:pt idx="213">
                  <c:v>2.494476</c:v>
                </c:pt>
                <c:pt idx="214">
                  <c:v>2.479594</c:v>
                </c:pt>
                <c:pt idx="215">
                  <c:v>2.465945</c:v>
                </c:pt>
                <c:pt idx="216">
                  <c:v>2.453473</c:v>
                </c:pt>
                <c:pt idx="217">
                  <c:v>2.442688</c:v>
                </c:pt>
                <c:pt idx="218">
                  <c:v>2.433109</c:v>
                </c:pt>
                <c:pt idx="219">
                  <c:v>2.424467</c:v>
                </c:pt>
                <c:pt idx="220">
                  <c:v>2.417154</c:v>
                </c:pt>
                <c:pt idx="221">
                  <c:v>2.410727</c:v>
                </c:pt>
                <c:pt idx="222">
                  <c:v>2.405363</c:v>
                </c:pt>
                <c:pt idx="223">
                  <c:v>2.400885</c:v>
                </c:pt>
                <c:pt idx="224">
                  <c:v>2.397223</c:v>
                </c:pt>
                <c:pt idx="225">
                  <c:v>2.394218</c:v>
                </c:pt>
                <c:pt idx="226">
                  <c:v>2.391774</c:v>
                </c:pt>
                <c:pt idx="227">
                  <c:v>2.390076</c:v>
                </c:pt>
                <c:pt idx="228">
                  <c:v>2.388601</c:v>
                </c:pt>
                <c:pt idx="229">
                  <c:v>2.387471</c:v>
                </c:pt>
                <c:pt idx="230">
                  <c:v>2.38663</c:v>
                </c:pt>
                <c:pt idx="231">
                  <c:v>4.200382</c:v>
                </c:pt>
                <c:pt idx="232">
                  <c:v>3.760687</c:v>
                </c:pt>
                <c:pt idx="233">
                  <c:v>3.546198</c:v>
                </c:pt>
                <c:pt idx="234">
                  <c:v>3.459932</c:v>
                </c:pt>
                <c:pt idx="235">
                  <c:v>3.363593</c:v>
                </c:pt>
                <c:pt idx="236">
                  <c:v>3.287239</c:v>
                </c:pt>
                <c:pt idx="237">
                  <c:v>3.238658</c:v>
                </c:pt>
                <c:pt idx="238">
                  <c:v>3.192238</c:v>
                </c:pt>
                <c:pt idx="239">
                  <c:v>3.148295</c:v>
                </c:pt>
                <c:pt idx="240">
                  <c:v>3.114684</c:v>
                </c:pt>
                <c:pt idx="241">
                  <c:v>3.085898</c:v>
                </c:pt>
                <c:pt idx="242">
                  <c:v>3.057777</c:v>
                </c:pt>
                <c:pt idx="243">
                  <c:v>3.032961</c:v>
                </c:pt>
                <c:pt idx="244">
                  <c:v>3.011859</c:v>
                </c:pt>
                <c:pt idx="245">
                  <c:v>2.99214</c:v>
                </c:pt>
                <c:pt idx="246">
                  <c:v>2.974012</c:v>
                </c:pt>
                <c:pt idx="247">
                  <c:v>2.958308</c:v>
                </c:pt>
                <c:pt idx="248">
                  <c:v>2.943663</c:v>
                </c:pt>
                <c:pt idx="249">
                  <c:v>2.930317</c:v>
                </c:pt>
                <c:pt idx="250">
                  <c:v>2.918815</c:v>
                </c:pt>
                <c:pt idx="251">
                  <c:v>2.90852</c:v>
                </c:pt>
                <c:pt idx="252">
                  <c:v>2.899267</c:v>
                </c:pt>
                <c:pt idx="253">
                  <c:v>2.891342</c:v>
                </c:pt>
                <c:pt idx="254">
                  <c:v>2.88439</c:v>
                </c:pt>
                <c:pt idx="255">
                  <c:v>2.878391</c:v>
                </c:pt>
                <c:pt idx="256">
                  <c:v>2.873549</c:v>
                </c:pt>
                <c:pt idx="257">
                  <c:v>2.869387</c:v>
                </c:pt>
                <c:pt idx="258">
                  <c:v>2.866125</c:v>
                </c:pt>
                <c:pt idx="259">
                  <c:v>2.863441</c:v>
                </c:pt>
                <c:pt idx="260">
                  <c:v>2.861412</c:v>
                </c:pt>
                <c:pt idx="261">
                  <c:v>2.859797</c:v>
                </c:pt>
                <c:pt idx="262">
                  <c:v>2.858628</c:v>
                </c:pt>
                <c:pt idx="263">
                  <c:v>2.857566</c:v>
                </c:pt>
                <c:pt idx="264">
                  <c:v>4.70349</c:v>
                </c:pt>
                <c:pt idx="265">
                  <c:v>4.263121</c:v>
                </c:pt>
                <c:pt idx="266">
                  <c:v>4.048463</c:v>
                </c:pt>
                <c:pt idx="267">
                  <c:v>3.961673</c:v>
                </c:pt>
                <c:pt idx="268">
                  <c:v>3.864858</c:v>
                </c:pt>
                <c:pt idx="269">
                  <c:v>3.788026</c:v>
                </c:pt>
                <c:pt idx="270">
                  <c:v>3.73876</c:v>
                </c:pt>
                <c:pt idx="271">
                  <c:v>3.691479</c:v>
                </c:pt>
                <c:pt idx="272">
                  <c:v>3.646806</c:v>
                </c:pt>
                <c:pt idx="273">
                  <c:v>3.612357</c:v>
                </c:pt>
                <c:pt idx="274">
                  <c:v>3.582736</c:v>
                </c:pt>
                <c:pt idx="275">
                  <c:v>3.553687</c:v>
                </c:pt>
                <c:pt idx="276">
                  <c:v>3.528132</c:v>
                </c:pt>
                <c:pt idx="277">
                  <c:v>3.506001</c:v>
                </c:pt>
                <c:pt idx="278">
                  <c:v>3.485512</c:v>
                </c:pt>
                <c:pt idx="279">
                  <c:v>3.466528</c:v>
                </c:pt>
                <c:pt idx="280">
                  <c:v>3.449905</c:v>
                </c:pt>
                <c:pt idx="281">
                  <c:v>3.43453</c:v>
                </c:pt>
                <c:pt idx="282">
                  <c:v>3.420494</c:v>
                </c:pt>
                <c:pt idx="283">
                  <c:v>3.408214</c:v>
                </c:pt>
                <c:pt idx="284">
                  <c:v>3.397161</c:v>
                </c:pt>
                <c:pt idx="285">
                  <c:v>3.387495</c:v>
                </c:pt>
                <c:pt idx="286">
                  <c:v>3.378766</c:v>
                </c:pt>
                <c:pt idx="287">
                  <c:v>3.371479</c:v>
                </c:pt>
                <c:pt idx="288">
                  <c:v>3.36506</c:v>
                </c:pt>
                <c:pt idx="289">
                  <c:v>3.359816</c:v>
                </c:pt>
                <c:pt idx="290">
                  <c:v>3.355483</c:v>
                </c:pt>
                <c:pt idx="291">
                  <c:v>3.351744</c:v>
                </c:pt>
                <c:pt idx="292">
                  <c:v>3.348762</c:v>
                </c:pt>
                <c:pt idx="293">
                  <c:v>3.346497</c:v>
                </c:pt>
                <c:pt idx="294">
                  <c:v>3.344804</c:v>
                </c:pt>
                <c:pt idx="295">
                  <c:v>3.343256</c:v>
                </c:pt>
                <c:pt idx="296">
                  <c:v>3.342277</c:v>
                </c:pt>
                <c:pt idx="297">
                  <c:v>5.217701</c:v>
                </c:pt>
                <c:pt idx="298">
                  <c:v>4.776763</c:v>
                </c:pt>
                <c:pt idx="299">
                  <c:v>4.561645</c:v>
                </c:pt>
                <c:pt idx="300">
                  <c:v>4.474658</c:v>
                </c:pt>
                <c:pt idx="301">
                  <c:v>4.377306</c:v>
                </c:pt>
                <c:pt idx="302">
                  <c:v>4.299779</c:v>
                </c:pt>
                <c:pt idx="303">
                  <c:v>4.250021</c:v>
                </c:pt>
                <c:pt idx="304">
                  <c:v>4.2022</c:v>
                </c:pt>
                <c:pt idx="305">
                  <c:v>4.156727</c:v>
                </c:pt>
                <c:pt idx="306">
                  <c:v>4.121507</c:v>
                </c:pt>
                <c:pt idx="307">
                  <c:v>4.09113</c:v>
                </c:pt>
                <c:pt idx="308">
                  <c:v>4.061321</c:v>
                </c:pt>
                <c:pt idx="309">
                  <c:v>4.034819</c:v>
                </c:pt>
                <c:pt idx="310">
                  <c:v>4.012146</c:v>
                </c:pt>
                <c:pt idx="311">
                  <c:v>3.990639</c:v>
                </c:pt>
                <c:pt idx="312">
                  <c:v>3.970977</c:v>
                </c:pt>
                <c:pt idx="313">
                  <c:v>3.953576</c:v>
                </c:pt>
                <c:pt idx="314">
                  <c:v>3.937422</c:v>
                </c:pt>
                <c:pt idx="315">
                  <c:v>3.9228</c:v>
                </c:pt>
                <c:pt idx="316">
                  <c:v>3.909813</c:v>
                </c:pt>
                <c:pt idx="317">
                  <c:v>3.89844</c:v>
                </c:pt>
                <c:pt idx="318">
                  <c:v>3.887963</c:v>
                </c:pt>
                <c:pt idx="319">
                  <c:v>3.878823</c:v>
                </c:pt>
                <c:pt idx="320">
                  <c:v>3.870975</c:v>
                </c:pt>
                <c:pt idx="321">
                  <c:v>3.864135</c:v>
                </c:pt>
                <c:pt idx="322">
                  <c:v>3.858527</c:v>
                </c:pt>
                <c:pt idx="323">
                  <c:v>3.853742</c:v>
                </c:pt>
                <c:pt idx="324">
                  <c:v>3.849834</c:v>
                </c:pt>
                <c:pt idx="325">
                  <c:v>3.846734</c:v>
                </c:pt>
                <c:pt idx="326">
                  <c:v>3.84425</c:v>
                </c:pt>
                <c:pt idx="327">
                  <c:v>3.842264</c:v>
                </c:pt>
                <c:pt idx="328">
                  <c:v>3.840686</c:v>
                </c:pt>
                <c:pt idx="329">
                  <c:v>3.839522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[120_direct32.xlsx]energy!$C$1</c:f>
              <c:strCache>
                <c:ptCount val="1"/>
                <c:pt idx="0">
                  <c:v>Ek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([120_direct32.xlsx]energy!$C$131:$C$163,[120_direct32.xlsx]energy!$C$293:$C$325,[120_direct32.xlsx]energy!$C$455:$C$487,[120_direct32.xlsx]energy!$C$617:$C$649,[120_direct32.xlsx]energy!$C$779:$C$811,[120_direct32.xlsx]energy!$C$941:$C$973,[120_direct32.xlsx]energy!$C$1103:$C$1135,[120_direct32.xlsx]energy!$C$1265:$C$1297,[120_direct32.xlsx]energy!$C$1427:$C$1459,[120_direct32.xlsx]energy!$C$1589:$C$1621)</c:f>
              <c:numCache>
                <c:formatCode>General</c:formatCode>
                <c:ptCount val="330"/>
                <c:pt idx="0">
                  <c:v>0</c:v>
                </c:pt>
                <c:pt idx="1">
                  <c:v>0.000734</c:v>
                </c:pt>
                <c:pt idx="2">
                  <c:v>0.00326</c:v>
                </c:pt>
                <c:pt idx="3">
                  <c:v>0.006563</c:v>
                </c:pt>
                <c:pt idx="4">
                  <c:v>0.009971</c:v>
                </c:pt>
                <c:pt idx="5">
                  <c:v>0.013631</c:v>
                </c:pt>
                <c:pt idx="6">
                  <c:v>0.017579</c:v>
                </c:pt>
                <c:pt idx="7">
                  <c:v>0.021642</c:v>
                </c:pt>
                <c:pt idx="8">
                  <c:v>0.025678</c:v>
                </c:pt>
                <c:pt idx="9">
                  <c:v>0.029593</c:v>
                </c:pt>
                <c:pt idx="10">
                  <c:v>0.033311</c:v>
                </c:pt>
                <c:pt idx="11">
                  <c:v>0.036816</c:v>
                </c:pt>
                <c:pt idx="12">
                  <c:v>0.040137</c:v>
                </c:pt>
                <c:pt idx="13">
                  <c:v>0.043279</c:v>
                </c:pt>
                <c:pt idx="14">
                  <c:v>0.046204</c:v>
                </c:pt>
                <c:pt idx="15">
                  <c:v>0.048882</c:v>
                </c:pt>
                <c:pt idx="16">
                  <c:v>0.051304</c:v>
                </c:pt>
                <c:pt idx="17">
                  <c:v>0.053476</c:v>
                </c:pt>
                <c:pt idx="18">
                  <c:v>0.055433</c:v>
                </c:pt>
                <c:pt idx="19">
                  <c:v>0.057222</c:v>
                </c:pt>
                <c:pt idx="20">
                  <c:v>0.058877</c:v>
                </c:pt>
                <c:pt idx="21">
                  <c:v>0.060408</c:v>
                </c:pt>
                <c:pt idx="22">
                  <c:v>0.061804</c:v>
                </c:pt>
                <c:pt idx="23">
                  <c:v>0.063059</c:v>
                </c:pt>
                <c:pt idx="24">
                  <c:v>0.064173</c:v>
                </c:pt>
                <c:pt idx="25">
                  <c:v>0.065143</c:v>
                </c:pt>
                <c:pt idx="26">
                  <c:v>0.065969</c:v>
                </c:pt>
                <c:pt idx="27">
                  <c:v>0.066651</c:v>
                </c:pt>
                <c:pt idx="28">
                  <c:v>0.067192</c:v>
                </c:pt>
                <c:pt idx="29">
                  <c:v>0.067597</c:v>
                </c:pt>
                <c:pt idx="30">
                  <c:v>0.067871</c:v>
                </c:pt>
                <c:pt idx="31">
                  <c:v>0.06803</c:v>
                </c:pt>
                <c:pt idx="32">
                  <c:v>0.068093</c:v>
                </c:pt>
                <c:pt idx="33">
                  <c:v>0</c:v>
                </c:pt>
                <c:pt idx="34">
                  <c:v>0.000794</c:v>
                </c:pt>
                <c:pt idx="35">
                  <c:v>0.003588</c:v>
                </c:pt>
                <c:pt idx="36">
                  <c:v>0.007459</c:v>
                </c:pt>
                <c:pt idx="37">
                  <c:v>0.011817</c:v>
                </c:pt>
                <c:pt idx="38">
                  <c:v>0.016864</c:v>
                </c:pt>
                <c:pt idx="39">
                  <c:v>0.022635</c:v>
                </c:pt>
                <c:pt idx="40">
                  <c:v>0.028925</c:v>
                </c:pt>
                <c:pt idx="41">
                  <c:v>0.03555</c:v>
                </c:pt>
                <c:pt idx="42">
                  <c:v>0.042371</c:v>
                </c:pt>
                <c:pt idx="43">
                  <c:v>0.049262</c:v>
                </c:pt>
                <c:pt idx="44">
                  <c:v>0.056156</c:v>
                </c:pt>
                <c:pt idx="45">
                  <c:v>0.063036</c:v>
                </c:pt>
                <c:pt idx="46">
                  <c:v>0.069849</c:v>
                </c:pt>
                <c:pt idx="47">
                  <c:v>0.076497</c:v>
                </c:pt>
                <c:pt idx="48">
                  <c:v>0.082892</c:v>
                </c:pt>
                <c:pt idx="49">
                  <c:v>0.088981</c:v>
                </c:pt>
                <c:pt idx="50">
                  <c:v>0.094752</c:v>
                </c:pt>
                <c:pt idx="51">
                  <c:v>0.10024</c:v>
                </c:pt>
                <c:pt idx="52">
                  <c:v>0.105477</c:v>
                </c:pt>
                <c:pt idx="53">
                  <c:v>0.110471</c:v>
                </c:pt>
                <c:pt idx="54">
                  <c:v>0.115207</c:v>
                </c:pt>
                <c:pt idx="55">
                  <c:v>0.119656</c:v>
                </c:pt>
                <c:pt idx="56">
                  <c:v>0.123796</c:v>
                </c:pt>
                <c:pt idx="57">
                  <c:v>0.127611</c:v>
                </c:pt>
                <c:pt idx="58">
                  <c:v>0.131094</c:v>
                </c:pt>
                <c:pt idx="59">
                  <c:v>0.134226</c:v>
                </c:pt>
                <c:pt idx="60">
                  <c:v>0.136996</c:v>
                </c:pt>
                <c:pt idx="61">
                  <c:v>0.139401</c:v>
                </c:pt>
                <c:pt idx="62">
                  <c:v>0.141462</c:v>
                </c:pt>
                <c:pt idx="63">
                  <c:v>0.143203</c:v>
                </c:pt>
                <c:pt idx="64">
                  <c:v>0.144655</c:v>
                </c:pt>
                <c:pt idx="65">
                  <c:v>0.145844</c:v>
                </c:pt>
                <c:pt idx="66">
                  <c:v>0</c:v>
                </c:pt>
                <c:pt idx="67">
                  <c:v>0.00079</c:v>
                </c:pt>
                <c:pt idx="68">
                  <c:v>0.003573</c:v>
                </c:pt>
                <c:pt idx="69">
                  <c:v>0.007443</c:v>
                </c:pt>
                <c:pt idx="70">
                  <c:v>0.011836</c:v>
                </c:pt>
                <c:pt idx="71">
                  <c:v>0.016988</c:v>
                </c:pt>
                <c:pt idx="72">
                  <c:v>0.022965</c:v>
                </c:pt>
                <c:pt idx="73">
                  <c:v>0.029596</c:v>
                </c:pt>
                <c:pt idx="74">
                  <c:v>0.036721</c:v>
                </c:pt>
                <c:pt idx="75">
                  <c:v>0.044217</c:v>
                </c:pt>
                <c:pt idx="76">
                  <c:v>0.051969</c:v>
                </c:pt>
                <c:pt idx="77">
                  <c:v>0.059915</c:v>
                </c:pt>
                <c:pt idx="78">
                  <c:v>0.068034</c:v>
                </c:pt>
                <c:pt idx="79">
                  <c:v>0.076264</c:v>
                </c:pt>
                <c:pt idx="80">
                  <c:v>0.084503</c:v>
                </c:pt>
                <c:pt idx="81">
                  <c:v>0.092659</c:v>
                </c:pt>
                <c:pt idx="82">
                  <c:v>0.100669</c:v>
                </c:pt>
                <c:pt idx="83">
                  <c:v>0.108508</c:v>
                </c:pt>
                <c:pt idx="84">
                  <c:v>0.116191</c:v>
                </c:pt>
                <c:pt idx="85">
                  <c:v>0.123735</c:v>
                </c:pt>
                <c:pt idx="86">
                  <c:v>0.131125</c:v>
                </c:pt>
                <c:pt idx="87">
                  <c:v>0.138327</c:v>
                </c:pt>
                <c:pt idx="88">
                  <c:v>0.145294</c:v>
                </c:pt>
                <c:pt idx="89">
                  <c:v>0.151982</c:v>
                </c:pt>
                <c:pt idx="90">
                  <c:v>0.15835</c:v>
                </c:pt>
                <c:pt idx="91">
                  <c:v>0.164359</c:v>
                </c:pt>
                <c:pt idx="92">
                  <c:v>0.169966</c:v>
                </c:pt>
                <c:pt idx="93">
                  <c:v>0.175134</c:v>
                </c:pt>
                <c:pt idx="94">
                  <c:v>0.17984</c:v>
                </c:pt>
                <c:pt idx="95">
                  <c:v>0.184081</c:v>
                </c:pt>
                <c:pt idx="96">
                  <c:v>0.187861</c:v>
                </c:pt>
                <c:pt idx="97">
                  <c:v>0.191201</c:v>
                </c:pt>
                <c:pt idx="98">
                  <c:v>0.194115</c:v>
                </c:pt>
                <c:pt idx="99">
                  <c:v>0</c:v>
                </c:pt>
                <c:pt idx="100">
                  <c:v>0.000788</c:v>
                </c:pt>
                <c:pt idx="101">
                  <c:v>0.00356</c:v>
                </c:pt>
                <c:pt idx="102">
                  <c:v>0.007415</c:v>
                </c:pt>
                <c:pt idx="103">
                  <c:v>0.011792</c:v>
                </c:pt>
                <c:pt idx="104">
                  <c:v>0.016935</c:v>
                </c:pt>
                <c:pt idx="105">
                  <c:v>0.022925</c:v>
                </c:pt>
                <c:pt idx="106">
                  <c:v>0.029608</c:v>
                </c:pt>
                <c:pt idx="107">
                  <c:v>0.036843</c:v>
                </c:pt>
                <c:pt idx="108">
                  <c:v>0.044523</c:v>
                </c:pt>
                <c:pt idx="109">
                  <c:v>0.052552</c:v>
                </c:pt>
                <c:pt idx="110">
                  <c:v>0.060884</c:v>
                </c:pt>
                <c:pt idx="111">
                  <c:v>0.069513</c:v>
                </c:pt>
                <c:pt idx="112">
                  <c:v>0.078389</c:v>
                </c:pt>
                <c:pt idx="113">
                  <c:v>0.087421</c:v>
                </c:pt>
                <c:pt idx="114">
                  <c:v>0.096516</c:v>
                </c:pt>
                <c:pt idx="115">
                  <c:v>0.105615</c:v>
                </c:pt>
                <c:pt idx="116">
                  <c:v>0.114689</c:v>
                </c:pt>
                <c:pt idx="117">
                  <c:v>0.123749</c:v>
                </c:pt>
                <c:pt idx="118">
                  <c:v>0.132801</c:v>
                </c:pt>
                <c:pt idx="119">
                  <c:v>0.141824</c:v>
                </c:pt>
                <c:pt idx="120">
                  <c:v>0.150765</c:v>
                </c:pt>
                <c:pt idx="121">
                  <c:v>0.159562</c:v>
                </c:pt>
                <c:pt idx="122">
                  <c:v>0.168151</c:v>
                </c:pt>
                <c:pt idx="123">
                  <c:v>0.176474</c:v>
                </c:pt>
                <c:pt idx="124">
                  <c:v>0.184473</c:v>
                </c:pt>
                <c:pt idx="125">
                  <c:v>0.192083</c:v>
                </c:pt>
                <c:pt idx="126">
                  <c:v>0.199248</c:v>
                </c:pt>
                <c:pt idx="127">
                  <c:v>0.20592</c:v>
                </c:pt>
                <c:pt idx="128">
                  <c:v>0.212077</c:v>
                </c:pt>
                <c:pt idx="129">
                  <c:v>0.21771</c:v>
                </c:pt>
                <c:pt idx="130">
                  <c:v>0.222819</c:v>
                </c:pt>
                <c:pt idx="131">
                  <c:v>0.227405</c:v>
                </c:pt>
                <c:pt idx="132">
                  <c:v>0</c:v>
                </c:pt>
                <c:pt idx="133">
                  <c:v>0.000789</c:v>
                </c:pt>
                <c:pt idx="134">
                  <c:v>0.003566</c:v>
                </c:pt>
                <c:pt idx="135">
                  <c:v>0.007434</c:v>
                </c:pt>
                <c:pt idx="136">
                  <c:v>0.011837</c:v>
                </c:pt>
                <c:pt idx="137">
                  <c:v>0.017024</c:v>
                </c:pt>
                <c:pt idx="138">
                  <c:v>0.023081</c:v>
                </c:pt>
                <c:pt idx="139">
                  <c:v>0.029862</c:v>
                </c:pt>
                <c:pt idx="140">
                  <c:v>0.037236</c:v>
                </c:pt>
                <c:pt idx="141">
                  <c:v>0.045108</c:v>
                </c:pt>
                <c:pt idx="142">
                  <c:v>0.053391</c:v>
                </c:pt>
                <c:pt idx="143">
                  <c:v>0.062049</c:v>
                </c:pt>
                <c:pt idx="144">
                  <c:v>0.071083</c:v>
                </c:pt>
                <c:pt idx="145">
                  <c:v>0.080453</c:v>
                </c:pt>
                <c:pt idx="146">
                  <c:v>0.09007</c:v>
                </c:pt>
                <c:pt idx="147">
                  <c:v>0.09985</c:v>
                </c:pt>
                <c:pt idx="148">
                  <c:v>0.10973</c:v>
                </c:pt>
                <c:pt idx="149">
                  <c:v>0.119686</c:v>
                </c:pt>
                <c:pt idx="150">
                  <c:v>0.129729</c:v>
                </c:pt>
                <c:pt idx="151">
                  <c:v>0.13986</c:v>
                </c:pt>
                <c:pt idx="152">
                  <c:v>0.150052</c:v>
                </c:pt>
                <c:pt idx="153">
                  <c:v>0.160245</c:v>
                </c:pt>
                <c:pt idx="154">
                  <c:v>0.170369</c:v>
                </c:pt>
                <c:pt idx="155">
                  <c:v>0.180352</c:v>
                </c:pt>
                <c:pt idx="156">
                  <c:v>0.190122</c:v>
                </c:pt>
                <c:pt idx="157">
                  <c:v>0.199608</c:v>
                </c:pt>
                <c:pt idx="158">
                  <c:v>0.208734</c:v>
                </c:pt>
                <c:pt idx="159">
                  <c:v>0.217427</c:v>
                </c:pt>
                <c:pt idx="160">
                  <c:v>0.225628</c:v>
                </c:pt>
                <c:pt idx="161">
                  <c:v>0.233294</c:v>
                </c:pt>
                <c:pt idx="162">
                  <c:v>0.240408</c:v>
                </c:pt>
                <c:pt idx="163">
                  <c:v>0.246955</c:v>
                </c:pt>
                <c:pt idx="164">
                  <c:v>0.252927</c:v>
                </c:pt>
                <c:pt idx="165">
                  <c:v>0</c:v>
                </c:pt>
                <c:pt idx="166">
                  <c:v>0.000791</c:v>
                </c:pt>
                <c:pt idx="167">
                  <c:v>0.003576</c:v>
                </c:pt>
                <c:pt idx="168">
                  <c:v>0.007461</c:v>
                </c:pt>
                <c:pt idx="169">
                  <c:v>0.011897</c:v>
                </c:pt>
                <c:pt idx="170">
                  <c:v>0.017138</c:v>
                </c:pt>
                <c:pt idx="171">
                  <c:v>0.023277</c:v>
                </c:pt>
                <c:pt idx="172">
                  <c:v>0.030175</c:v>
                </c:pt>
                <c:pt idx="173">
                  <c:v>0.037709</c:v>
                </c:pt>
                <c:pt idx="174">
                  <c:v>0.045789</c:v>
                </c:pt>
                <c:pt idx="175">
                  <c:v>0.054337</c:v>
                </c:pt>
                <c:pt idx="176">
                  <c:v>0.063319</c:v>
                </c:pt>
                <c:pt idx="177">
                  <c:v>0.072741</c:v>
                </c:pt>
                <c:pt idx="178">
                  <c:v>0.082567</c:v>
                </c:pt>
                <c:pt idx="179">
                  <c:v>0.09271</c:v>
                </c:pt>
                <c:pt idx="180">
                  <c:v>0.103087</c:v>
                </c:pt>
                <c:pt idx="181">
                  <c:v>0.113638</c:v>
                </c:pt>
                <c:pt idx="182">
                  <c:v>0.124335</c:v>
                </c:pt>
                <c:pt idx="183">
                  <c:v>0.135187</c:v>
                </c:pt>
                <c:pt idx="184">
                  <c:v>0.146196</c:v>
                </c:pt>
                <c:pt idx="185">
                  <c:v>0.157327</c:v>
                </c:pt>
                <c:pt idx="186">
                  <c:v>0.168518</c:v>
                </c:pt>
                <c:pt idx="187">
                  <c:v>0.179691</c:v>
                </c:pt>
                <c:pt idx="188">
                  <c:v>0.190769</c:v>
                </c:pt>
                <c:pt idx="189">
                  <c:v>0.201675</c:v>
                </c:pt>
                <c:pt idx="190">
                  <c:v>0.212327</c:v>
                </c:pt>
                <c:pt idx="191">
                  <c:v>0.22264</c:v>
                </c:pt>
                <c:pt idx="192">
                  <c:v>0.23253</c:v>
                </c:pt>
                <c:pt idx="193">
                  <c:v>0.241932</c:v>
                </c:pt>
                <c:pt idx="194">
                  <c:v>0.250794</c:v>
                </c:pt>
                <c:pt idx="195">
                  <c:v>0.259084</c:v>
                </c:pt>
                <c:pt idx="196">
                  <c:v>0.266783</c:v>
                </c:pt>
                <c:pt idx="197">
                  <c:v>0.273872</c:v>
                </c:pt>
                <c:pt idx="198">
                  <c:v>0</c:v>
                </c:pt>
                <c:pt idx="199">
                  <c:v>0.000792</c:v>
                </c:pt>
                <c:pt idx="200">
                  <c:v>0.003584</c:v>
                </c:pt>
                <c:pt idx="201">
                  <c:v>0.007483</c:v>
                </c:pt>
                <c:pt idx="202">
                  <c:v>0.011947</c:v>
                </c:pt>
                <c:pt idx="203">
                  <c:v>0.017234</c:v>
                </c:pt>
                <c:pt idx="204">
                  <c:v>0.023444</c:v>
                </c:pt>
                <c:pt idx="205">
                  <c:v>0.030444</c:v>
                </c:pt>
                <c:pt idx="206">
                  <c:v>0.038117</c:v>
                </c:pt>
                <c:pt idx="207">
                  <c:v>0.046378</c:v>
                </c:pt>
                <c:pt idx="208">
                  <c:v>0.055153</c:v>
                </c:pt>
                <c:pt idx="209">
                  <c:v>0.064412</c:v>
                </c:pt>
                <c:pt idx="210">
                  <c:v>0.074167</c:v>
                </c:pt>
                <c:pt idx="211">
                  <c:v>0.084383</c:v>
                </c:pt>
                <c:pt idx="212">
                  <c:v>0.094974</c:v>
                </c:pt>
                <c:pt idx="213">
                  <c:v>0.10586</c:v>
                </c:pt>
                <c:pt idx="214">
                  <c:v>0.11698</c:v>
                </c:pt>
                <c:pt idx="215">
                  <c:v>0.128308</c:v>
                </c:pt>
                <c:pt idx="216">
                  <c:v>0.139851</c:v>
                </c:pt>
                <c:pt idx="217">
                  <c:v>0.151606</c:v>
                </c:pt>
                <c:pt idx="218">
                  <c:v>0.163537</c:v>
                </c:pt>
                <c:pt idx="219">
                  <c:v>0.175577</c:v>
                </c:pt>
                <c:pt idx="220">
                  <c:v>0.187644</c:v>
                </c:pt>
                <c:pt idx="221">
                  <c:v>0.199653</c:v>
                </c:pt>
                <c:pt idx="222">
                  <c:v>0.211522</c:v>
                </c:pt>
                <c:pt idx="223">
                  <c:v>0.223164</c:v>
                </c:pt>
                <c:pt idx="224">
                  <c:v>0.234484</c:v>
                </c:pt>
                <c:pt idx="225">
                  <c:v>0.245389</c:v>
                </c:pt>
                <c:pt idx="226">
                  <c:v>0.255805</c:v>
                </c:pt>
                <c:pt idx="227">
                  <c:v>0.265678</c:v>
                </c:pt>
                <c:pt idx="228">
                  <c:v>0.274968</c:v>
                </c:pt>
                <c:pt idx="229">
                  <c:v>0.283645</c:v>
                </c:pt>
                <c:pt idx="230">
                  <c:v>0.291682</c:v>
                </c:pt>
                <c:pt idx="231">
                  <c:v>0</c:v>
                </c:pt>
                <c:pt idx="232">
                  <c:v>0.000794</c:v>
                </c:pt>
                <c:pt idx="233">
                  <c:v>0.003592</c:v>
                </c:pt>
                <c:pt idx="234">
                  <c:v>0.007503</c:v>
                </c:pt>
                <c:pt idx="235">
                  <c:v>0.011991</c:v>
                </c:pt>
                <c:pt idx="236">
                  <c:v>0.017318</c:v>
                </c:pt>
                <c:pt idx="237">
                  <c:v>0.023589</c:v>
                </c:pt>
                <c:pt idx="238">
                  <c:v>0.030677</c:v>
                </c:pt>
                <c:pt idx="239">
                  <c:v>0.038469</c:v>
                </c:pt>
                <c:pt idx="240">
                  <c:v>0.046885</c:v>
                </c:pt>
                <c:pt idx="241">
                  <c:v>0.055856</c:v>
                </c:pt>
                <c:pt idx="242">
                  <c:v>0.065358</c:v>
                </c:pt>
                <c:pt idx="243">
                  <c:v>0.075403</c:v>
                </c:pt>
                <c:pt idx="244">
                  <c:v>0.085959</c:v>
                </c:pt>
                <c:pt idx="245">
                  <c:v>0.096942</c:v>
                </c:pt>
                <c:pt idx="246">
                  <c:v>0.108271</c:v>
                </c:pt>
                <c:pt idx="247">
                  <c:v>0.119889</c:v>
                </c:pt>
                <c:pt idx="248">
                  <c:v>0.131766</c:v>
                </c:pt>
                <c:pt idx="249">
                  <c:v>0.143909</c:v>
                </c:pt>
                <c:pt idx="250">
                  <c:v>0.156316</c:v>
                </c:pt>
                <c:pt idx="251">
                  <c:v>0.168944</c:v>
                </c:pt>
                <c:pt idx="252">
                  <c:v>0.181725</c:v>
                </c:pt>
                <c:pt idx="253">
                  <c:v>0.194575</c:v>
                </c:pt>
                <c:pt idx="254">
                  <c:v>0.207401</c:v>
                </c:pt>
                <c:pt idx="255">
                  <c:v>0.220115</c:v>
                </c:pt>
                <c:pt idx="256">
                  <c:v>0.232623</c:v>
                </c:pt>
                <c:pt idx="257">
                  <c:v>0.244825</c:v>
                </c:pt>
                <c:pt idx="258">
                  <c:v>0.256623</c:v>
                </c:pt>
                <c:pt idx="259">
                  <c:v>0.267936</c:v>
                </c:pt>
                <c:pt idx="260">
                  <c:v>0.278699</c:v>
                </c:pt>
                <c:pt idx="261">
                  <c:v>0.288868</c:v>
                </c:pt>
                <c:pt idx="262">
                  <c:v>0.298407</c:v>
                </c:pt>
                <c:pt idx="263">
                  <c:v>0.307285</c:v>
                </c:pt>
                <c:pt idx="264">
                  <c:v>0</c:v>
                </c:pt>
                <c:pt idx="265">
                  <c:v>0.000796</c:v>
                </c:pt>
                <c:pt idx="266">
                  <c:v>0.003598</c:v>
                </c:pt>
                <c:pt idx="267">
                  <c:v>0.00752</c:v>
                </c:pt>
                <c:pt idx="268">
                  <c:v>0.012029</c:v>
                </c:pt>
                <c:pt idx="269">
                  <c:v>0.017393</c:v>
                </c:pt>
                <c:pt idx="270">
                  <c:v>0.023719</c:v>
                </c:pt>
                <c:pt idx="271">
                  <c:v>0.030885</c:v>
                </c:pt>
                <c:pt idx="272">
                  <c:v>0.038782</c:v>
                </c:pt>
                <c:pt idx="273">
                  <c:v>0.047337</c:v>
                </c:pt>
                <c:pt idx="274">
                  <c:v>0.056481</c:v>
                </c:pt>
                <c:pt idx="275">
                  <c:v>0.066196</c:v>
                </c:pt>
                <c:pt idx="276">
                  <c:v>0.076497</c:v>
                </c:pt>
                <c:pt idx="277">
                  <c:v>0.087354</c:v>
                </c:pt>
                <c:pt idx="278">
                  <c:v>0.098685</c:v>
                </c:pt>
                <c:pt idx="279">
                  <c:v>0.11041</c:v>
                </c:pt>
                <c:pt idx="280">
                  <c:v>0.122473</c:v>
                </c:pt>
                <c:pt idx="281">
                  <c:v>0.134845</c:v>
                </c:pt>
                <c:pt idx="282">
                  <c:v>0.14753</c:v>
                </c:pt>
                <c:pt idx="283">
                  <c:v>0.160523</c:v>
                </c:pt>
                <c:pt idx="284">
                  <c:v>0.173782</c:v>
                </c:pt>
                <c:pt idx="285">
                  <c:v>0.187233</c:v>
                </c:pt>
                <c:pt idx="286">
                  <c:v>0.200787</c:v>
                </c:pt>
                <c:pt idx="287">
                  <c:v>0.214349</c:v>
                </c:pt>
                <c:pt idx="288">
                  <c:v>0.227824</c:v>
                </c:pt>
                <c:pt idx="289">
                  <c:v>0.241115</c:v>
                </c:pt>
                <c:pt idx="290">
                  <c:v>0.254115</c:v>
                </c:pt>
                <c:pt idx="291">
                  <c:v>0.266718</c:v>
                </c:pt>
                <c:pt idx="292">
                  <c:v>0.278837</c:v>
                </c:pt>
                <c:pt idx="293">
                  <c:v>0.290403</c:v>
                </c:pt>
                <c:pt idx="294">
                  <c:v>0.301365</c:v>
                </c:pt>
                <c:pt idx="295">
                  <c:v>0.311683</c:v>
                </c:pt>
                <c:pt idx="296">
                  <c:v>0.321319</c:v>
                </c:pt>
                <c:pt idx="297">
                  <c:v>0</c:v>
                </c:pt>
                <c:pt idx="298">
                  <c:v>0.000798</c:v>
                </c:pt>
                <c:pt idx="299">
                  <c:v>0.003606</c:v>
                </c:pt>
                <c:pt idx="300">
                  <c:v>0.007537</c:v>
                </c:pt>
                <c:pt idx="301">
                  <c:v>0.012065</c:v>
                </c:pt>
                <c:pt idx="302">
                  <c:v>0.017461</c:v>
                </c:pt>
                <c:pt idx="303">
                  <c:v>0.023836</c:v>
                </c:pt>
                <c:pt idx="304">
                  <c:v>0.031072</c:v>
                </c:pt>
                <c:pt idx="305">
                  <c:v>0.039065</c:v>
                </c:pt>
                <c:pt idx="306">
                  <c:v>0.047746</c:v>
                </c:pt>
                <c:pt idx="307">
                  <c:v>0.057049</c:v>
                </c:pt>
                <c:pt idx="308">
                  <c:v>0.066958</c:v>
                </c:pt>
                <c:pt idx="309">
                  <c:v>0.077493</c:v>
                </c:pt>
                <c:pt idx="310">
                  <c:v>0.088624</c:v>
                </c:pt>
                <c:pt idx="311">
                  <c:v>0.100273</c:v>
                </c:pt>
                <c:pt idx="312">
                  <c:v>0.112361</c:v>
                </c:pt>
                <c:pt idx="313">
                  <c:v>0.124828</c:v>
                </c:pt>
                <c:pt idx="314">
                  <c:v>0.137649</c:v>
                </c:pt>
                <c:pt idx="315">
                  <c:v>0.150826</c:v>
                </c:pt>
                <c:pt idx="316">
                  <c:v>0.164353</c:v>
                </c:pt>
                <c:pt idx="317">
                  <c:v>0.178186</c:v>
                </c:pt>
                <c:pt idx="318">
                  <c:v>0.192248</c:v>
                </c:pt>
                <c:pt idx="319">
                  <c:v>0.206444</c:v>
                </c:pt>
                <c:pt idx="320">
                  <c:v>0.220678</c:v>
                </c:pt>
                <c:pt idx="321">
                  <c:v>0.234851</c:v>
                </c:pt>
                <c:pt idx="322">
                  <c:v>0.248857</c:v>
                </c:pt>
                <c:pt idx="323">
                  <c:v>0.262583</c:v>
                </c:pt>
                <c:pt idx="324">
                  <c:v>0.275923</c:v>
                </c:pt>
                <c:pt idx="325">
                  <c:v>0.288784</c:v>
                </c:pt>
                <c:pt idx="326">
                  <c:v>0.301089</c:v>
                </c:pt>
                <c:pt idx="327">
                  <c:v>0.312781</c:v>
                </c:pt>
                <c:pt idx="328">
                  <c:v>0.323815</c:v>
                </c:pt>
                <c:pt idx="329">
                  <c:v>0.334147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[120_direct32.xlsx]energy!$D$1</c:f>
              <c:strCache>
                <c:ptCount val="1"/>
                <c:pt idx="0">
                  <c:v>Ep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([120_direct32.xlsx]energy!$D$131:$D$163,[120_direct32.xlsx]energy!$D$293:$D$325,[120_direct32.xlsx]energy!$D$455:$D$487,[120_direct32.xlsx]energy!$D$617:$D$649,[120_direct32.xlsx]energy!$D$779:$D$811,[120_direct32.xlsx]energy!$D$941:$D$973,[120_direct32.xlsx]energy!$D$1103:$D$1135,[120_direct32.xlsx]energy!$D$1265:$D$1297,[120_direct32.xlsx]energy!$D$1427:$D$1459,[120_direct32.xlsx]energy!$D$1589:$D$1621)</c:f>
              <c:numCache>
                <c:formatCode>General</c:formatCode>
                <c:ptCount val="330"/>
                <c:pt idx="0">
                  <c:v>1.05957</c:v>
                </c:pt>
                <c:pt idx="1">
                  <c:v>0.639095</c:v>
                </c:pt>
                <c:pt idx="2">
                  <c:v>0.444046</c:v>
                </c:pt>
                <c:pt idx="3">
                  <c:v>0.377977</c:v>
                </c:pt>
                <c:pt idx="4">
                  <c:v>0.303308</c:v>
                </c:pt>
                <c:pt idx="5">
                  <c:v>0.247218</c:v>
                </c:pt>
                <c:pt idx="6">
                  <c:v>0.21841</c:v>
                </c:pt>
                <c:pt idx="7">
                  <c:v>0.191384</c:v>
                </c:pt>
                <c:pt idx="8">
                  <c:v>0.165505</c:v>
                </c:pt>
                <c:pt idx="9">
                  <c:v>0.1487</c:v>
                </c:pt>
                <c:pt idx="10">
                  <c:v>0.136257</c:v>
                </c:pt>
                <c:pt idx="11">
                  <c:v>0.123684</c:v>
                </c:pt>
                <c:pt idx="12">
                  <c:v>0.113245</c:v>
                </c:pt>
                <c:pt idx="13">
                  <c:v>0.105518</c:v>
                </c:pt>
                <c:pt idx="14">
                  <c:v>0.098235</c:v>
                </c:pt>
                <c:pt idx="15">
                  <c:v>0.091414</c:v>
                </c:pt>
                <c:pt idx="16">
                  <c:v>0.086112</c:v>
                </c:pt>
                <c:pt idx="17">
                  <c:v>0.081599</c:v>
                </c:pt>
                <c:pt idx="18">
                  <c:v>0.077698</c:v>
                </c:pt>
                <c:pt idx="19">
                  <c:v>0.074383</c:v>
                </c:pt>
                <c:pt idx="20">
                  <c:v>0.071511</c:v>
                </c:pt>
                <c:pt idx="21">
                  <c:v>0.068718</c:v>
                </c:pt>
                <c:pt idx="22">
                  <c:v>0.066339</c:v>
                </c:pt>
                <c:pt idx="23">
                  <c:v>0.064208</c:v>
                </c:pt>
                <c:pt idx="24">
                  <c:v>0.062388</c:v>
                </c:pt>
                <c:pt idx="25">
                  <c:v>0.060891</c:v>
                </c:pt>
                <c:pt idx="26">
                  <c:v>0.059758</c:v>
                </c:pt>
                <c:pt idx="27">
                  <c:v>0.058613</c:v>
                </c:pt>
                <c:pt idx="28">
                  <c:v>0.057791</c:v>
                </c:pt>
                <c:pt idx="29">
                  <c:v>0.05714</c:v>
                </c:pt>
                <c:pt idx="30">
                  <c:v>0.056515</c:v>
                </c:pt>
                <c:pt idx="31">
                  <c:v>0.055841</c:v>
                </c:pt>
                <c:pt idx="32">
                  <c:v>0.055516</c:v>
                </c:pt>
                <c:pt idx="33">
                  <c:v>1.530839</c:v>
                </c:pt>
                <c:pt idx="34">
                  <c:v>1.089741</c:v>
                </c:pt>
                <c:pt idx="35">
                  <c:v>0.872985</c:v>
                </c:pt>
                <c:pt idx="36">
                  <c:v>0.785223</c:v>
                </c:pt>
                <c:pt idx="37">
                  <c:v>0.68905</c:v>
                </c:pt>
                <c:pt idx="38">
                  <c:v>0.613316</c:v>
                </c:pt>
                <c:pt idx="39">
                  <c:v>0.566385</c:v>
                </c:pt>
                <c:pt idx="40">
                  <c:v>0.522197</c:v>
                </c:pt>
                <c:pt idx="41">
                  <c:v>0.48065</c:v>
                </c:pt>
                <c:pt idx="42">
                  <c:v>0.450025</c:v>
                </c:pt>
                <c:pt idx="43">
                  <c:v>0.424747</c:v>
                </c:pt>
                <c:pt idx="44">
                  <c:v>0.400346</c:v>
                </c:pt>
                <c:pt idx="45">
                  <c:v>0.379406</c:v>
                </c:pt>
                <c:pt idx="46">
                  <c:v>0.362312</c:v>
                </c:pt>
                <c:pt idx="47">
                  <c:v>0.346327</c:v>
                </c:pt>
                <c:pt idx="48">
                  <c:v>0.332135</c:v>
                </c:pt>
                <c:pt idx="49">
                  <c:v>0.319871</c:v>
                </c:pt>
                <c:pt idx="50">
                  <c:v>0.308363</c:v>
                </c:pt>
                <c:pt idx="51">
                  <c:v>0.297928</c:v>
                </c:pt>
                <c:pt idx="52">
                  <c:v>0.288854</c:v>
                </c:pt>
                <c:pt idx="53">
                  <c:v>0.280775</c:v>
                </c:pt>
                <c:pt idx="54">
                  <c:v>0.273196</c:v>
                </c:pt>
                <c:pt idx="55">
                  <c:v>0.266529</c:v>
                </c:pt>
                <c:pt idx="56">
                  <c:v>0.260609</c:v>
                </c:pt>
                <c:pt idx="57">
                  <c:v>0.255313</c:v>
                </c:pt>
                <c:pt idx="58">
                  <c:v>0.250839</c:v>
                </c:pt>
                <c:pt idx="59">
                  <c:v>0.246999</c:v>
                </c:pt>
                <c:pt idx="60">
                  <c:v>0.243594</c:v>
                </c:pt>
                <c:pt idx="61">
                  <c:v>0.240649</c:v>
                </c:pt>
                <c:pt idx="62">
                  <c:v>0.238291</c:v>
                </c:pt>
                <c:pt idx="63">
                  <c:v>0.236384</c:v>
                </c:pt>
                <c:pt idx="64">
                  <c:v>0.234681</c:v>
                </c:pt>
                <c:pt idx="65">
                  <c:v>0.233348</c:v>
                </c:pt>
                <c:pt idx="66">
                  <c:v>1.913722</c:v>
                </c:pt>
                <c:pt idx="67">
                  <c:v>1.473781</c:v>
                </c:pt>
                <c:pt idx="68">
                  <c:v>1.257528</c:v>
                </c:pt>
                <c:pt idx="69">
                  <c:v>1.169231</c:v>
                </c:pt>
                <c:pt idx="70">
                  <c:v>1.071496</c:v>
                </c:pt>
                <c:pt idx="71">
                  <c:v>0.99342</c:v>
                </c:pt>
                <c:pt idx="72">
                  <c:v>0.943068</c:v>
                </c:pt>
                <c:pt idx="73">
                  <c:v>0.895159</c:v>
                </c:pt>
                <c:pt idx="74">
                  <c:v>0.849667</c:v>
                </c:pt>
                <c:pt idx="75">
                  <c:v>0.814611</c:v>
                </c:pt>
                <c:pt idx="76">
                  <c:v>0.78478</c:v>
                </c:pt>
                <c:pt idx="77">
                  <c:v>0.75549</c:v>
                </c:pt>
                <c:pt idx="78">
                  <c:v>0.729778</c:v>
                </c:pt>
                <c:pt idx="79">
                  <c:v>0.707667</c:v>
                </c:pt>
                <c:pt idx="80">
                  <c:v>0.686801</c:v>
                </c:pt>
                <c:pt idx="81">
                  <c:v>0.66751</c:v>
                </c:pt>
                <c:pt idx="82">
                  <c:v>0.650647</c:v>
                </c:pt>
                <c:pt idx="83">
                  <c:v>0.634712</c:v>
                </c:pt>
                <c:pt idx="84">
                  <c:v>0.619889</c:v>
                </c:pt>
                <c:pt idx="85">
                  <c:v>0.606546</c:v>
                </c:pt>
                <c:pt idx="86">
                  <c:v>0.594087</c:v>
                </c:pt>
                <c:pt idx="87">
                  <c:v>0.582399</c:v>
                </c:pt>
                <c:pt idx="88">
                  <c:v>0.571726</c:v>
                </c:pt>
                <c:pt idx="89">
                  <c:v>0.561936</c:v>
                </c:pt>
                <c:pt idx="90">
                  <c:v>0.553016</c:v>
                </c:pt>
                <c:pt idx="91">
                  <c:v>0.54516</c:v>
                </c:pt>
                <c:pt idx="92">
                  <c:v>0.53805</c:v>
                </c:pt>
                <c:pt idx="93">
                  <c:v>0.531661</c:v>
                </c:pt>
                <c:pt idx="94">
                  <c:v>0.526085</c:v>
                </c:pt>
                <c:pt idx="95">
                  <c:v>0.521333</c:v>
                </c:pt>
                <c:pt idx="96">
                  <c:v>0.517169</c:v>
                </c:pt>
                <c:pt idx="97">
                  <c:v>0.513448</c:v>
                </c:pt>
                <c:pt idx="98">
                  <c:v>0.510326</c:v>
                </c:pt>
                <c:pt idx="99">
                  <c:v>2.322639</c:v>
                </c:pt>
                <c:pt idx="100">
                  <c:v>1.884202</c:v>
                </c:pt>
                <c:pt idx="101">
                  <c:v>1.668866</c:v>
                </c:pt>
                <c:pt idx="102">
                  <c:v>1.580985</c:v>
                </c:pt>
                <c:pt idx="103">
                  <c:v>1.483372</c:v>
                </c:pt>
                <c:pt idx="104">
                  <c:v>1.404945</c:v>
                </c:pt>
                <c:pt idx="105">
                  <c:v>1.353984</c:v>
                </c:pt>
                <c:pt idx="106">
                  <c:v>1.304899</c:v>
                </c:pt>
                <c:pt idx="107">
                  <c:v>1.257917</c:v>
                </c:pt>
                <c:pt idx="108">
                  <c:v>1.22113</c:v>
                </c:pt>
                <c:pt idx="109">
                  <c:v>1.189063</c:v>
                </c:pt>
                <c:pt idx="110">
                  <c:v>1.157472</c:v>
                </c:pt>
                <c:pt idx="111">
                  <c:v>1.129173</c:v>
                </c:pt>
                <c:pt idx="112">
                  <c:v>1.104191</c:v>
                </c:pt>
                <c:pt idx="113">
                  <c:v>1.080279</c:v>
                </c:pt>
                <c:pt idx="114">
                  <c:v>1.057995</c:v>
                </c:pt>
                <c:pt idx="115">
                  <c:v>1.037799</c:v>
                </c:pt>
                <c:pt idx="116">
                  <c:v>1.018613</c:v>
                </c:pt>
                <c:pt idx="117">
                  <c:v>1.000619</c:v>
                </c:pt>
                <c:pt idx="118">
                  <c:v>0.98401</c:v>
                </c:pt>
                <c:pt idx="119">
                  <c:v>0.968473</c:v>
                </c:pt>
                <c:pt idx="120">
                  <c:v>0.953762</c:v>
                </c:pt>
                <c:pt idx="121">
                  <c:v>0.940056</c:v>
                </c:pt>
                <c:pt idx="122">
                  <c:v>0.927426</c:v>
                </c:pt>
                <c:pt idx="123">
                  <c:v>0.915641</c:v>
                </c:pt>
                <c:pt idx="124">
                  <c:v>0.905076</c:v>
                </c:pt>
                <c:pt idx="125">
                  <c:v>0.895236</c:v>
                </c:pt>
                <c:pt idx="126">
                  <c:v>0.886476</c:v>
                </c:pt>
                <c:pt idx="127">
                  <c:v>0.878399</c:v>
                </c:pt>
                <c:pt idx="128">
                  <c:v>0.871404</c:v>
                </c:pt>
                <c:pt idx="129">
                  <c:v>0.864992</c:v>
                </c:pt>
                <c:pt idx="130">
                  <c:v>0.859381</c:v>
                </c:pt>
                <c:pt idx="131">
                  <c:v>0.854287</c:v>
                </c:pt>
                <c:pt idx="132">
                  <c:v>2.7655</c:v>
                </c:pt>
                <c:pt idx="133">
                  <c:v>2.326582</c:v>
                </c:pt>
                <c:pt idx="134">
                  <c:v>2.110857</c:v>
                </c:pt>
                <c:pt idx="135">
                  <c:v>2.022489</c:v>
                </c:pt>
                <c:pt idx="136">
                  <c:v>1.924078</c:v>
                </c:pt>
                <c:pt idx="137">
                  <c:v>1.844854</c:v>
                </c:pt>
                <c:pt idx="138">
                  <c:v>1.792843</c:v>
                </c:pt>
                <c:pt idx="139">
                  <c:v>1.742654</c:v>
                </c:pt>
                <c:pt idx="140">
                  <c:v>1.694426</c:v>
                </c:pt>
                <c:pt idx="141">
                  <c:v>1.656034</c:v>
                </c:pt>
                <c:pt idx="142">
                  <c:v>1.622401</c:v>
                </c:pt>
                <c:pt idx="143">
                  <c:v>1.589008</c:v>
                </c:pt>
                <c:pt idx="144">
                  <c:v>1.558677</c:v>
                </c:pt>
                <c:pt idx="145">
                  <c:v>1.531675</c:v>
                </c:pt>
                <c:pt idx="146">
                  <c:v>1.505412</c:v>
                </c:pt>
                <c:pt idx="147">
                  <c:v>1.48096</c:v>
                </c:pt>
                <c:pt idx="148">
                  <c:v>1.458471</c:v>
                </c:pt>
                <c:pt idx="149">
                  <c:v>1.436857</c:v>
                </c:pt>
                <c:pt idx="150">
                  <c:v>1.416472</c:v>
                </c:pt>
                <c:pt idx="151">
                  <c:v>1.397503</c:v>
                </c:pt>
                <c:pt idx="152">
                  <c:v>1.379681</c:v>
                </c:pt>
                <c:pt idx="153">
                  <c:v>1.362415</c:v>
                </c:pt>
                <c:pt idx="154">
                  <c:v>1.346402</c:v>
                </c:pt>
                <c:pt idx="155">
                  <c:v>1.331528</c:v>
                </c:pt>
                <c:pt idx="156">
                  <c:v>1.317536</c:v>
                </c:pt>
                <c:pt idx="157">
                  <c:v>1.304691</c:v>
                </c:pt>
                <c:pt idx="158">
                  <c:v>1.292881</c:v>
                </c:pt>
                <c:pt idx="159">
                  <c:v>1.281983</c:v>
                </c:pt>
                <c:pt idx="160">
                  <c:v>1.27209</c:v>
                </c:pt>
                <c:pt idx="161">
                  <c:v>1.263153</c:v>
                </c:pt>
                <c:pt idx="162">
                  <c:v>1.25518</c:v>
                </c:pt>
                <c:pt idx="163">
                  <c:v>1.247817</c:v>
                </c:pt>
                <c:pt idx="164">
                  <c:v>1.241327</c:v>
                </c:pt>
                <c:pt idx="165">
                  <c:v>3.229877</c:v>
                </c:pt>
                <c:pt idx="166">
                  <c:v>2.790463</c:v>
                </c:pt>
                <c:pt idx="167">
                  <c:v>2.574165</c:v>
                </c:pt>
                <c:pt idx="168">
                  <c:v>2.485017</c:v>
                </c:pt>
                <c:pt idx="169">
                  <c:v>2.385658</c:v>
                </c:pt>
                <c:pt idx="170">
                  <c:v>2.305488</c:v>
                </c:pt>
                <c:pt idx="171">
                  <c:v>2.252397</c:v>
                </c:pt>
                <c:pt idx="172">
                  <c:v>2.200913</c:v>
                </c:pt>
                <c:pt idx="173">
                  <c:v>2.151309</c:v>
                </c:pt>
                <c:pt idx="174">
                  <c:v>2.111515</c:v>
                </c:pt>
                <c:pt idx="175">
                  <c:v>2.076422</c:v>
                </c:pt>
                <c:pt idx="176">
                  <c:v>2.041337</c:v>
                </c:pt>
                <c:pt idx="177">
                  <c:v>2.009263</c:v>
                </c:pt>
                <c:pt idx="178">
                  <c:v>1.98043</c:v>
                </c:pt>
                <c:pt idx="179">
                  <c:v>1.952536</c:v>
                </c:pt>
                <c:pt idx="180">
                  <c:v>1.926067</c:v>
                </c:pt>
                <c:pt idx="181">
                  <c:v>1.901727</c:v>
                </c:pt>
                <c:pt idx="182">
                  <c:v>1.878249</c:v>
                </c:pt>
                <c:pt idx="183">
                  <c:v>1.855918</c:v>
                </c:pt>
                <c:pt idx="184">
                  <c:v>1.834993</c:v>
                </c:pt>
                <c:pt idx="185">
                  <c:v>1.815165</c:v>
                </c:pt>
                <c:pt idx="186">
                  <c:v>1.796077</c:v>
                </c:pt>
                <c:pt idx="187">
                  <c:v>1.778274</c:v>
                </c:pt>
                <c:pt idx="188">
                  <c:v>1.761414</c:v>
                </c:pt>
                <c:pt idx="189">
                  <c:v>1.745687</c:v>
                </c:pt>
                <c:pt idx="190">
                  <c:v>1.731063</c:v>
                </c:pt>
                <c:pt idx="191">
                  <c:v>1.717647</c:v>
                </c:pt>
                <c:pt idx="192">
                  <c:v>1.705054</c:v>
                </c:pt>
                <c:pt idx="193">
                  <c:v>1.693576</c:v>
                </c:pt>
                <c:pt idx="194">
                  <c:v>1.683216</c:v>
                </c:pt>
                <c:pt idx="195">
                  <c:v>1.673669</c:v>
                </c:pt>
                <c:pt idx="196">
                  <c:v>1.665053</c:v>
                </c:pt>
                <c:pt idx="197">
                  <c:v>1.657206</c:v>
                </c:pt>
                <c:pt idx="198">
                  <c:v>3.708954</c:v>
                </c:pt>
                <c:pt idx="199">
                  <c:v>3.268958</c:v>
                </c:pt>
                <c:pt idx="200">
                  <c:v>3.05215</c:v>
                </c:pt>
                <c:pt idx="201">
                  <c:v>2.962403</c:v>
                </c:pt>
                <c:pt idx="202">
                  <c:v>2.862307</c:v>
                </c:pt>
                <c:pt idx="203">
                  <c:v>2.781265</c:v>
                </c:pt>
                <c:pt idx="204">
                  <c:v>2.72722</c:v>
                </c:pt>
                <c:pt idx="205">
                  <c:v>2.674703</c:v>
                </c:pt>
                <c:pt idx="206">
                  <c:v>2.623975</c:v>
                </c:pt>
                <c:pt idx="207">
                  <c:v>2.582873</c:v>
                </c:pt>
                <c:pt idx="208">
                  <c:v>2.54632</c:v>
                </c:pt>
                <c:pt idx="209">
                  <c:v>2.509927</c:v>
                </c:pt>
                <c:pt idx="210">
                  <c:v>2.476432</c:v>
                </c:pt>
                <c:pt idx="211">
                  <c:v>2.446083</c:v>
                </c:pt>
                <c:pt idx="212">
                  <c:v>2.416644</c:v>
                </c:pt>
                <c:pt idx="213">
                  <c:v>2.388616</c:v>
                </c:pt>
                <c:pt idx="214">
                  <c:v>2.362614</c:v>
                </c:pt>
                <c:pt idx="215">
                  <c:v>2.337637</c:v>
                </c:pt>
                <c:pt idx="216">
                  <c:v>2.313622</c:v>
                </c:pt>
                <c:pt idx="217">
                  <c:v>2.291082</c:v>
                </c:pt>
                <c:pt idx="218">
                  <c:v>2.269572</c:v>
                </c:pt>
                <c:pt idx="219">
                  <c:v>2.24889</c:v>
                </c:pt>
                <c:pt idx="220">
                  <c:v>2.229511</c:v>
                </c:pt>
                <c:pt idx="221">
                  <c:v>2.211074</c:v>
                </c:pt>
                <c:pt idx="222">
                  <c:v>2.193841</c:v>
                </c:pt>
                <c:pt idx="223">
                  <c:v>2.177721</c:v>
                </c:pt>
                <c:pt idx="224">
                  <c:v>2.16274</c:v>
                </c:pt>
                <c:pt idx="225">
                  <c:v>2.14883</c:v>
                </c:pt>
                <c:pt idx="226">
                  <c:v>2.135969</c:v>
                </c:pt>
                <c:pt idx="227">
                  <c:v>2.124398</c:v>
                </c:pt>
                <c:pt idx="228">
                  <c:v>2.113633</c:v>
                </c:pt>
                <c:pt idx="229">
                  <c:v>2.103826</c:v>
                </c:pt>
                <c:pt idx="230">
                  <c:v>2.094948</c:v>
                </c:pt>
                <c:pt idx="231">
                  <c:v>4.200382</c:v>
                </c:pt>
                <c:pt idx="232">
                  <c:v>3.759893</c:v>
                </c:pt>
                <c:pt idx="233">
                  <c:v>3.542607</c:v>
                </c:pt>
                <c:pt idx="234">
                  <c:v>3.452429</c:v>
                </c:pt>
                <c:pt idx="235">
                  <c:v>3.351602</c:v>
                </c:pt>
                <c:pt idx="236">
                  <c:v>3.269922</c:v>
                </c:pt>
                <c:pt idx="237">
                  <c:v>3.215069</c:v>
                </c:pt>
                <c:pt idx="238">
                  <c:v>3.161561</c:v>
                </c:pt>
                <c:pt idx="239">
                  <c:v>3.109826</c:v>
                </c:pt>
                <c:pt idx="240">
                  <c:v>3.067799</c:v>
                </c:pt>
                <c:pt idx="241">
                  <c:v>3.030042</c:v>
                </c:pt>
                <c:pt idx="242">
                  <c:v>2.992419</c:v>
                </c:pt>
                <c:pt idx="243">
                  <c:v>2.957559</c:v>
                </c:pt>
                <c:pt idx="244">
                  <c:v>2.925901</c:v>
                </c:pt>
                <c:pt idx="245">
                  <c:v>2.895198</c:v>
                </c:pt>
                <c:pt idx="246">
                  <c:v>2.865741</c:v>
                </c:pt>
                <c:pt idx="247">
                  <c:v>2.838419</c:v>
                </c:pt>
                <c:pt idx="248">
                  <c:v>2.811897</c:v>
                </c:pt>
                <c:pt idx="249">
                  <c:v>2.786407</c:v>
                </c:pt>
                <c:pt idx="250">
                  <c:v>2.762499</c:v>
                </c:pt>
                <c:pt idx="251">
                  <c:v>2.739575</c:v>
                </c:pt>
                <c:pt idx="252">
                  <c:v>2.717542</c:v>
                </c:pt>
                <c:pt idx="253">
                  <c:v>2.696767</c:v>
                </c:pt>
                <c:pt idx="254">
                  <c:v>2.676989</c:v>
                </c:pt>
                <c:pt idx="255">
                  <c:v>2.658276</c:v>
                </c:pt>
                <c:pt idx="256">
                  <c:v>2.640926</c:v>
                </c:pt>
                <c:pt idx="257">
                  <c:v>2.624562</c:v>
                </c:pt>
                <c:pt idx="258">
                  <c:v>2.609502</c:v>
                </c:pt>
                <c:pt idx="259">
                  <c:v>2.595506</c:v>
                </c:pt>
                <c:pt idx="260">
                  <c:v>2.582714</c:v>
                </c:pt>
                <c:pt idx="261">
                  <c:v>2.570929</c:v>
                </c:pt>
                <c:pt idx="262">
                  <c:v>2.560221</c:v>
                </c:pt>
                <c:pt idx="263">
                  <c:v>2.550282</c:v>
                </c:pt>
                <c:pt idx="264">
                  <c:v>4.70349</c:v>
                </c:pt>
                <c:pt idx="265">
                  <c:v>4.262326</c:v>
                </c:pt>
                <c:pt idx="266">
                  <c:v>4.044865</c:v>
                </c:pt>
                <c:pt idx="267">
                  <c:v>3.954153</c:v>
                </c:pt>
                <c:pt idx="268">
                  <c:v>3.852829</c:v>
                </c:pt>
                <c:pt idx="269">
                  <c:v>3.770633</c:v>
                </c:pt>
                <c:pt idx="270">
                  <c:v>3.715041</c:v>
                </c:pt>
                <c:pt idx="271">
                  <c:v>3.660595</c:v>
                </c:pt>
                <c:pt idx="272">
                  <c:v>3.608024</c:v>
                </c:pt>
                <c:pt idx="273">
                  <c:v>3.56502</c:v>
                </c:pt>
                <c:pt idx="274">
                  <c:v>3.526255</c:v>
                </c:pt>
                <c:pt idx="275">
                  <c:v>3.487491</c:v>
                </c:pt>
                <c:pt idx="276">
                  <c:v>3.451635</c:v>
                </c:pt>
                <c:pt idx="277">
                  <c:v>3.418647</c:v>
                </c:pt>
                <c:pt idx="278">
                  <c:v>3.386827</c:v>
                </c:pt>
                <c:pt idx="279">
                  <c:v>3.356118</c:v>
                </c:pt>
                <c:pt idx="280">
                  <c:v>3.327432</c:v>
                </c:pt>
                <c:pt idx="281">
                  <c:v>3.299686</c:v>
                </c:pt>
                <c:pt idx="282">
                  <c:v>3.272964</c:v>
                </c:pt>
                <c:pt idx="283">
                  <c:v>3.24769</c:v>
                </c:pt>
                <c:pt idx="284">
                  <c:v>3.223379</c:v>
                </c:pt>
                <c:pt idx="285">
                  <c:v>3.200262</c:v>
                </c:pt>
                <c:pt idx="286">
                  <c:v>3.177978</c:v>
                </c:pt>
                <c:pt idx="287">
                  <c:v>3.15713</c:v>
                </c:pt>
                <c:pt idx="288">
                  <c:v>3.137235</c:v>
                </c:pt>
                <c:pt idx="289">
                  <c:v>3.118701</c:v>
                </c:pt>
                <c:pt idx="290">
                  <c:v>3.101368</c:v>
                </c:pt>
                <c:pt idx="291">
                  <c:v>3.085026</c:v>
                </c:pt>
                <c:pt idx="292">
                  <c:v>3.069925</c:v>
                </c:pt>
                <c:pt idx="293">
                  <c:v>3.056094</c:v>
                </c:pt>
                <c:pt idx="294">
                  <c:v>3.043439</c:v>
                </c:pt>
                <c:pt idx="295">
                  <c:v>3.031573</c:v>
                </c:pt>
                <c:pt idx="296">
                  <c:v>3.020958</c:v>
                </c:pt>
                <c:pt idx="297">
                  <c:v>5.217701</c:v>
                </c:pt>
                <c:pt idx="298">
                  <c:v>4.775965</c:v>
                </c:pt>
                <c:pt idx="299">
                  <c:v>4.55804</c:v>
                </c:pt>
                <c:pt idx="300">
                  <c:v>4.467122</c:v>
                </c:pt>
                <c:pt idx="301">
                  <c:v>4.365241</c:v>
                </c:pt>
                <c:pt idx="302">
                  <c:v>4.282319</c:v>
                </c:pt>
                <c:pt idx="303">
                  <c:v>4.226185</c:v>
                </c:pt>
                <c:pt idx="304">
                  <c:v>4.171128</c:v>
                </c:pt>
                <c:pt idx="305">
                  <c:v>4.117662</c:v>
                </c:pt>
                <c:pt idx="306">
                  <c:v>4.073761</c:v>
                </c:pt>
                <c:pt idx="307">
                  <c:v>4.034081</c:v>
                </c:pt>
                <c:pt idx="308">
                  <c:v>3.994363</c:v>
                </c:pt>
                <c:pt idx="309">
                  <c:v>3.957326</c:v>
                </c:pt>
                <c:pt idx="310">
                  <c:v>3.923521</c:v>
                </c:pt>
                <c:pt idx="311">
                  <c:v>3.890366</c:v>
                </c:pt>
                <c:pt idx="312">
                  <c:v>3.858617</c:v>
                </c:pt>
                <c:pt idx="313">
                  <c:v>3.828748</c:v>
                </c:pt>
                <c:pt idx="314">
                  <c:v>3.799773</c:v>
                </c:pt>
                <c:pt idx="315">
                  <c:v>3.771974</c:v>
                </c:pt>
                <c:pt idx="316">
                  <c:v>3.74546</c:v>
                </c:pt>
                <c:pt idx="317">
                  <c:v>3.720255</c:v>
                </c:pt>
                <c:pt idx="318">
                  <c:v>3.695715</c:v>
                </c:pt>
                <c:pt idx="319">
                  <c:v>3.672379</c:v>
                </c:pt>
                <c:pt idx="320">
                  <c:v>3.650297</c:v>
                </c:pt>
                <c:pt idx="321">
                  <c:v>3.629284</c:v>
                </c:pt>
                <c:pt idx="322">
                  <c:v>3.60967</c:v>
                </c:pt>
                <c:pt idx="323">
                  <c:v>3.591159</c:v>
                </c:pt>
                <c:pt idx="324">
                  <c:v>3.573911</c:v>
                </c:pt>
                <c:pt idx="325">
                  <c:v>3.55795</c:v>
                </c:pt>
                <c:pt idx="326">
                  <c:v>3.543161</c:v>
                </c:pt>
                <c:pt idx="327">
                  <c:v>3.529482</c:v>
                </c:pt>
                <c:pt idx="328">
                  <c:v>3.516871</c:v>
                </c:pt>
                <c:pt idx="329">
                  <c:v>3.505375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[120_direct32.xlsx]energy!$E$1</c:f>
              <c:strCache>
                <c:ptCount val="1"/>
                <c:pt idx="0">
                  <c:v>deltaX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([120_direct32.xlsx]energy!$E$131:$E$163,[120_direct32.xlsx]energy!$E$293:$E$325,[120_direct32.xlsx]energy!$E$455:$E$487,[120_direct32.xlsx]energy!$E$617:$E$649,[120_direct32.xlsx]energy!$E$779:$E$811,[120_direct32.xlsx]energy!$E$941:$E$973,[120_direct32.xlsx]energy!$E$1103:$E$1135,[120_direct32.xlsx]energy!$E$1265:$E$1297,[120_direct32.xlsx]energy!$E$1427:$E$1459,[120_direct32.xlsx]energy!$E$1589:$E$1621)</c:f>
              <c:numCache>
                <c:formatCode>General</c:formatCode>
                <c:ptCount val="330"/>
                <c:pt idx="0">
                  <c:v>0</c:v>
                </c:pt>
                <c:pt idx="1">
                  <c:v>0.020388</c:v>
                </c:pt>
                <c:pt idx="2">
                  <c:v>0.022519</c:v>
                </c:pt>
                <c:pt idx="3">
                  <c:v>0.018536</c:v>
                </c:pt>
                <c:pt idx="4">
                  <c:v>0.016817</c:v>
                </c:pt>
                <c:pt idx="5">
                  <c:v>0.016312</c:v>
                </c:pt>
                <c:pt idx="6">
                  <c:v>0.014587</c:v>
                </c:pt>
                <c:pt idx="7">
                  <c:v>0.013159</c:v>
                </c:pt>
                <c:pt idx="8">
                  <c:v>0.012653</c:v>
                </c:pt>
                <c:pt idx="9">
                  <c:v>0.011998</c:v>
                </c:pt>
                <c:pt idx="10">
                  <c:v>0.011054</c:v>
                </c:pt>
                <c:pt idx="11">
                  <c:v>0.010297</c:v>
                </c:pt>
                <c:pt idx="12">
                  <c:v>0.009702</c:v>
                </c:pt>
                <c:pt idx="13">
                  <c:v>0.009079</c:v>
                </c:pt>
                <c:pt idx="14">
                  <c:v>0.008503</c:v>
                </c:pt>
                <c:pt idx="15">
                  <c:v>0.008091</c:v>
                </c:pt>
                <c:pt idx="16">
                  <c:v>0.007721</c:v>
                </c:pt>
                <c:pt idx="17">
                  <c:v>0.007344</c:v>
                </c:pt>
                <c:pt idx="18">
                  <c:v>0.006963</c:v>
                </c:pt>
                <c:pt idx="19">
                  <c:v>0.006578</c:v>
                </c:pt>
                <c:pt idx="20">
                  <c:v>0.006173</c:v>
                </c:pt>
                <c:pt idx="21">
                  <c:v>0.005814</c:v>
                </c:pt>
                <c:pt idx="22">
                  <c:v>0.005536</c:v>
                </c:pt>
                <c:pt idx="23">
                  <c:v>0.00526</c:v>
                </c:pt>
                <c:pt idx="24">
                  <c:v>0.005018</c:v>
                </c:pt>
                <c:pt idx="25">
                  <c:v>0.00476</c:v>
                </c:pt>
                <c:pt idx="26">
                  <c:v>0.00448</c:v>
                </c:pt>
                <c:pt idx="27">
                  <c:v>0.004231</c:v>
                </c:pt>
                <c:pt idx="28">
                  <c:v>0.003985</c:v>
                </c:pt>
                <c:pt idx="29">
                  <c:v>0.003735</c:v>
                </c:pt>
                <c:pt idx="30">
                  <c:v>0.003494</c:v>
                </c:pt>
                <c:pt idx="31">
                  <c:v>0.003282</c:v>
                </c:pt>
                <c:pt idx="32">
                  <c:v>0.003128</c:v>
                </c:pt>
                <c:pt idx="33">
                  <c:v>0</c:v>
                </c:pt>
                <c:pt idx="34">
                  <c:v>0.02079</c:v>
                </c:pt>
                <c:pt idx="35">
                  <c:v>0.023187</c:v>
                </c:pt>
                <c:pt idx="36">
                  <c:v>0.0196</c:v>
                </c:pt>
                <c:pt idx="37">
                  <c:v>0.018254</c:v>
                </c:pt>
                <c:pt idx="38">
                  <c:v>0.017983</c:v>
                </c:pt>
                <c:pt idx="39">
                  <c:v>0.016572</c:v>
                </c:pt>
                <c:pt idx="40">
                  <c:v>0.015457</c:v>
                </c:pt>
                <c:pt idx="41">
                  <c:v>0.015124</c:v>
                </c:pt>
                <c:pt idx="42">
                  <c:v>0.014591</c:v>
                </c:pt>
                <c:pt idx="43">
                  <c:v>0.013788</c:v>
                </c:pt>
                <c:pt idx="44">
                  <c:v>0.013148</c:v>
                </c:pt>
                <c:pt idx="45">
                  <c:v>0.012586</c:v>
                </c:pt>
                <c:pt idx="46">
                  <c:v>0.011922</c:v>
                </c:pt>
                <c:pt idx="47">
                  <c:v>0.011308</c:v>
                </c:pt>
                <c:pt idx="48">
                  <c:v>0.01079</c:v>
                </c:pt>
                <c:pt idx="49">
                  <c:v>0.010288</c:v>
                </c:pt>
                <c:pt idx="50">
                  <c:v>0.009852</c:v>
                </c:pt>
                <c:pt idx="51">
                  <c:v>0.009491</c:v>
                </c:pt>
                <c:pt idx="52">
                  <c:v>0.009083</c:v>
                </c:pt>
                <c:pt idx="53">
                  <c:v>0.008641</c:v>
                </c:pt>
                <c:pt idx="54">
                  <c:v>0.008224</c:v>
                </c:pt>
                <c:pt idx="55">
                  <c:v>0.007824</c:v>
                </c:pt>
                <c:pt idx="56">
                  <c:v>0.007423</c:v>
                </c:pt>
                <c:pt idx="57">
                  <c:v>0.007042</c:v>
                </c:pt>
                <c:pt idx="58">
                  <c:v>0.006639</c:v>
                </c:pt>
                <c:pt idx="59">
                  <c:v>0.006226</c:v>
                </c:pt>
                <c:pt idx="60">
                  <c:v>0.005832</c:v>
                </c:pt>
                <c:pt idx="61">
                  <c:v>0.005446</c:v>
                </c:pt>
                <c:pt idx="62">
                  <c:v>0.005058</c:v>
                </c:pt>
                <c:pt idx="63">
                  <c:v>0.004712</c:v>
                </c:pt>
                <c:pt idx="64">
                  <c:v>0.004398</c:v>
                </c:pt>
                <c:pt idx="65">
                  <c:v>0.004138</c:v>
                </c:pt>
                <c:pt idx="66">
                  <c:v>0</c:v>
                </c:pt>
                <c:pt idx="67">
                  <c:v>0.020767</c:v>
                </c:pt>
                <c:pt idx="68">
                  <c:v>0.023154</c:v>
                </c:pt>
                <c:pt idx="69">
                  <c:v>0.019572</c:v>
                </c:pt>
                <c:pt idx="70">
                  <c:v>0.018263</c:v>
                </c:pt>
                <c:pt idx="71">
                  <c:v>0.018051</c:v>
                </c:pt>
                <c:pt idx="72">
                  <c:v>0.01673</c:v>
                </c:pt>
                <c:pt idx="73">
                  <c:v>0.01572</c:v>
                </c:pt>
                <c:pt idx="74">
                  <c:v>0.015479</c:v>
                </c:pt>
                <c:pt idx="75">
                  <c:v>0.015047</c:v>
                </c:pt>
                <c:pt idx="76">
                  <c:v>0.01436</c:v>
                </c:pt>
                <c:pt idx="77">
                  <c:v>0.013821</c:v>
                </c:pt>
                <c:pt idx="78">
                  <c:v>0.013368</c:v>
                </c:pt>
                <c:pt idx="79">
                  <c:v>0.012832</c:v>
                </c:pt>
                <c:pt idx="80">
                  <c:v>0.012322</c:v>
                </c:pt>
                <c:pt idx="81">
                  <c:v>0.011893</c:v>
                </c:pt>
                <c:pt idx="82">
                  <c:v>0.011465</c:v>
                </c:pt>
                <c:pt idx="83">
                  <c:v>0.011068</c:v>
                </c:pt>
                <c:pt idx="84">
                  <c:v>0.010706</c:v>
                </c:pt>
                <c:pt idx="85">
                  <c:v>0.010313</c:v>
                </c:pt>
                <c:pt idx="86">
                  <c:v>0.009887</c:v>
                </c:pt>
                <c:pt idx="87">
                  <c:v>0.009478</c:v>
                </c:pt>
                <c:pt idx="88">
                  <c:v>0.009088</c:v>
                </c:pt>
                <c:pt idx="89">
                  <c:v>0.008692</c:v>
                </c:pt>
                <c:pt idx="90">
                  <c:v>0.008304</c:v>
                </c:pt>
                <c:pt idx="91">
                  <c:v>0.007889</c:v>
                </c:pt>
                <c:pt idx="92">
                  <c:v>0.007453</c:v>
                </c:pt>
                <c:pt idx="93">
                  <c:v>0.007028</c:v>
                </c:pt>
                <c:pt idx="94">
                  <c:v>0.006596</c:v>
                </c:pt>
                <c:pt idx="95">
                  <c:v>0.006148</c:v>
                </c:pt>
                <c:pt idx="96">
                  <c:v>0.005725</c:v>
                </c:pt>
                <c:pt idx="97">
                  <c:v>0.005327</c:v>
                </c:pt>
                <c:pt idx="98">
                  <c:v>0.004963</c:v>
                </c:pt>
                <c:pt idx="99">
                  <c:v>0</c:v>
                </c:pt>
                <c:pt idx="100">
                  <c:v>0.020738</c:v>
                </c:pt>
                <c:pt idx="101">
                  <c:v>0.02311</c:v>
                </c:pt>
                <c:pt idx="102">
                  <c:v>0.019526</c:v>
                </c:pt>
                <c:pt idx="103">
                  <c:v>0.01822</c:v>
                </c:pt>
                <c:pt idx="104">
                  <c:v>0.018019</c:v>
                </c:pt>
                <c:pt idx="105">
                  <c:v>0.016721</c:v>
                </c:pt>
                <c:pt idx="106">
                  <c:v>0.015749</c:v>
                </c:pt>
                <c:pt idx="107">
                  <c:v>0.015552</c:v>
                </c:pt>
                <c:pt idx="108">
                  <c:v>0.015175</c:v>
                </c:pt>
                <c:pt idx="109">
                  <c:v>0.014552</c:v>
                </c:pt>
                <c:pt idx="110">
                  <c:v>0.014086</c:v>
                </c:pt>
                <c:pt idx="111">
                  <c:v>0.013705</c:v>
                </c:pt>
                <c:pt idx="112">
                  <c:v>0.013246</c:v>
                </c:pt>
                <c:pt idx="113">
                  <c:v>0.012816</c:v>
                </c:pt>
                <c:pt idx="114">
                  <c:v>0.01246</c:v>
                </c:pt>
                <c:pt idx="115">
                  <c:v>0.012104</c:v>
                </c:pt>
                <c:pt idx="116">
                  <c:v>0.011773</c:v>
                </c:pt>
                <c:pt idx="117">
                  <c:v>0.011458</c:v>
                </c:pt>
                <c:pt idx="118">
                  <c:v>0.011104</c:v>
                </c:pt>
                <c:pt idx="119">
                  <c:v>0.010701</c:v>
                </c:pt>
                <c:pt idx="120">
                  <c:v>0.01031</c:v>
                </c:pt>
                <c:pt idx="121">
                  <c:v>0.009926</c:v>
                </c:pt>
                <c:pt idx="122">
                  <c:v>0.009529</c:v>
                </c:pt>
                <c:pt idx="123">
                  <c:v>0.009128</c:v>
                </c:pt>
                <c:pt idx="124">
                  <c:v>0.008698</c:v>
                </c:pt>
                <c:pt idx="125">
                  <c:v>0.008245</c:v>
                </c:pt>
                <c:pt idx="126">
                  <c:v>0.007802</c:v>
                </c:pt>
                <c:pt idx="127">
                  <c:v>0.00734</c:v>
                </c:pt>
                <c:pt idx="128">
                  <c:v>0.006876</c:v>
                </c:pt>
                <c:pt idx="129">
                  <c:v>0.00642</c:v>
                </c:pt>
                <c:pt idx="130">
                  <c:v>0.005996</c:v>
                </c:pt>
                <c:pt idx="131">
                  <c:v>0.005596</c:v>
                </c:pt>
                <c:pt idx="132">
                  <c:v>0</c:v>
                </c:pt>
                <c:pt idx="133">
                  <c:v>0.020745</c:v>
                </c:pt>
                <c:pt idx="134">
                  <c:v>0.023122</c:v>
                </c:pt>
                <c:pt idx="135">
                  <c:v>0.019544</c:v>
                </c:pt>
                <c:pt idx="136">
                  <c:v>0.018248</c:v>
                </c:pt>
                <c:pt idx="137">
                  <c:v>0.018059</c:v>
                </c:pt>
                <c:pt idx="138">
                  <c:v>0.016783</c:v>
                </c:pt>
                <c:pt idx="139">
                  <c:v>0.01584</c:v>
                </c:pt>
                <c:pt idx="140">
                  <c:v>0.01567</c:v>
                </c:pt>
                <c:pt idx="141">
                  <c:v>0.015324</c:v>
                </c:pt>
                <c:pt idx="142">
                  <c:v>0.014742</c:v>
                </c:pt>
                <c:pt idx="143">
                  <c:v>0.01432</c:v>
                </c:pt>
                <c:pt idx="144">
                  <c:v>0.013981</c:v>
                </c:pt>
                <c:pt idx="145">
                  <c:v>0.013571</c:v>
                </c:pt>
                <c:pt idx="146">
                  <c:v>0.013186</c:v>
                </c:pt>
                <c:pt idx="147">
                  <c:v>0.012874</c:v>
                </c:pt>
                <c:pt idx="148">
                  <c:v>0.012563</c:v>
                </c:pt>
                <c:pt idx="149">
                  <c:v>0.012263</c:v>
                </c:pt>
                <c:pt idx="150">
                  <c:v>0.011983</c:v>
                </c:pt>
                <c:pt idx="151">
                  <c:v>0.011656</c:v>
                </c:pt>
                <c:pt idx="152">
                  <c:v>0.011284</c:v>
                </c:pt>
                <c:pt idx="153">
                  <c:v>0.010912</c:v>
                </c:pt>
                <c:pt idx="154">
                  <c:v>0.01054</c:v>
                </c:pt>
                <c:pt idx="155">
                  <c:v>0.010153</c:v>
                </c:pt>
                <c:pt idx="156">
                  <c:v>0.009753</c:v>
                </c:pt>
                <c:pt idx="157">
                  <c:v>0.009327</c:v>
                </c:pt>
                <c:pt idx="158">
                  <c:v>0.008869</c:v>
                </c:pt>
                <c:pt idx="159">
                  <c:v>0.008413</c:v>
                </c:pt>
                <c:pt idx="160">
                  <c:v>0.007937</c:v>
                </c:pt>
                <c:pt idx="161">
                  <c:v>0.007457</c:v>
                </c:pt>
                <c:pt idx="162">
                  <c:v>0.00698</c:v>
                </c:pt>
                <c:pt idx="163">
                  <c:v>0.006524</c:v>
                </c:pt>
                <c:pt idx="164">
                  <c:v>0.0061</c:v>
                </c:pt>
                <c:pt idx="165">
                  <c:v>0</c:v>
                </c:pt>
                <c:pt idx="166">
                  <c:v>0.020758</c:v>
                </c:pt>
                <c:pt idx="167">
                  <c:v>0.023138</c:v>
                </c:pt>
                <c:pt idx="168">
                  <c:v>0.019572</c:v>
                </c:pt>
                <c:pt idx="169">
                  <c:v>0.018293</c:v>
                </c:pt>
                <c:pt idx="170">
                  <c:v>0.018119</c:v>
                </c:pt>
                <c:pt idx="171">
                  <c:v>0.016865</c:v>
                </c:pt>
                <c:pt idx="172">
                  <c:v>0.015952</c:v>
                </c:pt>
                <c:pt idx="173">
                  <c:v>0.015806</c:v>
                </c:pt>
                <c:pt idx="174">
                  <c:v>0.015487</c:v>
                </c:pt>
                <c:pt idx="175">
                  <c:v>0.014936</c:v>
                </c:pt>
                <c:pt idx="176">
                  <c:v>0.014545</c:v>
                </c:pt>
                <c:pt idx="177">
                  <c:v>0.014238</c:v>
                </c:pt>
                <c:pt idx="178">
                  <c:v>0.013857</c:v>
                </c:pt>
                <c:pt idx="179">
                  <c:v>0.013502</c:v>
                </c:pt>
                <c:pt idx="180">
                  <c:v>0.013215</c:v>
                </c:pt>
                <c:pt idx="181">
                  <c:v>0.012931</c:v>
                </c:pt>
                <c:pt idx="182">
                  <c:v>0.012654</c:v>
                </c:pt>
                <c:pt idx="183">
                  <c:v>0.012394</c:v>
                </c:pt>
                <c:pt idx="184">
                  <c:v>0.012084</c:v>
                </c:pt>
                <c:pt idx="185">
                  <c:v>0.01173</c:v>
                </c:pt>
                <c:pt idx="186">
                  <c:v>0.011369</c:v>
                </c:pt>
                <c:pt idx="187">
                  <c:v>0.011006</c:v>
                </c:pt>
                <c:pt idx="188">
                  <c:v>0.010624</c:v>
                </c:pt>
                <c:pt idx="189">
                  <c:v>0.010232</c:v>
                </c:pt>
                <c:pt idx="190">
                  <c:v>0.009802</c:v>
                </c:pt>
                <c:pt idx="191">
                  <c:v>0.009345</c:v>
                </c:pt>
                <c:pt idx="192">
                  <c:v>0.008886</c:v>
                </c:pt>
                <c:pt idx="193">
                  <c:v>0.00841</c:v>
                </c:pt>
                <c:pt idx="194">
                  <c:v>0.00792</c:v>
                </c:pt>
                <c:pt idx="195">
                  <c:v>0.007431</c:v>
                </c:pt>
                <c:pt idx="196">
                  <c:v>0.006958</c:v>
                </c:pt>
                <c:pt idx="197">
                  <c:v>0.006516</c:v>
                </c:pt>
                <c:pt idx="198">
                  <c:v>0</c:v>
                </c:pt>
                <c:pt idx="199">
                  <c:v>0.020771</c:v>
                </c:pt>
                <c:pt idx="200">
                  <c:v>0.023152</c:v>
                </c:pt>
                <c:pt idx="201">
                  <c:v>0.019596</c:v>
                </c:pt>
                <c:pt idx="202">
                  <c:v>0.018331</c:v>
                </c:pt>
                <c:pt idx="203">
                  <c:v>0.018167</c:v>
                </c:pt>
                <c:pt idx="204">
                  <c:v>0.016936</c:v>
                </c:pt>
                <c:pt idx="205">
                  <c:v>0.016047</c:v>
                </c:pt>
                <c:pt idx="206">
                  <c:v>0.015924</c:v>
                </c:pt>
                <c:pt idx="207">
                  <c:v>0.015627</c:v>
                </c:pt>
                <c:pt idx="208">
                  <c:v>0.015102</c:v>
                </c:pt>
                <c:pt idx="209">
                  <c:v>0.014739</c:v>
                </c:pt>
                <c:pt idx="210">
                  <c:v>0.014456</c:v>
                </c:pt>
                <c:pt idx="211">
                  <c:v>0.0141</c:v>
                </c:pt>
                <c:pt idx="212">
                  <c:v>0.01377</c:v>
                </c:pt>
                <c:pt idx="213">
                  <c:v>0.013505</c:v>
                </c:pt>
                <c:pt idx="214">
                  <c:v>0.013239</c:v>
                </c:pt>
                <c:pt idx="215">
                  <c:v>0.01298</c:v>
                </c:pt>
                <c:pt idx="216">
                  <c:v>0.012735</c:v>
                </c:pt>
                <c:pt idx="217">
                  <c:v>0.012438</c:v>
                </c:pt>
                <c:pt idx="218">
                  <c:v>0.012095</c:v>
                </c:pt>
                <c:pt idx="219">
                  <c:v>0.011744</c:v>
                </c:pt>
                <c:pt idx="220">
                  <c:v>0.01139</c:v>
                </c:pt>
                <c:pt idx="221">
                  <c:v>0.011013</c:v>
                </c:pt>
                <c:pt idx="222">
                  <c:v>0.010622</c:v>
                </c:pt>
                <c:pt idx="223">
                  <c:v>0.010193</c:v>
                </c:pt>
                <c:pt idx="224">
                  <c:v>0.009744</c:v>
                </c:pt>
                <c:pt idx="225">
                  <c:v>0.009274</c:v>
                </c:pt>
                <c:pt idx="226">
                  <c:v>0.008795</c:v>
                </c:pt>
                <c:pt idx="227">
                  <c:v>0.0083</c:v>
                </c:pt>
                <c:pt idx="228">
                  <c:v>0.007805</c:v>
                </c:pt>
                <c:pt idx="229">
                  <c:v>0.007326</c:v>
                </c:pt>
                <c:pt idx="230">
                  <c:v>0.006865</c:v>
                </c:pt>
                <c:pt idx="231">
                  <c:v>0</c:v>
                </c:pt>
                <c:pt idx="232">
                  <c:v>0.020783</c:v>
                </c:pt>
                <c:pt idx="233">
                  <c:v>0.023164</c:v>
                </c:pt>
                <c:pt idx="234">
                  <c:v>0.019617</c:v>
                </c:pt>
                <c:pt idx="235">
                  <c:v>0.018363</c:v>
                </c:pt>
                <c:pt idx="236">
                  <c:v>0.018211</c:v>
                </c:pt>
                <c:pt idx="237">
                  <c:v>0.016995</c:v>
                </c:pt>
                <c:pt idx="238">
                  <c:v>0.01613</c:v>
                </c:pt>
                <c:pt idx="239">
                  <c:v>0.016025</c:v>
                </c:pt>
                <c:pt idx="240">
                  <c:v>0.015746</c:v>
                </c:pt>
                <c:pt idx="241">
                  <c:v>0.015247</c:v>
                </c:pt>
                <c:pt idx="242">
                  <c:v>0.014904</c:v>
                </c:pt>
                <c:pt idx="243">
                  <c:v>0.014641</c:v>
                </c:pt>
                <c:pt idx="244">
                  <c:v>0.014308</c:v>
                </c:pt>
                <c:pt idx="245">
                  <c:v>0.013997</c:v>
                </c:pt>
                <c:pt idx="246">
                  <c:v>0.013751</c:v>
                </c:pt>
                <c:pt idx="247">
                  <c:v>0.013499</c:v>
                </c:pt>
                <c:pt idx="248">
                  <c:v>0.013257</c:v>
                </c:pt>
                <c:pt idx="249">
                  <c:v>0.013023</c:v>
                </c:pt>
                <c:pt idx="250">
                  <c:v>0.012738</c:v>
                </c:pt>
                <c:pt idx="251">
                  <c:v>0.012405</c:v>
                </c:pt>
                <c:pt idx="252">
                  <c:v>0.012061</c:v>
                </c:pt>
                <c:pt idx="253">
                  <c:v>0.011714</c:v>
                </c:pt>
                <c:pt idx="254">
                  <c:v>0.011342</c:v>
                </c:pt>
                <c:pt idx="255">
                  <c:v>0.010949</c:v>
                </c:pt>
                <c:pt idx="256">
                  <c:v>0.010526</c:v>
                </c:pt>
                <c:pt idx="257">
                  <c:v>0.010065</c:v>
                </c:pt>
                <c:pt idx="258">
                  <c:v>0.009604</c:v>
                </c:pt>
                <c:pt idx="259">
                  <c:v>0.009116</c:v>
                </c:pt>
                <c:pt idx="260">
                  <c:v>0.008617</c:v>
                </c:pt>
                <c:pt idx="261">
                  <c:v>0.008119</c:v>
                </c:pt>
                <c:pt idx="262">
                  <c:v>0.007628</c:v>
                </c:pt>
                <c:pt idx="263">
                  <c:v>0.007165</c:v>
                </c:pt>
                <c:pt idx="264">
                  <c:v>0</c:v>
                </c:pt>
                <c:pt idx="265">
                  <c:v>0.020791</c:v>
                </c:pt>
                <c:pt idx="266">
                  <c:v>0.023175</c:v>
                </c:pt>
                <c:pt idx="267">
                  <c:v>0.019634</c:v>
                </c:pt>
                <c:pt idx="268">
                  <c:v>0.018391</c:v>
                </c:pt>
                <c:pt idx="269">
                  <c:v>0.01825</c:v>
                </c:pt>
                <c:pt idx="270">
                  <c:v>0.017049</c:v>
                </c:pt>
                <c:pt idx="271">
                  <c:v>0.016203</c:v>
                </c:pt>
                <c:pt idx="272">
                  <c:v>0.016113</c:v>
                </c:pt>
                <c:pt idx="273">
                  <c:v>0.015853</c:v>
                </c:pt>
                <c:pt idx="274">
                  <c:v>0.015372</c:v>
                </c:pt>
                <c:pt idx="275">
                  <c:v>0.015049</c:v>
                </c:pt>
                <c:pt idx="276">
                  <c:v>0.014806</c:v>
                </c:pt>
                <c:pt idx="277">
                  <c:v>0.014492</c:v>
                </c:pt>
                <c:pt idx="278">
                  <c:v>0.0142</c:v>
                </c:pt>
                <c:pt idx="279">
                  <c:v>0.013969</c:v>
                </c:pt>
                <c:pt idx="280">
                  <c:v>0.013733</c:v>
                </c:pt>
                <c:pt idx="281">
                  <c:v>0.013502</c:v>
                </c:pt>
                <c:pt idx="282">
                  <c:v>0.01328</c:v>
                </c:pt>
                <c:pt idx="283">
                  <c:v>0.013003</c:v>
                </c:pt>
                <c:pt idx="284">
                  <c:v>0.012678</c:v>
                </c:pt>
                <c:pt idx="285">
                  <c:v>0.012343</c:v>
                </c:pt>
                <c:pt idx="286">
                  <c:v>0.011999</c:v>
                </c:pt>
                <c:pt idx="287">
                  <c:v>0.011628</c:v>
                </c:pt>
                <c:pt idx="288">
                  <c:v>0.011241</c:v>
                </c:pt>
                <c:pt idx="289">
                  <c:v>0.010816</c:v>
                </c:pt>
                <c:pt idx="290">
                  <c:v>0.010357</c:v>
                </c:pt>
                <c:pt idx="291">
                  <c:v>0.009891</c:v>
                </c:pt>
                <c:pt idx="292">
                  <c:v>0.009404</c:v>
                </c:pt>
                <c:pt idx="293">
                  <c:v>0.008897</c:v>
                </c:pt>
                <c:pt idx="294">
                  <c:v>0.008395</c:v>
                </c:pt>
                <c:pt idx="295">
                  <c:v>0.007897</c:v>
                </c:pt>
                <c:pt idx="296">
                  <c:v>0.007423</c:v>
                </c:pt>
                <c:pt idx="297">
                  <c:v>0</c:v>
                </c:pt>
                <c:pt idx="298">
                  <c:v>0.020805</c:v>
                </c:pt>
                <c:pt idx="299">
                  <c:v>0.023186</c:v>
                </c:pt>
                <c:pt idx="300">
                  <c:v>0.019652</c:v>
                </c:pt>
                <c:pt idx="301">
                  <c:v>0.018417</c:v>
                </c:pt>
                <c:pt idx="302">
                  <c:v>0.018284</c:v>
                </c:pt>
                <c:pt idx="303">
                  <c:v>0.017097</c:v>
                </c:pt>
                <c:pt idx="304">
                  <c:v>0.01627</c:v>
                </c:pt>
                <c:pt idx="305">
                  <c:v>0.016195</c:v>
                </c:pt>
                <c:pt idx="306">
                  <c:v>0.015949</c:v>
                </c:pt>
                <c:pt idx="307">
                  <c:v>0.015486</c:v>
                </c:pt>
                <c:pt idx="308">
                  <c:v>0.015179</c:v>
                </c:pt>
                <c:pt idx="309">
                  <c:v>0.014954</c:v>
                </c:pt>
                <c:pt idx="310">
                  <c:v>0.014658</c:v>
                </c:pt>
                <c:pt idx="311">
                  <c:v>0.014381</c:v>
                </c:pt>
                <c:pt idx="312">
                  <c:v>0.014166</c:v>
                </c:pt>
                <c:pt idx="313">
                  <c:v>0.013944</c:v>
                </c:pt>
                <c:pt idx="314">
                  <c:v>0.013724</c:v>
                </c:pt>
                <c:pt idx="315">
                  <c:v>0.013512</c:v>
                </c:pt>
                <c:pt idx="316">
                  <c:v>0.013244</c:v>
                </c:pt>
                <c:pt idx="317">
                  <c:v>0.012927</c:v>
                </c:pt>
                <c:pt idx="318">
                  <c:v>0.012596</c:v>
                </c:pt>
                <c:pt idx="319">
                  <c:v>0.012256</c:v>
                </c:pt>
                <c:pt idx="320">
                  <c:v>0.011889</c:v>
                </c:pt>
                <c:pt idx="321">
                  <c:v>0.011502</c:v>
                </c:pt>
                <c:pt idx="322">
                  <c:v>0.011071</c:v>
                </c:pt>
                <c:pt idx="323">
                  <c:v>0.010617</c:v>
                </c:pt>
                <c:pt idx="324">
                  <c:v>0.010144</c:v>
                </c:pt>
                <c:pt idx="325">
                  <c:v>0.009659</c:v>
                </c:pt>
                <c:pt idx="326">
                  <c:v>0.009147</c:v>
                </c:pt>
                <c:pt idx="327">
                  <c:v>0.008638</c:v>
                </c:pt>
                <c:pt idx="328">
                  <c:v>0.008134</c:v>
                </c:pt>
                <c:pt idx="329">
                  <c:v>0.007649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[120_direct32.xlsx]energy!$F$1</c:f>
              <c:strCache>
                <c:ptCount val="1"/>
                <c:pt idx="0">
                  <c:v>error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([120_direct32.xlsx]energy!$F$131:$F$163,[120_direct32.xlsx]energy!$F$293:$F$325,[120_direct32.xlsx]energy!$F$455:$F$487,[120_direct32.xlsx]energy!$F$617:$F$649,[120_direct32.xlsx]energy!$F$779:$F$811,[120_direct32.xlsx]energy!$F$941:$F$973,[120_direct32.xlsx]energy!$F$1103:$F$1135,[120_direct32.xlsx]energy!$F$1265:$F$1297,[120_direct32.xlsx]energy!$F$1427:$F$1459,[120_direct32.xlsx]energy!$F$1589:$F$1621)</c:f>
              <c:numCache>
                <c:formatCode>General</c:formatCode>
                <c:ptCount val="330"/>
                <c:pt idx="0">
                  <c:v>1</c:v>
                </c:pt>
                <c:pt idx="1">
                  <c:v>0.553252</c:v>
                </c:pt>
                <c:pt idx="2">
                  <c:v>0.34834</c:v>
                </c:pt>
                <c:pt idx="3">
                  <c:v>0.281536</c:v>
                </c:pt>
                <c:pt idx="4">
                  <c:v>0.20569</c:v>
                </c:pt>
                <c:pt idx="5">
                  <c:v>0.149886</c:v>
                </c:pt>
                <c:pt idx="6">
                  <c:v>0.123426</c:v>
                </c:pt>
                <c:pt idx="7">
                  <c:v>0.098986</c:v>
                </c:pt>
                <c:pt idx="8">
                  <c:v>0.075737</c:v>
                </c:pt>
                <c:pt idx="9">
                  <c:v>0.062017</c:v>
                </c:pt>
                <c:pt idx="10">
                  <c:v>0.052731</c:v>
                </c:pt>
                <c:pt idx="11">
                  <c:v>0.043079</c:v>
                </c:pt>
                <c:pt idx="12">
                  <c:v>0.035504</c:v>
                </c:pt>
                <c:pt idx="13">
                  <c:v>0.030624</c:v>
                </c:pt>
                <c:pt idx="14">
                  <c:v>0.025986</c:v>
                </c:pt>
                <c:pt idx="15">
                  <c:v>0.021576</c:v>
                </c:pt>
                <c:pt idx="16">
                  <c:v>0.01851</c:v>
                </c:pt>
                <c:pt idx="17">
                  <c:v>0.016019</c:v>
                </c:pt>
                <c:pt idx="18">
                  <c:v>0.013951</c:v>
                </c:pt>
                <c:pt idx="19">
                  <c:v>0.012325</c:v>
                </c:pt>
                <c:pt idx="20">
                  <c:v>0.011031</c:v>
                </c:pt>
                <c:pt idx="21">
                  <c:v>0.009687</c:v>
                </c:pt>
                <c:pt idx="22">
                  <c:v>0.008641</c:v>
                </c:pt>
                <c:pt idx="23">
                  <c:v>0.007708</c:v>
                </c:pt>
                <c:pt idx="24">
                  <c:v>0.006957</c:v>
                </c:pt>
                <c:pt idx="25">
                  <c:v>0.006397</c:v>
                </c:pt>
                <c:pt idx="26">
                  <c:v>0.00607</c:v>
                </c:pt>
                <c:pt idx="27">
                  <c:v>0.005577</c:v>
                </c:pt>
                <c:pt idx="28">
                  <c:v>0.005278</c:v>
                </c:pt>
                <c:pt idx="29">
                  <c:v>0.005016</c:v>
                </c:pt>
                <c:pt idx="30">
                  <c:v>0.004642</c:v>
                </c:pt>
                <c:pt idx="31">
                  <c:v>0.004094</c:v>
                </c:pt>
                <c:pt idx="32">
                  <c:v>0.003815</c:v>
                </c:pt>
                <c:pt idx="33">
                  <c:v>1</c:v>
                </c:pt>
                <c:pt idx="34">
                  <c:v>0.619556</c:v>
                </c:pt>
                <c:pt idx="35">
                  <c:v>0.434681</c:v>
                </c:pt>
                <c:pt idx="36">
                  <c:v>0.362195</c:v>
                </c:pt>
                <c:pt idx="37">
                  <c:v>0.282861</c:v>
                </c:pt>
                <c:pt idx="38">
                  <c:v>0.221784</c:v>
                </c:pt>
                <c:pt idx="39">
                  <c:v>0.18622</c:v>
                </c:pt>
                <c:pt idx="40">
                  <c:v>0.153474</c:v>
                </c:pt>
                <c:pt idx="41">
                  <c:v>0.123301</c:v>
                </c:pt>
                <c:pt idx="42">
                  <c:v>0.102733</c:v>
                </c:pt>
                <c:pt idx="43">
                  <c:v>0.086844</c:v>
                </c:pt>
                <c:pt idx="44">
                  <c:v>0.071718</c:v>
                </c:pt>
                <c:pt idx="45">
                  <c:v>0.059569</c:v>
                </c:pt>
                <c:pt idx="46">
                  <c:v>0.050687</c:v>
                </c:pt>
                <c:pt idx="47">
                  <c:v>0.042619</c:v>
                </c:pt>
                <c:pt idx="48">
                  <c:v>0.035881</c:v>
                </c:pt>
                <c:pt idx="49">
                  <c:v>0.030546</c:v>
                </c:pt>
                <c:pt idx="50">
                  <c:v>0.02559</c:v>
                </c:pt>
                <c:pt idx="51">
                  <c:v>0.021315</c:v>
                </c:pt>
                <c:pt idx="52">
                  <c:v>0.017999</c:v>
                </c:pt>
                <c:pt idx="53">
                  <c:v>0.015333</c:v>
                </c:pt>
                <c:pt idx="54">
                  <c:v>0.012877</c:v>
                </c:pt>
                <c:pt idx="55">
                  <c:v>0.010961</c:v>
                </c:pt>
                <c:pt idx="56">
                  <c:v>0.009422</c:v>
                </c:pt>
                <c:pt idx="57">
                  <c:v>0.008144</c:v>
                </c:pt>
                <c:pt idx="58">
                  <c:v>0.007287</c:v>
                </c:pt>
                <c:pt idx="59">
                  <c:v>0.006675</c:v>
                </c:pt>
                <c:pt idx="60">
                  <c:v>0.006126</c:v>
                </c:pt>
                <c:pt idx="61">
                  <c:v>0.00566</c:v>
                </c:pt>
                <c:pt idx="62">
                  <c:v>0.005403</c:v>
                </c:pt>
                <c:pt idx="63">
                  <c:v>0.005259</c:v>
                </c:pt>
                <c:pt idx="64">
                  <c:v>0.005043</c:v>
                </c:pt>
                <c:pt idx="65">
                  <c:v>0.004918</c:v>
                </c:pt>
                <c:pt idx="66">
                  <c:v>1</c:v>
                </c:pt>
                <c:pt idx="67">
                  <c:v>0.638465</c:v>
                </c:pt>
                <c:pt idx="68">
                  <c:v>0.462724</c:v>
                </c:pt>
                <c:pt idx="69">
                  <c:v>0.393219</c:v>
                </c:pt>
                <c:pt idx="70">
                  <c:v>0.316374</c:v>
                </c:pt>
                <c:pt idx="71">
                  <c:v>0.256339</c:v>
                </c:pt>
                <c:pt idx="72">
                  <c:v>0.219807</c:v>
                </c:pt>
                <c:pt idx="73">
                  <c:v>0.185825</c:v>
                </c:pt>
                <c:pt idx="74">
                  <c:v>0.154239</c:v>
                </c:pt>
                <c:pt idx="75">
                  <c:v>0.131549</c:v>
                </c:pt>
                <c:pt idx="76">
                  <c:v>0.113373</c:v>
                </c:pt>
                <c:pt idx="77">
                  <c:v>0.095801</c:v>
                </c:pt>
                <c:pt idx="78">
                  <c:v>0.081317</c:v>
                </c:pt>
                <c:pt idx="79">
                  <c:v>0.06989</c:v>
                </c:pt>
                <c:pt idx="80">
                  <c:v>0.059495</c:v>
                </c:pt>
                <c:pt idx="81">
                  <c:v>0.050328</c:v>
                </c:pt>
                <c:pt idx="82">
                  <c:v>0.04304</c:v>
                </c:pt>
                <c:pt idx="83">
                  <c:v>0.036374</c:v>
                </c:pt>
                <c:pt idx="84">
                  <c:v>0.030497</c:v>
                </c:pt>
                <c:pt idx="85">
                  <c:v>0.025722</c:v>
                </c:pt>
                <c:pt idx="86">
                  <c:v>0.02155</c:v>
                </c:pt>
                <c:pt idx="87">
                  <c:v>0.017856</c:v>
                </c:pt>
                <c:pt idx="88">
                  <c:v>0.014805</c:v>
                </c:pt>
                <c:pt idx="89">
                  <c:v>0.012251</c:v>
                </c:pt>
                <c:pt idx="90">
                  <c:v>0.010151</c:v>
                </c:pt>
                <c:pt idx="91">
                  <c:v>0.00863</c:v>
                </c:pt>
                <c:pt idx="92">
                  <c:v>0.007393</c:v>
                </c:pt>
                <c:pt idx="93">
                  <c:v>0.006387</c:v>
                </c:pt>
                <c:pt idx="94">
                  <c:v>0.005671</c:v>
                </c:pt>
                <c:pt idx="95">
                  <c:v>0.00525</c:v>
                </c:pt>
                <c:pt idx="96">
                  <c:v>0.004934</c:v>
                </c:pt>
                <c:pt idx="97">
                  <c:v>0.00462</c:v>
                </c:pt>
                <c:pt idx="98">
                  <c:v>0.004449</c:v>
                </c:pt>
                <c:pt idx="99">
                  <c:v>1</c:v>
                </c:pt>
                <c:pt idx="100">
                  <c:v>0.648814</c:v>
                </c:pt>
                <c:pt idx="101">
                  <c:v>0.478244</c:v>
                </c:pt>
                <c:pt idx="102">
                  <c:v>0.410818</c:v>
                </c:pt>
                <c:pt idx="103">
                  <c:v>0.336002</c:v>
                </c:pt>
                <c:pt idx="104">
                  <c:v>0.277196</c:v>
                </c:pt>
                <c:pt idx="105">
                  <c:v>0.241109</c:v>
                </c:pt>
                <c:pt idx="106">
                  <c:v>0.207084</c:v>
                </c:pt>
                <c:pt idx="107">
                  <c:v>0.175189</c:v>
                </c:pt>
                <c:pt idx="108">
                  <c:v>0.151833</c:v>
                </c:pt>
                <c:pt idx="109">
                  <c:v>0.132544</c:v>
                </c:pt>
                <c:pt idx="110">
                  <c:v>0.11388</c:v>
                </c:pt>
                <c:pt idx="111">
                  <c:v>0.098096</c:v>
                </c:pt>
                <c:pt idx="112">
                  <c:v>0.085172</c:v>
                </c:pt>
                <c:pt idx="113">
                  <c:v>0.073231</c:v>
                </c:pt>
                <c:pt idx="114">
                  <c:v>0.062649</c:v>
                </c:pt>
                <c:pt idx="115">
                  <c:v>0.053744</c:v>
                </c:pt>
                <c:pt idx="116">
                  <c:v>0.04563</c:v>
                </c:pt>
                <c:pt idx="117">
                  <c:v>0.03846</c:v>
                </c:pt>
                <c:pt idx="118">
                  <c:v>0.032397</c:v>
                </c:pt>
                <c:pt idx="119">
                  <c:v>0.027169</c:v>
                </c:pt>
                <c:pt idx="120">
                  <c:v>0.02254</c:v>
                </c:pt>
                <c:pt idx="121">
                  <c:v>0.018601</c:v>
                </c:pt>
                <c:pt idx="122">
                  <c:v>0.015358</c:v>
                </c:pt>
                <c:pt idx="123">
                  <c:v>0.01258</c:v>
                </c:pt>
                <c:pt idx="124">
                  <c:v>0.01052</c:v>
                </c:pt>
                <c:pt idx="125">
                  <c:v>0.008732</c:v>
                </c:pt>
                <c:pt idx="126">
                  <c:v>0.007451</c:v>
                </c:pt>
                <c:pt idx="127">
                  <c:v>0.006324</c:v>
                </c:pt>
                <c:pt idx="128">
                  <c:v>0.005652</c:v>
                </c:pt>
                <c:pt idx="129">
                  <c:v>0.005026</c:v>
                </c:pt>
                <c:pt idx="130">
                  <c:v>0.004623</c:v>
                </c:pt>
                <c:pt idx="131">
                  <c:v>0.004216</c:v>
                </c:pt>
                <c:pt idx="132">
                  <c:v>1</c:v>
                </c:pt>
                <c:pt idx="133">
                  <c:v>0.656834</c:v>
                </c:pt>
                <c:pt idx="134">
                  <c:v>0.490043</c:v>
                </c:pt>
                <c:pt idx="135">
                  <c:v>0.423858</c:v>
                </c:pt>
                <c:pt idx="136">
                  <c:v>0.350226</c:v>
                </c:pt>
                <c:pt idx="137">
                  <c:v>0.292236</c:v>
                </c:pt>
                <c:pt idx="138">
                  <c:v>0.256242</c:v>
                </c:pt>
                <c:pt idx="139">
                  <c:v>0.222243</c:v>
                </c:pt>
                <c:pt idx="140">
                  <c:v>0.190244</c:v>
                </c:pt>
                <c:pt idx="141">
                  <c:v>0.166339</c:v>
                </c:pt>
                <c:pt idx="142">
                  <c:v>0.146483</c:v>
                </c:pt>
                <c:pt idx="143">
                  <c:v>0.12711</c:v>
                </c:pt>
                <c:pt idx="144">
                  <c:v>0.110429</c:v>
                </c:pt>
                <c:pt idx="145">
                  <c:v>0.096618</c:v>
                </c:pt>
                <c:pt idx="146">
                  <c:v>0.083581</c:v>
                </c:pt>
                <c:pt idx="147">
                  <c:v>0.072088</c:v>
                </c:pt>
                <c:pt idx="148">
                  <c:v>0.062212</c:v>
                </c:pt>
                <c:pt idx="149">
                  <c:v>0.053082</c:v>
                </c:pt>
                <c:pt idx="150">
                  <c:v>0.044981</c:v>
                </c:pt>
                <c:pt idx="151">
                  <c:v>0.038058</c:v>
                </c:pt>
                <c:pt idx="152">
                  <c:v>0.032082</c:v>
                </c:pt>
                <c:pt idx="153">
                  <c:v>0.026542</c:v>
                </c:pt>
                <c:pt idx="154">
                  <c:v>0.02193</c:v>
                </c:pt>
                <c:pt idx="155">
                  <c:v>0.018099</c:v>
                </c:pt>
                <c:pt idx="156">
                  <c:v>0.014792</c:v>
                </c:pt>
                <c:pt idx="157">
                  <c:v>0.012161</c:v>
                </c:pt>
                <c:pt idx="158">
                  <c:v>0.010059</c:v>
                </c:pt>
                <c:pt idx="159">
                  <c:v>0.008332</c:v>
                </c:pt>
                <c:pt idx="160">
                  <c:v>0.007006</c:v>
                </c:pt>
                <c:pt idx="161">
                  <c:v>0.006011</c:v>
                </c:pt>
                <c:pt idx="162">
                  <c:v>0.005338</c:v>
                </c:pt>
                <c:pt idx="163">
                  <c:v>0.004699</c:v>
                </c:pt>
                <c:pt idx="164">
                  <c:v>0.004293</c:v>
                </c:pt>
                <c:pt idx="165">
                  <c:v>1</c:v>
                </c:pt>
                <c:pt idx="166">
                  <c:v>0.663723</c:v>
                </c:pt>
                <c:pt idx="167">
                  <c:v>0.50003</c:v>
                </c:pt>
                <c:pt idx="168">
                  <c:v>0.434661</c:v>
                </c:pt>
                <c:pt idx="169">
                  <c:v>0.361887</c:v>
                </c:pt>
                <c:pt idx="170">
                  <c:v>0.304441</c:v>
                </c:pt>
                <c:pt idx="171">
                  <c:v>0.268445</c:v>
                </c:pt>
                <c:pt idx="172">
                  <c:v>0.234262</c:v>
                </c:pt>
                <c:pt idx="173">
                  <c:v>0.202009</c:v>
                </c:pt>
                <c:pt idx="174">
                  <c:v>0.177694</c:v>
                </c:pt>
                <c:pt idx="175">
                  <c:v>0.157343</c:v>
                </c:pt>
                <c:pt idx="176">
                  <c:v>0.137331</c:v>
                </c:pt>
                <c:pt idx="177">
                  <c:v>0.119965</c:v>
                </c:pt>
                <c:pt idx="178">
                  <c:v>0.105392</c:v>
                </c:pt>
                <c:pt idx="179">
                  <c:v>0.091783</c:v>
                </c:pt>
                <c:pt idx="180">
                  <c:v>0.079447</c:v>
                </c:pt>
                <c:pt idx="181">
                  <c:v>0.068875</c:v>
                </c:pt>
                <c:pt idx="182">
                  <c:v>0.059076</c:v>
                </c:pt>
                <c:pt idx="183">
                  <c:v>0.050275</c:v>
                </c:pt>
                <c:pt idx="184">
                  <c:v>0.042673</c:v>
                </c:pt>
                <c:pt idx="185">
                  <c:v>0.036006</c:v>
                </c:pt>
                <c:pt idx="186">
                  <c:v>0.029952</c:v>
                </c:pt>
                <c:pt idx="187">
                  <c:v>0.024869</c:v>
                </c:pt>
                <c:pt idx="188">
                  <c:v>0.020436</c:v>
                </c:pt>
                <c:pt idx="189">
                  <c:v>0.016739</c:v>
                </c:pt>
                <c:pt idx="190">
                  <c:v>0.013694</c:v>
                </c:pt>
                <c:pt idx="191">
                  <c:v>0.011315</c:v>
                </c:pt>
                <c:pt idx="192">
                  <c:v>0.009242</c:v>
                </c:pt>
                <c:pt idx="193">
                  <c:v>0.007651</c:v>
                </c:pt>
                <c:pt idx="194">
                  <c:v>0.006503</c:v>
                </c:pt>
                <c:pt idx="195">
                  <c:v>0.005539</c:v>
                </c:pt>
                <c:pt idx="196">
                  <c:v>0.004836</c:v>
                </c:pt>
                <c:pt idx="197">
                  <c:v>0.004254</c:v>
                </c:pt>
                <c:pt idx="198">
                  <c:v>1</c:v>
                </c:pt>
                <c:pt idx="199">
                  <c:v>0.66929</c:v>
                </c:pt>
                <c:pt idx="200">
                  <c:v>0.508141</c:v>
                </c:pt>
                <c:pt idx="201">
                  <c:v>0.443499</c:v>
                </c:pt>
                <c:pt idx="202">
                  <c:v>0.371491</c:v>
                </c:pt>
                <c:pt idx="203">
                  <c:v>0.31445</c:v>
                </c:pt>
                <c:pt idx="204">
                  <c:v>0.278431</c:v>
                </c:pt>
                <c:pt idx="205">
                  <c:v>0.244158</c:v>
                </c:pt>
                <c:pt idx="206">
                  <c:v>0.211738</c:v>
                </c:pt>
                <c:pt idx="207">
                  <c:v>0.18701</c:v>
                </c:pt>
                <c:pt idx="208">
                  <c:v>0.166093</c:v>
                </c:pt>
                <c:pt idx="209">
                  <c:v>0.145662</c:v>
                </c:pt>
                <c:pt idx="210">
                  <c:v>0.127787</c:v>
                </c:pt>
                <c:pt idx="211">
                  <c:v>0.112626</c:v>
                </c:pt>
                <c:pt idx="212">
                  <c:v>0.098435</c:v>
                </c:pt>
                <c:pt idx="213">
                  <c:v>0.085527</c:v>
                </c:pt>
                <c:pt idx="214">
                  <c:v>0.074322</c:v>
                </c:pt>
                <c:pt idx="215">
                  <c:v>0.064044</c:v>
                </c:pt>
                <c:pt idx="216">
                  <c:v>0.054653</c:v>
                </c:pt>
                <c:pt idx="217">
                  <c:v>0.046532</c:v>
                </c:pt>
                <c:pt idx="218">
                  <c:v>0.039319</c:v>
                </c:pt>
                <c:pt idx="219">
                  <c:v>0.032812</c:v>
                </c:pt>
                <c:pt idx="220">
                  <c:v>0.027306</c:v>
                </c:pt>
                <c:pt idx="221">
                  <c:v>0.022466</c:v>
                </c:pt>
                <c:pt idx="222">
                  <c:v>0.018427</c:v>
                </c:pt>
                <c:pt idx="223">
                  <c:v>0.015055</c:v>
                </c:pt>
                <c:pt idx="224">
                  <c:v>0.012298</c:v>
                </c:pt>
                <c:pt idx="225">
                  <c:v>0.010036</c:v>
                </c:pt>
                <c:pt idx="226">
                  <c:v>0.008195</c:v>
                </c:pt>
                <c:pt idx="227">
                  <c:v>0.006917</c:v>
                </c:pt>
                <c:pt idx="228">
                  <c:v>0.005806</c:v>
                </c:pt>
                <c:pt idx="229">
                  <c:v>0.004955</c:v>
                </c:pt>
                <c:pt idx="230">
                  <c:v>0.004321</c:v>
                </c:pt>
                <c:pt idx="231">
                  <c:v>1</c:v>
                </c:pt>
                <c:pt idx="232">
                  <c:v>0.674012</c:v>
                </c:pt>
                <c:pt idx="233">
                  <c:v>0.514991</c:v>
                </c:pt>
                <c:pt idx="234">
                  <c:v>0.451033</c:v>
                </c:pt>
                <c:pt idx="235">
                  <c:v>0.379608</c:v>
                </c:pt>
                <c:pt idx="236">
                  <c:v>0.323</c:v>
                </c:pt>
                <c:pt idx="237">
                  <c:v>0.286982</c:v>
                </c:pt>
                <c:pt idx="238">
                  <c:v>0.252567</c:v>
                </c:pt>
                <c:pt idx="239">
                  <c:v>0.219987</c:v>
                </c:pt>
                <c:pt idx="240">
                  <c:v>0.195069</c:v>
                </c:pt>
                <c:pt idx="241">
                  <c:v>0.173726</c:v>
                </c:pt>
                <c:pt idx="242">
                  <c:v>0.152878</c:v>
                </c:pt>
                <c:pt idx="243">
                  <c:v>0.134479</c:v>
                </c:pt>
                <c:pt idx="244">
                  <c:v>0.118835</c:v>
                </c:pt>
                <c:pt idx="245">
                  <c:v>0.104215</c:v>
                </c:pt>
                <c:pt idx="246">
                  <c:v>0.090775</c:v>
                </c:pt>
                <c:pt idx="247">
                  <c:v>0.079132</c:v>
                </c:pt>
                <c:pt idx="248">
                  <c:v>0.068274</c:v>
                </c:pt>
                <c:pt idx="249">
                  <c:v>0.058379</c:v>
                </c:pt>
                <c:pt idx="250">
                  <c:v>0.049852</c:v>
                </c:pt>
                <c:pt idx="251">
                  <c:v>0.042219</c:v>
                </c:pt>
                <c:pt idx="252">
                  <c:v>0.035359</c:v>
                </c:pt>
                <c:pt idx="253">
                  <c:v>0.029483</c:v>
                </c:pt>
                <c:pt idx="254">
                  <c:v>0.02433</c:v>
                </c:pt>
                <c:pt idx="255">
                  <c:v>0.019882</c:v>
                </c:pt>
                <c:pt idx="256">
                  <c:v>0.016292</c:v>
                </c:pt>
                <c:pt idx="257">
                  <c:v>0.013206</c:v>
                </c:pt>
                <c:pt idx="258">
                  <c:v>0.010787</c:v>
                </c:pt>
                <c:pt idx="259">
                  <c:v>0.008798</c:v>
                </c:pt>
                <c:pt idx="260">
                  <c:v>0.007294</c:v>
                </c:pt>
                <c:pt idx="261">
                  <c:v>0.006096</c:v>
                </c:pt>
                <c:pt idx="262">
                  <c:v>0.005229</c:v>
                </c:pt>
                <c:pt idx="263">
                  <c:v>0.004442</c:v>
                </c:pt>
                <c:pt idx="264">
                  <c:v>1</c:v>
                </c:pt>
                <c:pt idx="265">
                  <c:v>0.677981</c:v>
                </c:pt>
                <c:pt idx="266">
                  <c:v>0.521013</c:v>
                </c:pt>
                <c:pt idx="267">
                  <c:v>0.457548</c:v>
                </c:pt>
                <c:pt idx="268">
                  <c:v>0.386752</c:v>
                </c:pt>
                <c:pt idx="269">
                  <c:v>0.330568</c:v>
                </c:pt>
                <c:pt idx="270">
                  <c:v>0.294543</c:v>
                </c:pt>
                <c:pt idx="271">
                  <c:v>0.259969</c:v>
                </c:pt>
                <c:pt idx="272">
                  <c:v>0.227301</c:v>
                </c:pt>
                <c:pt idx="273">
                  <c:v>0.202111</c:v>
                </c:pt>
                <c:pt idx="274">
                  <c:v>0.180451</c:v>
                </c:pt>
                <c:pt idx="275">
                  <c:v>0.159208</c:v>
                </c:pt>
                <c:pt idx="276">
                  <c:v>0.140521</c:v>
                </c:pt>
                <c:pt idx="277">
                  <c:v>0.124338</c:v>
                </c:pt>
                <c:pt idx="278">
                  <c:v>0.109355</c:v>
                </c:pt>
                <c:pt idx="279">
                  <c:v>0.095474</c:v>
                </c:pt>
                <c:pt idx="280">
                  <c:v>0.083318</c:v>
                </c:pt>
                <c:pt idx="281">
                  <c:v>0.072075</c:v>
                </c:pt>
                <c:pt idx="282">
                  <c:v>0.061811</c:v>
                </c:pt>
                <c:pt idx="283">
                  <c:v>0.052831</c:v>
                </c:pt>
                <c:pt idx="284">
                  <c:v>0.044749</c:v>
                </c:pt>
                <c:pt idx="285">
                  <c:v>0.037681</c:v>
                </c:pt>
                <c:pt idx="286">
                  <c:v>0.031297</c:v>
                </c:pt>
                <c:pt idx="287">
                  <c:v>0.025969</c:v>
                </c:pt>
                <c:pt idx="288">
                  <c:v>0.021275</c:v>
                </c:pt>
                <c:pt idx="289">
                  <c:v>0.017441</c:v>
                </c:pt>
                <c:pt idx="290">
                  <c:v>0.014272</c:v>
                </c:pt>
                <c:pt idx="291">
                  <c:v>0.011538</c:v>
                </c:pt>
                <c:pt idx="292">
                  <c:v>0.009357</c:v>
                </c:pt>
                <c:pt idx="293">
                  <c:v>0.007701</c:v>
                </c:pt>
                <c:pt idx="294">
                  <c:v>0.006463</c:v>
                </c:pt>
                <c:pt idx="295">
                  <c:v>0.005331</c:v>
                </c:pt>
                <c:pt idx="296">
                  <c:v>0.004615</c:v>
                </c:pt>
                <c:pt idx="297">
                  <c:v>1</c:v>
                </c:pt>
                <c:pt idx="298">
                  <c:v>0.681564</c:v>
                </c:pt>
                <c:pt idx="299">
                  <c:v>0.52621</c:v>
                </c:pt>
                <c:pt idx="300">
                  <c:v>0.46339</c:v>
                </c:pt>
                <c:pt idx="301">
                  <c:v>0.393084</c:v>
                </c:pt>
                <c:pt idx="302">
                  <c:v>0.337096</c:v>
                </c:pt>
                <c:pt idx="303">
                  <c:v>0.301162</c:v>
                </c:pt>
                <c:pt idx="304">
                  <c:v>0.266627</c:v>
                </c:pt>
                <c:pt idx="305">
                  <c:v>0.233787</c:v>
                </c:pt>
                <c:pt idx="306">
                  <c:v>0.208352</c:v>
                </c:pt>
                <c:pt idx="307">
                  <c:v>0.186414</c:v>
                </c:pt>
                <c:pt idx="308">
                  <c:v>0.164887</c:v>
                </c:pt>
                <c:pt idx="309">
                  <c:v>0.145747</c:v>
                </c:pt>
                <c:pt idx="310">
                  <c:v>0.129373</c:v>
                </c:pt>
                <c:pt idx="311">
                  <c:v>0.113841</c:v>
                </c:pt>
                <c:pt idx="312">
                  <c:v>0.099642</c:v>
                </c:pt>
                <c:pt idx="313">
                  <c:v>0.087076</c:v>
                </c:pt>
                <c:pt idx="314">
                  <c:v>0.075409</c:v>
                </c:pt>
                <c:pt idx="315">
                  <c:v>0.064849</c:v>
                </c:pt>
                <c:pt idx="316">
                  <c:v>0.05547</c:v>
                </c:pt>
                <c:pt idx="317">
                  <c:v>0.047257</c:v>
                </c:pt>
                <c:pt idx="318">
                  <c:v>0.039691</c:v>
                </c:pt>
                <c:pt idx="319">
                  <c:v>0.03309</c:v>
                </c:pt>
                <c:pt idx="320">
                  <c:v>0.027423</c:v>
                </c:pt>
                <c:pt idx="321">
                  <c:v>0.022483</c:v>
                </c:pt>
                <c:pt idx="322">
                  <c:v>0.018433</c:v>
                </c:pt>
                <c:pt idx="323">
                  <c:v>0.014978</c:v>
                </c:pt>
                <c:pt idx="324">
                  <c:v>0.012155</c:v>
                </c:pt>
                <c:pt idx="325">
                  <c:v>0.009916</c:v>
                </c:pt>
                <c:pt idx="326">
                  <c:v>0.008122</c:v>
                </c:pt>
                <c:pt idx="327">
                  <c:v>0.006688</c:v>
                </c:pt>
                <c:pt idx="328">
                  <c:v>0.005548</c:v>
                </c:pt>
                <c:pt idx="329">
                  <c:v>0.004708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11165888"/>
        <c:axId val="512703071"/>
      </c:lineChart>
      <c:catAx>
        <c:axId val="1116588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12703071"/>
        <c:crosses val="autoZero"/>
        <c:auto val="1"/>
        <c:lblAlgn val="ctr"/>
        <c:lblOffset val="100"/>
        <c:noMultiLvlLbl val="0"/>
      </c:catAx>
      <c:valAx>
        <c:axId val="5127030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1165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d1df57d2-cb32-4d53-bfc9-bb9bb11b0f92}"/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altLang="en-US"/>
              <a:t>前</a:t>
            </a:r>
            <a:r>
              <a:rPr lang="en-US" altLang="zh-CN"/>
              <a:t> 10 step </a:t>
            </a:r>
            <a:r>
              <a:rPr altLang="en-US"/>
              <a:t>能量曲线</a:t>
            </a:r>
            <a:endParaRPr lang="en-US" altLang="zh-CN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'[mg40_10+120_19.xlsx]energy'!$B$1</c:f>
              <c:strCache>
                <c:ptCount val="1"/>
                <c:pt idx="0">
                  <c:v>Energy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('[mg40_10+120_19.xlsx]energy'!$B$131:$B$151,'[mg40_10+120_19.xlsx]energy'!$B$281:$B$301,'[mg40_10+120_19.xlsx]energy'!$B$431:$B$451,'[mg40_10+120_19.xlsx]energy'!$B$581:$B$601,'[mg40_10+120_19.xlsx]energy'!$B$731:$B$751,'[mg40_10+120_19.xlsx]energy'!$B$881:$B$901,'[mg40_10+120_19.xlsx]energy'!$B$1031:$B$1051,'[mg40_10+120_19.xlsx]energy'!$B$1181:$B$1201,'[mg40_10+120_19.xlsx]energy'!$B$1331:$B$1351,'[mg40_10+120_19.xlsx]energy'!$B$1481:$B$1501)</c:f>
              <c:numCache>
                <c:formatCode>General</c:formatCode>
                <c:ptCount val="210"/>
                <c:pt idx="0">
                  <c:v>1.058814</c:v>
                </c:pt>
                <c:pt idx="1">
                  <c:v>0.131442</c:v>
                </c:pt>
                <c:pt idx="2">
                  <c:v>0.128389</c:v>
                </c:pt>
                <c:pt idx="3">
                  <c:v>0.126437</c:v>
                </c:pt>
                <c:pt idx="4">
                  <c:v>0.125271</c:v>
                </c:pt>
                <c:pt idx="5">
                  <c:v>0.124481</c:v>
                </c:pt>
                <c:pt idx="6">
                  <c:v>0.123932</c:v>
                </c:pt>
                <c:pt idx="7">
                  <c:v>0.123457</c:v>
                </c:pt>
                <c:pt idx="8">
                  <c:v>0.123024</c:v>
                </c:pt>
                <c:pt idx="9">
                  <c:v>0.122627</c:v>
                </c:pt>
                <c:pt idx="10">
                  <c:v>0.122274</c:v>
                </c:pt>
                <c:pt idx="11">
                  <c:v>0.121965</c:v>
                </c:pt>
                <c:pt idx="12">
                  <c:v>0.121684</c:v>
                </c:pt>
                <c:pt idx="13">
                  <c:v>0.121423</c:v>
                </c:pt>
                <c:pt idx="14">
                  <c:v>0.121214</c:v>
                </c:pt>
                <c:pt idx="15">
                  <c:v>0.121027</c:v>
                </c:pt>
                <c:pt idx="16">
                  <c:v>0.12086</c:v>
                </c:pt>
                <c:pt idx="17">
                  <c:v>0.120734</c:v>
                </c:pt>
                <c:pt idx="18">
                  <c:v>0.120638</c:v>
                </c:pt>
                <c:pt idx="19">
                  <c:v>0.120569</c:v>
                </c:pt>
                <c:pt idx="20">
                  <c:v>0.120515</c:v>
                </c:pt>
                <c:pt idx="21">
                  <c:v>1.542546</c:v>
                </c:pt>
                <c:pt idx="22">
                  <c:v>0.398677</c:v>
                </c:pt>
                <c:pt idx="23">
                  <c:v>0.393736</c:v>
                </c:pt>
                <c:pt idx="24">
                  <c:v>0.390971</c:v>
                </c:pt>
                <c:pt idx="25">
                  <c:v>0.389183</c:v>
                </c:pt>
                <c:pt idx="26">
                  <c:v>0.387834</c:v>
                </c:pt>
                <c:pt idx="27">
                  <c:v>0.386765</c:v>
                </c:pt>
                <c:pt idx="28">
                  <c:v>0.385866</c:v>
                </c:pt>
                <c:pt idx="29">
                  <c:v>0.385141</c:v>
                </c:pt>
                <c:pt idx="30">
                  <c:v>0.384505</c:v>
                </c:pt>
                <c:pt idx="31">
                  <c:v>0.383971</c:v>
                </c:pt>
                <c:pt idx="32">
                  <c:v>0.383454</c:v>
                </c:pt>
                <c:pt idx="33">
                  <c:v>0.383019</c:v>
                </c:pt>
                <c:pt idx="34">
                  <c:v>0.382622</c:v>
                </c:pt>
                <c:pt idx="35">
                  <c:v>0.382286</c:v>
                </c:pt>
                <c:pt idx="36">
                  <c:v>0.381988</c:v>
                </c:pt>
                <c:pt idx="37">
                  <c:v>0.381747</c:v>
                </c:pt>
                <c:pt idx="38">
                  <c:v>0.381541</c:v>
                </c:pt>
                <c:pt idx="39">
                  <c:v>0.381385</c:v>
                </c:pt>
                <c:pt idx="40">
                  <c:v>0.381254</c:v>
                </c:pt>
                <c:pt idx="41">
                  <c:v>0.381157</c:v>
                </c:pt>
                <c:pt idx="42">
                  <c:v>1.931809</c:v>
                </c:pt>
                <c:pt idx="43">
                  <c:v>0.732724</c:v>
                </c:pt>
                <c:pt idx="44">
                  <c:v>0.725521</c:v>
                </c:pt>
                <c:pt idx="45">
                  <c:v>0.721571</c:v>
                </c:pt>
                <c:pt idx="46">
                  <c:v>0.719011</c:v>
                </c:pt>
                <c:pt idx="47">
                  <c:v>0.717031</c:v>
                </c:pt>
                <c:pt idx="48">
                  <c:v>0.715526</c:v>
                </c:pt>
                <c:pt idx="49">
                  <c:v>0.714298</c:v>
                </c:pt>
                <c:pt idx="50">
                  <c:v>0.713353</c:v>
                </c:pt>
                <c:pt idx="51">
                  <c:v>0.7126</c:v>
                </c:pt>
                <c:pt idx="52">
                  <c:v>0.711988</c:v>
                </c:pt>
                <c:pt idx="53">
                  <c:v>0.711439</c:v>
                </c:pt>
                <c:pt idx="54">
                  <c:v>0.71096</c:v>
                </c:pt>
                <c:pt idx="55">
                  <c:v>0.710543</c:v>
                </c:pt>
                <c:pt idx="56">
                  <c:v>0.710186</c:v>
                </c:pt>
                <c:pt idx="57">
                  <c:v>0.709892</c:v>
                </c:pt>
                <c:pt idx="58">
                  <c:v>0.709634</c:v>
                </c:pt>
                <c:pt idx="59">
                  <c:v>0.709434</c:v>
                </c:pt>
                <c:pt idx="60">
                  <c:v>0.709268</c:v>
                </c:pt>
                <c:pt idx="61">
                  <c:v>0.709137</c:v>
                </c:pt>
                <c:pt idx="62">
                  <c:v>0.709036</c:v>
                </c:pt>
                <c:pt idx="63">
                  <c:v>2.338794</c:v>
                </c:pt>
                <c:pt idx="64">
                  <c:v>1.108266</c:v>
                </c:pt>
                <c:pt idx="65">
                  <c:v>1.098657</c:v>
                </c:pt>
                <c:pt idx="66">
                  <c:v>1.093406</c:v>
                </c:pt>
                <c:pt idx="67">
                  <c:v>1.090025</c:v>
                </c:pt>
                <c:pt idx="68">
                  <c:v>1.087431</c:v>
                </c:pt>
                <c:pt idx="69">
                  <c:v>1.085475</c:v>
                </c:pt>
                <c:pt idx="70">
                  <c:v>1.083928</c:v>
                </c:pt>
                <c:pt idx="71">
                  <c:v>1.082754</c:v>
                </c:pt>
                <c:pt idx="72">
                  <c:v>1.081869</c:v>
                </c:pt>
                <c:pt idx="73">
                  <c:v>1.081192</c:v>
                </c:pt>
                <c:pt idx="74">
                  <c:v>1.080613</c:v>
                </c:pt>
                <c:pt idx="75">
                  <c:v>1.080089</c:v>
                </c:pt>
                <c:pt idx="76">
                  <c:v>1.079665</c:v>
                </c:pt>
                <c:pt idx="77">
                  <c:v>1.079301</c:v>
                </c:pt>
                <c:pt idx="78">
                  <c:v>1.079011</c:v>
                </c:pt>
                <c:pt idx="79">
                  <c:v>1.078762</c:v>
                </c:pt>
                <c:pt idx="80">
                  <c:v>1.078567</c:v>
                </c:pt>
                <c:pt idx="81">
                  <c:v>1.078413</c:v>
                </c:pt>
                <c:pt idx="82">
                  <c:v>1.078286</c:v>
                </c:pt>
                <c:pt idx="83">
                  <c:v>1.078206</c:v>
                </c:pt>
                <c:pt idx="84">
                  <c:v>2.765688</c:v>
                </c:pt>
                <c:pt idx="85">
                  <c:v>1.51168</c:v>
                </c:pt>
                <c:pt idx="86">
                  <c:v>1.499718</c:v>
                </c:pt>
                <c:pt idx="87">
                  <c:v>1.493118</c:v>
                </c:pt>
                <c:pt idx="88">
                  <c:v>1.488853</c:v>
                </c:pt>
                <c:pt idx="89">
                  <c:v>1.485557</c:v>
                </c:pt>
                <c:pt idx="90">
                  <c:v>1.483095</c:v>
                </c:pt>
                <c:pt idx="91">
                  <c:v>1.481174</c:v>
                </c:pt>
                <c:pt idx="92">
                  <c:v>1.47972</c:v>
                </c:pt>
                <c:pt idx="93">
                  <c:v>1.47865</c:v>
                </c:pt>
                <c:pt idx="94">
                  <c:v>1.47787</c:v>
                </c:pt>
                <c:pt idx="95">
                  <c:v>1.477199</c:v>
                </c:pt>
                <c:pt idx="96">
                  <c:v>1.476608</c:v>
                </c:pt>
                <c:pt idx="97">
                  <c:v>1.476143</c:v>
                </c:pt>
                <c:pt idx="98">
                  <c:v>1.47574</c:v>
                </c:pt>
                <c:pt idx="99">
                  <c:v>1.475434</c:v>
                </c:pt>
                <c:pt idx="100">
                  <c:v>1.47517</c:v>
                </c:pt>
                <c:pt idx="101">
                  <c:v>1.474982</c:v>
                </c:pt>
                <c:pt idx="102">
                  <c:v>1.474835</c:v>
                </c:pt>
                <c:pt idx="103">
                  <c:v>1.47472</c:v>
                </c:pt>
                <c:pt idx="104">
                  <c:v>1.474644</c:v>
                </c:pt>
                <c:pt idx="105">
                  <c:v>3.207516</c:v>
                </c:pt>
                <c:pt idx="106">
                  <c:v>1.935225</c:v>
                </c:pt>
                <c:pt idx="107">
                  <c:v>1.920895</c:v>
                </c:pt>
                <c:pt idx="108">
                  <c:v>1.912905</c:v>
                </c:pt>
                <c:pt idx="109">
                  <c:v>1.90768</c:v>
                </c:pt>
                <c:pt idx="110">
                  <c:v>1.903642</c:v>
                </c:pt>
                <c:pt idx="111">
                  <c:v>1.900607</c:v>
                </c:pt>
                <c:pt idx="112">
                  <c:v>1.898271</c:v>
                </c:pt>
                <c:pt idx="113">
                  <c:v>1.896487</c:v>
                </c:pt>
                <c:pt idx="114">
                  <c:v>1.895203</c:v>
                </c:pt>
                <c:pt idx="115">
                  <c:v>1.894271</c:v>
                </c:pt>
                <c:pt idx="116">
                  <c:v>1.893486</c:v>
                </c:pt>
                <c:pt idx="117">
                  <c:v>1.892802</c:v>
                </c:pt>
                <c:pt idx="118">
                  <c:v>1.892254</c:v>
                </c:pt>
                <c:pt idx="119">
                  <c:v>1.891796</c:v>
                </c:pt>
                <c:pt idx="120">
                  <c:v>1.891431</c:v>
                </c:pt>
                <c:pt idx="121">
                  <c:v>1.89115</c:v>
                </c:pt>
                <c:pt idx="122">
                  <c:v>1.890944</c:v>
                </c:pt>
                <c:pt idx="123">
                  <c:v>1.890798</c:v>
                </c:pt>
                <c:pt idx="124">
                  <c:v>1.890693</c:v>
                </c:pt>
                <c:pt idx="125">
                  <c:v>1.890627</c:v>
                </c:pt>
                <c:pt idx="126">
                  <c:v>3.661298</c:v>
                </c:pt>
                <c:pt idx="127">
                  <c:v>2.374355</c:v>
                </c:pt>
                <c:pt idx="128">
                  <c:v>2.357623</c:v>
                </c:pt>
                <c:pt idx="129">
                  <c:v>2.348209</c:v>
                </c:pt>
                <c:pt idx="130">
                  <c:v>2.341993</c:v>
                </c:pt>
                <c:pt idx="131">
                  <c:v>2.33718</c:v>
                </c:pt>
                <c:pt idx="132">
                  <c:v>2.333549</c:v>
                </c:pt>
                <c:pt idx="133">
                  <c:v>2.330777</c:v>
                </c:pt>
                <c:pt idx="134">
                  <c:v>2.328678</c:v>
                </c:pt>
                <c:pt idx="135">
                  <c:v>2.327137</c:v>
                </c:pt>
                <c:pt idx="136">
                  <c:v>2.326053</c:v>
                </c:pt>
                <c:pt idx="137">
                  <c:v>2.325122</c:v>
                </c:pt>
                <c:pt idx="138">
                  <c:v>2.324344</c:v>
                </c:pt>
                <c:pt idx="139">
                  <c:v>2.3237</c:v>
                </c:pt>
                <c:pt idx="140">
                  <c:v>2.323154</c:v>
                </c:pt>
                <c:pt idx="141">
                  <c:v>2.322735</c:v>
                </c:pt>
                <c:pt idx="142">
                  <c:v>2.322408</c:v>
                </c:pt>
                <c:pt idx="143">
                  <c:v>2.322168</c:v>
                </c:pt>
                <c:pt idx="144">
                  <c:v>2.322014</c:v>
                </c:pt>
                <c:pt idx="145">
                  <c:v>2.321886</c:v>
                </c:pt>
                <c:pt idx="146">
                  <c:v>2.32181</c:v>
                </c:pt>
                <c:pt idx="147">
                  <c:v>4.125427</c:v>
                </c:pt>
                <c:pt idx="148">
                  <c:v>2.826643</c:v>
                </c:pt>
                <c:pt idx="149">
                  <c:v>2.807447</c:v>
                </c:pt>
                <c:pt idx="150">
                  <c:v>2.796565</c:v>
                </c:pt>
                <c:pt idx="151">
                  <c:v>2.78932</c:v>
                </c:pt>
                <c:pt idx="152">
                  <c:v>2.783713</c:v>
                </c:pt>
                <c:pt idx="153">
                  <c:v>2.779491</c:v>
                </c:pt>
                <c:pt idx="154">
                  <c:v>2.776236</c:v>
                </c:pt>
                <c:pt idx="155">
                  <c:v>2.773804</c:v>
                </c:pt>
                <c:pt idx="156">
                  <c:v>2.772019</c:v>
                </c:pt>
                <c:pt idx="157">
                  <c:v>2.770765</c:v>
                </c:pt>
                <c:pt idx="158">
                  <c:v>2.769695</c:v>
                </c:pt>
                <c:pt idx="159">
                  <c:v>2.768779</c:v>
                </c:pt>
                <c:pt idx="160">
                  <c:v>2.768033</c:v>
                </c:pt>
                <c:pt idx="161">
                  <c:v>2.767403</c:v>
                </c:pt>
                <c:pt idx="162">
                  <c:v>2.766896</c:v>
                </c:pt>
                <c:pt idx="163">
                  <c:v>2.766505</c:v>
                </c:pt>
                <c:pt idx="164">
                  <c:v>2.766257</c:v>
                </c:pt>
                <c:pt idx="165">
                  <c:v>2.766063</c:v>
                </c:pt>
                <c:pt idx="166">
                  <c:v>2.765945</c:v>
                </c:pt>
                <c:pt idx="167">
                  <c:v>2.765854</c:v>
                </c:pt>
                <c:pt idx="168">
                  <c:v>4.598987</c:v>
                </c:pt>
                <c:pt idx="169">
                  <c:v>3.290659</c:v>
                </c:pt>
                <c:pt idx="170">
                  <c:v>3.268943</c:v>
                </c:pt>
                <c:pt idx="171">
                  <c:v>3.256564</c:v>
                </c:pt>
                <c:pt idx="172">
                  <c:v>3.248296</c:v>
                </c:pt>
                <c:pt idx="173">
                  <c:v>3.24188</c:v>
                </c:pt>
                <c:pt idx="174">
                  <c:v>3.237021</c:v>
                </c:pt>
                <c:pt idx="175">
                  <c:v>3.233322</c:v>
                </c:pt>
                <c:pt idx="176">
                  <c:v>3.230541</c:v>
                </c:pt>
                <c:pt idx="177">
                  <c:v>3.228518</c:v>
                </c:pt>
                <c:pt idx="178">
                  <c:v>3.227066</c:v>
                </c:pt>
                <c:pt idx="179">
                  <c:v>3.225866</c:v>
                </c:pt>
                <c:pt idx="180">
                  <c:v>3.224813</c:v>
                </c:pt>
                <c:pt idx="181">
                  <c:v>3.223948</c:v>
                </c:pt>
                <c:pt idx="182">
                  <c:v>3.223232</c:v>
                </c:pt>
                <c:pt idx="183">
                  <c:v>3.222653</c:v>
                </c:pt>
                <c:pt idx="184">
                  <c:v>3.222214</c:v>
                </c:pt>
                <c:pt idx="185">
                  <c:v>3.221913</c:v>
                </c:pt>
                <c:pt idx="186">
                  <c:v>3.221699</c:v>
                </c:pt>
                <c:pt idx="187">
                  <c:v>3.221562</c:v>
                </c:pt>
                <c:pt idx="188">
                  <c:v>3.221463</c:v>
                </c:pt>
                <c:pt idx="189">
                  <c:v>5.081872</c:v>
                </c:pt>
                <c:pt idx="190">
                  <c:v>3.765597</c:v>
                </c:pt>
                <c:pt idx="191">
                  <c:v>3.741273</c:v>
                </c:pt>
                <c:pt idx="192">
                  <c:v>3.727382</c:v>
                </c:pt>
                <c:pt idx="193">
                  <c:v>3.718056</c:v>
                </c:pt>
                <c:pt idx="194">
                  <c:v>3.710805</c:v>
                </c:pt>
                <c:pt idx="195">
                  <c:v>3.70533</c:v>
                </c:pt>
                <c:pt idx="196">
                  <c:v>3.701127</c:v>
                </c:pt>
                <c:pt idx="197">
                  <c:v>3.69799</c:v>
                </c:pt>
                <c:pt idx="198">
                  <c:v>3.695728</c:v>
                </c:pt>
                <c:pt idx="199">
                  <c:v>3.694109</c:v>
                </c:pt>
                <c:pt idx="200">
                  <c:v>3.692746</c:v>
                </c:pt>
                <c:pt idx="201">
                  <c:v>3.691563</c:v>
                </c:pt>
                <c:pt idx="202">
                  <c:v>3.690591</c:v>
                </c:pt>
                <c:pt idx="203">
                  <c:v>3.689763</c:v>
                </c:pt>
                <c:pt idx="204">
                  <c:v>3.689103</c:v>
                </c:pt>
                <c:pt idx="205">
                  <c:v>3.688612</c:v>
                </c:pt>
                <c:pt idx="206">
                  <c:v>3.688266</c:v>
                </c:pt>
                <c:pt idx="207">
                  <c:v>3.688022</c:v>
                </c:pt>
                <c:pt idx="208">
                  <c:v>3.687863</c:v>
                </c:pt>
                <c:pt idx="209">
                  <c:v>3.687762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'[mg40_10+120_19.xlsx]energy'!$C$1</c:f>
              <c:strCache>
                <c:ptCount val="1"/>
                <c:pt idx="0">
                  <c:v>Ek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('[mg40_10+120_19.xlsx]energy'!$C$131:$C$151,'[mg40_10+120_19.xlsx]energy'!$C$281:$C$301,'[mg40_10+120_19.xlsx]energy'!$C$431:$C$451,'[mg40_10+120_19.xlsx]energy'!$C$581:$C$601,'[mg40_10+120_19.xlsx]energy'!$C$731:$C$751,'[mg40_10+120_19.xlsx]energy'!$C$881:$C$901,'[mg40_10+120_19.xlsx]energy'!$C$1031:$C$1051,'[mg40_10+120_19.xlsx]energy'!$C$1181:$C$1201,'[mg40_10+120_19.xlsx]energy'!$C$1331:$C$1351,'[mg40_10+120_19.xlsx]energy'!$C$1481:$C$1501)</c:f>
              <c:numCache>
                <c:formatCode>General</c:formatCode>
                <c:ptCount val="210"/>
                <c:pt idx="0">
                  <c:v>0</c:v>
                </c:pt>
                <c:pt idx="1">
                  <c:v>0.078925</c:v>
                </c:pt>
                <c:pt idx="2">
                  <c:v>0.078456</c:v>
                </c:pt>
                <c:pt idx="3">
                  <c:v>0.077783</c:v>
                </c:pt>
                <c:pt idx="4">
                  <c:v>0.076993</c:v>
                </c:pt>
                <c:pt idx="5">
                  <c:v>0.076132</c:v>
                </c:pt>
                <c:pt idx="6">
                  <c:v>0.075231</c:v>
                </c:pt>
                <c:pt idx="7">
                  <c:v>0.074313</c:v>
                </c:pt>
                <c:pt idx="8">
                  <c:v>0.073399</c:v>
                </c:pt>
                <c:pt idx="9">
                  <c:v>0.072503</c:v>
                </c:pt>
                <c:pt idx="10">
                  <c:v>0.071631</c:v>
                </c:pt>
                <c:pt idx="11">
                  <c:v>0.07078</c:v>
                </c:pt>
                <c:pt idx="12">
                  <c:v>0.069945</c:v>
                </c:pt>
                <c:pt idx="13">
                  <c:v>0.069127</c:v>
                </c:pt>
                <c:pt idx="14">
                  <c:v>0.068326</c:v>
                </c:pt>
                <c:pt idx="15">
                  <c:v>0.067543</c:v>
                </c:pt>
                <c:pt idx="16">
                  <c:v>0.066781</c:v>
                </c:pt>
                <c:pt idx="17">
                  <c:v>0.066041</c:v>
                </c:pt>
                <c:pt idx="18">
                  <c:v>0.065329</c:v>
                </c:pt>
                <c:pt idx="19">
                  <c:v>0.064649</c:v>
                </c:pt>
                <c:pt idx="20">
                  <c:v>0.064008</c:v>
                </c:pt>
                <c:pt idx="21">
                  <c:v>0</c:v>
                </c:pt>
                <c:pt idx="22">
                  <c:v>0.166051</c:v>
                </c:pt>
                <c:pt idx="23">
                  <c:v>0.165666</c:v>
                </c:pt>
                <c:pt idx="24">
                  <c:v>0.165112</c:v>
                </c:pt>
                <c:pt idx="25">
                  <c:v>0.164435</c:v>
                </c:pt>
                <c:pt idx="26">
                  <c:v>0.163642</c:v>
                </c:pt>
                <c:pt idx="27">
                  <c:v>0.162733</c:v>
                </c:pt>
                <c:pt idx="28">
                  <c:v>0.161705</c:v>
                </c:pt>
                <c:pt idx="29">
                  <c:v>0.160557</c:v>
                </c:pt>
                <c:pt idx="30">
                  <c:v>0.159297</c:v>
                </c:pt>
                <c:pt idx="31">
                  <c:v>0.157938</c:v>
                </c:pt>
                <c:pt idx="32">
                  <c:v>0.156496</c:v>
                </c:pt>
                <c:pt idx="33">
                  <c:v>0.154988</c:v>
                </c:pt>
                <c:pt idx="34">
                  <c:v>0.153433</c:v>
                </c:pt>
                <c:pt idx="35">
                  <c:v>0.151847</c:v>
                </c:pt>
                <c:pt idx="36">
                  <c:v>0.150251</c:v>
                </c:pt>
                <c:pt idx="37">
                  <c:v>0.148661</c:v>
                </c:pt>
                <c:pt idx="38">
                  <c:v>0.147093</c:v>
                </c:pt>
                <c:pt idx="39">
                  <c:v>0.145561</c:v>
                </c:pt>
                <c:pt idx="40">
                  <c:v>0.14408</c:v>
                </c:pt>
                <c:pt idx="41">
                  <c:v>0.142668</c:v>
                </c:pt>
                <c:pt idx="42">
                  <c:v>0</c:v>
                </c:pt>
                <c:pt idx="43">
                  <c:v>0.220038</c:v>
                </c:pt>
                <c:pt idx="44">
                  <c:v>0.219707</c:v>
                </c:pt>
                <c:pt idx="45">
                  <c:v>0.219258</c:v>
                </c:pt>
                <c:pt idx="46">
                  <c:v>0.218714</c:v>
                </c:pt>
                <c:pt idx="47">
                  <c:v>0.218067</c:v>
                </c:pt>
                <c:pt idx="48">
                  <c:v>0.217296</c:v>
                </c:pt>
                <c:pt idx="49">
                  <c:v>0.216375</c:v>
                </c:pt>
                <c:pt idx="50">
                  <c:v>0.215287</c:v>
                </c:pt>
                <c:pt idx="51">
                  <c:v>0.214031</c:v>
                </c:pt>
                <c:pt idx="52">
                  <c:v>0.212627</c:v>
                </c:pt>
                <c:pt idx="53">
                  <c:v>0.211102</c:v>
                </c:pt>
                <c:pt idx="54">
                  <c:v>0.209483</c:v>
                </c:pt>
                <c:pt idx="55">
                  <c:v>0.207792</c:v>
                </c:pt>
                <c:pt idx="56">
                  <c:v>0.206052</c:v>
                </c:pt>
                <c:pt idx="57">
                  <c:v>0.20428</c:v>
                </c:pt>
                <c:pt idx="58">
                  <c:v>0.202501</c:v>
                </c:pt>
                <c:pt idx="59">
                  <c:v>0.200734</c:v>
                </c:pt>
                <c:pt idx="60">
                  <c:v>0.198997</c:v>
                </c:pt>
                <c:pt idx="61">
                  <c:v>0.19731</c:v>
                </c:pt>
                <c:pt idx="62">
                  <c:v>0.19569</c:v>
                </c:pt>
                <c:pt idx="63">
                  <c:v>0</c:v>
                </c:pt>
                <c:pt idx="64">
                  <c:v>0.253892</c:v>
                </c:pt>
                <c:pt idx="65">
                  <c:v>0.25359</c:v>
                </c:pt>
                <c:pt idx="66">
                  <c:v>0.253215</c:v>
                </c:pt>
                <c:pt idx="67">
                  <c:v>0.25278</c:v>
                </c:pt>
                <c:pt idx="68">
                  <c:v>0.252266</c:v>
                </c:pt>
                <c:pt idx="69">
                  <c:v>0.251644</c:v>
                </c:pt>
                <c:pt idx="70">
                  <c:v>0.250874</c:v>
                </c:pt>
                <c:pt idx="71">
                  <c:v>0.24993</c:v>
                </c:pt>
                <c:pt idx="72">
                  <c:v>0.248812</c:v>
                </c:pt>
                <c:pt idx="73">
                  <c:v>0.247543</c:v>
                </c:pt>
                <c:pt idx="74">
                  <c:v>0.246156</c:v>
                </c:pt>
                <c:pt idx="75">
                  <c:v>0.244681</c:v>
                </c:pt>
                <c:pt idx="76">
                  <c:v>0.243139</c:v>
                </c:pt>
                <c:pt idx="77">
                  <c:v>0.24155</c:v>
                </c:pt>
                <c:pt idx="78">
                  <c:v>0.239929</c:v>
                </c:pt>
                <c:pt idx="79">
                  <c:v>0.238295</c:v>
                </c:pt>
                <c:pt idx="80">
                  <c:v>0.236666</c:v>
                </c:pt>
                <c:pt idx="81">
                  <c:v>0.235056</c:v>
                </c:pt>
                <c:pt idx="82">
                  <c:v>0.233484</c:v>
                </c:pt>
                <c:pt idx="83">
                  <c:v>0.23197</c:v>
                </c:pt>
                <c:pt idx="84">
                  <c:v>0</c:v>
                </c:pt>
                <c:pt idx="85">
                  <c:v>0.278129</c:v>
                </c:pt>
                <c:pt idx="86">
                  <c:v>0.277827</c:v>
                </c:pt>
                <c:pt idx="87">
                  <c:v>0.277482</c:v>
                </c:pt>
                <c:pt idx="88">
                  <c:v>0.277108</c:v>
                </c:pt>
                <c:pt idx="89">
                  <c:v>0.276678</c:v>
                </c:pt>
                <c:pt idx="90">
                  <c:v>0.276156</c:v>
                </c:pt>
                <c:pt idx="91">
                  <c:v>0.275499</c:v>
                </c:pt>
                <c:pt idx="92">
                  <c:v>0.274681</c:v>
                </c:pt>
                <c:pt idx="93">
                  <c:v>0.273699</c:v>
                </c:pt>
                <c:pt idx="94">
                  <c:v>0.27258</c:v>
                </c:pt>
                <c:pt idx="95">
                  <c:v>0.271359</c:v>
                </c:pt>
                <c:pt idx="96">
                  <c:v>0.270064</c:v>
                </c:pt>
                <c:pt idx="97">
                  <c:v>0.268716</c:v>
                </c:pt>
                <c:pt idx="98">
                  <c:v>0.267331</c:v>
                </c:pt>
                <c:pt idx="99">
                  <c:v>0.265922</c:v>
                </c:pt>
                <c:pt idx="100">
                  <c:v>0.264504</c:v>
                </c:pt>
                <c:pt idx="101">
                  <c:v>0.26309</c:v>
                </c:pt>
                <c:pt idx="102">
                  <c:v>0.261691</c:v>
                </c:pt>
                <c:pt idx="103">
                  <c:v>0.260324</c:v>
                </c:pt>
                <c:pt idx="104">
                  <c:v>0.259007</c:v>
                </c:pt>
                <c:pt idx="105">
                  <c:v>0</c:v>
                </c:pt>
                <c:pt idx="106">
                  <c:v>0.297771</c:v>
                </c:pt>
                <c:pt idx="107">
                  <c:v>0.297441</c:v>
                </c:pt>
                <c:pt idx="108">
                  <c:v>0.297086</c:v>
                </c:pt>
                <c:pt idx="109">
                  <c:v>0.296723</c:v>
                </c:pt>
                <c:pt idx="110">
                  <c:v>0.296322</c:v>
                </c:pt>
                <c:pt idx="111">
                  <c:v>0.295847</c:v>
                </c:pt>
                <c:pt idx="112">
                  <c:v>0.295252</c:v>
                </c:pt>
                <c:pt idx="113">
                  <c:v>0.294509</c:v>
                </c:pt>
                <c:pt idx="114">
                  <c:v>0.293621</c:v>
                </c:pt>
                <c:pt idx="115">
                  <c:v>0.292614</c:v>
                </c:pt>
                <c:pt idx="116">
                  <c:v>0.29152</c:v>
                </c:pt>
                <c:pt idx="117">
                  <c:v>0.290369</c:v>
                </c:pt>
                <c:pt idx="118">
                  <c:v>0.289182</c:v>
                </c:pt>
                <c:pt idx="119">
                  <c:v>0.287973</c:v>
                </c:pt>
                <c:pt idx="120">
                  <c:v>0.286751</c:v>
                </c:pt>
                <c:pt idx="121">
                  <c:v>0.285528</c:v>
                </c:pt>
                <c:pt idx="122">
                  <c:v>0.284313</c:v>
                </c:pt>
                <c:pt idx="123">
                  <c:v>0.283115</c:v>
                </c:pt>
                <c:pt idx="124">
                  <c:v>0.281946</c:v>
                </c:pt>
                <c:pt idx="125">
                  <c:v>0.280823</c:v>
                </c:pt>
                <c:pt idx="126">
                  <c:v>0</c:v>
                </c:pt>
                <c:pt idx="127">
                  <c:v>0.314746</c:v>
                </c:pt>
                <c:pt idx="128">
                  <c:v>0.314373</c:v>
                </c:pt>
                <c:pt idx="129">
                  <c:v>0.313985</c:v>
                </c:pt>
                <c:pt idx="130">
                  <c:v>0.313605</c:v>
                </c:pt>
                <c:pt idx="131">
                  <c:v>0.313202</c:v>
                </c:pt>
                <c:pt idx="132">
                  <c:v>0.312739</c:v>
                </c:pt>
                <c:pt idx="133">
                  <c:v>0.312172</c:v>
                </c:pt>
                <c:pt idx="134">
                  <c:v>0.311474</c:v>
                </c:pt>
                <c:pt idx="135">
                  <c:v>0.310646</c:v>
                </c:pt>
                <c:pt idx="136">
                  <c:v>0.309719</c:v>
                </c:pt>
                <c:pt idx="137">
                  <c:v>0.308721</c:v>
                </c:pt>
                <c:pt idx="138">
                  <c:v>0.307682</c:v>
                </c:pt>
                <c:pt idx="139">
                  <c:v>0.306621</c:v>
                </c:pt>
                <c:pt idx="140">
                  <c:v>0.305552</c:v>
                </c:pt>
                <c:pt idx="141">
                  <c:v>0.304481</c:v>
                </c:pt>
                <c:pt idx="142">
                  <c:v>0.303421</c:v>
                </c:pt>
                <c:pt idx="143">
                  <c:v>0.302374</c:v>
                </c:pt>
                <c:pt idx="144">
                  <c:v>0.301347</c:v>
                </c:pt>
                <c:pt idx="145">
                  <c:v>0.300352</c:v>
                </c:pt>
                <c:pt idx="146">
                  <c:v>0.299401</c:v>
                </c:pt>
                <c:pt idx="147">
                  <c:v>0</c:v>
                </c:pt>
                <c:pt idx="148">
                  <c:v>0.329814</c:v>
                </c:pt>
                <c:pt idx="149">
                  <c:v>0.329389</c:v>
                </c:pt>
                <c:pt idx="150">
                  <c:v>0.328954</c:v>
                </c:pt>
                <c:pt idx="151">
                  <c:v>0.328539</c:v>
                </c:pt>
                <c:pt idx="152">
                  <c:v>0.328115</c:v>
                </c:pt>
                <c:pt idx="153">
                  <c:v>0.327646</c:v>
                </c:pt>
                <c:pt idx="154">
                  <c:v>0.327086</c:v>
                </c:pt>
                <c:pt idx="155">
                  <c:v>0.326412</c:v>
                </c:pt>
                <c:pt idx="156">
                  <c:v>0.325628</c:v>
                </c:pt>
                <c:pt idx="157">
                  <c:v>0.324761</c:v>
                </c:pt>
                <c:pt idx="158">
                  <c:v>0.32384</c:v>
                </c:pt>
                <c:pt idx="159">
                  <c:v>0.322893</c:v>
                </c:pt>
                <c:pt idx="160">
                  <c:v>0.321937</c:v>
                </c:pt>
                <c:pt idx="161">
                  <c:v>0.320985</c:v>
                </c:pt>
                <c:pt idx="162">
                  <c:v>0.320045</c:v>
                </c:pt>
                <c:pt idx="163">
                  <c:v>0.319125</c:v>
                </c:pt>
                <c:pt idx="164">
                  <c:v>0.318226</c:v>
                </c:pt>
                <c:pt idx="165">
                  <c:v>0.317354</c:v>
                </c:pt>
                <c:pt idx="166">
                  <c:v>0.316514</c:v>
                </c:pt>
                <c:pt idx="167">
                  <c:v>0.315719</c:v>
                </c:pt>
                <c:pt idx="168">
                  <c:v>0</c:v>
                </c:pt>
                <c:pt idx="169">
                  <c:v>0.34346</c:v>
                </c:pt>
                <c:pt idx="170">
                  <c:v>0.342977</c:v>
                </c:pt>
                <c:pt idx="171">
                  <c:v>0.342484</c:v>
                </c:pt>
                <c:pt idx="172">
                  <c:v>0.342025</c:v>
                </c:pt>
                <c:pt idx="173">
                  <c:v>0.34157</c:v>
                </c:pt>
                <c:pt idx="174">
                  <c:v>0.341082</c:v>
                </c:pt>
                <c:pt idx="175">
                  <c:v>0.34052</c:v>
                </c:pt>
                <c:pt idx="176">
                  <c:v>0.33986</c:v>
                </c:pt>
                <c:pt idx="177">
                  <c:v>0.339109</c:v>
                </c:pt>
                <c:pt idx="178">
                  <c:v>0.338292</c:v>
                </c:pt>
                <c:pt idx="179">
                  <c:v>0.337437</c:v>
                </c:pt>
                <c:pt idx="180">
                  <c:v>0.336567</c:v>
                </c:pt>
                <c:pt idx="181">
                  <c:v>0.335701</c:v>
                </c:pt>
                <c:pt idx="182">
                  <c:v>0.334851</c:v>
                </c:pt>
                <c:pt idx="183">
                  <c:v>0.334026</c:v>
                </c:pt>
                <c:pt idx="184">
                  <c:v>0.333229</c:v>
                </c:pt>
                <c:pt idx="185">
                  <c:v>0.332461</c:v>
                </c:pt>
                <c:pt idx="186">
                  <c:v>0.331725</c:v>
                </c:pt>
                <c:pt idx="187">
                  <c:v>0.331027</c:v>
                </c:pt>
                <c:pt idx="188">
                  <c:v>0.330375</c:v>
                </c:pt>
                <c:pt idx="189">
                  <c:v>0</c:v>
                </c:pt>
                <c:pt idx="190">
                  <c:v>0.356017</c:v>
                </c:pt>
                <c:pt idx="191">
                  <c:v>0.35547</c:v>
                </c:pt>
                <c:pt idx="192">
                  <c:v>0.354915</c:v>
                </c:pt>
                <c:pt idx="193">
                  <c:v>0.354404</c:v>
                </c:pt>
                <c:pt idx="194">
                  <c:v>0.353908</c:v>
                </c:pt>
                <c:pt idx="195">
                  <c:v>0.353394</c:v>
                </c:pt>
                <c:pt idx="196">
                  <c:v>0.35282</c:v>
                </c:pt>
                <c:pt idx="197">
                  <c:v>0.352166</c:v>
                </c:pt>
                <c:pt idx="198">
                  <c:v>0.351439</c:v>
                </c:pt>
                <c:pt idx="199">
                  <c:v>0.350662</c:v>
                </c:pt>
                <c:pt idx="200">
                  <c:v>0.349861</c:v>
                </c:pt>
                <c:pt idx="201">
                  <c:v>0.349059</c:v>
                </c:pt>
                <c:pt idx="202">
                  <c:v>0.34827</c:v>
                </c:pt>
                <c:pt idx="203">
                  <c:v>0.34751</c:v>
                </c:pt>
                <c:pt idx="204">
                  <c:v>0.346785</c:v>
                </c:pt>
                <c:pt idx="205">
                  <c:v>0.346099</c:v>
                </c:pt>
                <c:pt idx="206">
                  <c:v>0.345452</c:v>
                </c:pt>
                <c:pt idx="207">
                  <c:v>0.344843</c:v>
                </c:pt>
                <c:pt idx="208">
                  <c:v>0.344277</c:v>
                </c:pt>
                <c:pt idx="209">
                  <c:v>0.343759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'[mg40_10+120_19.xlsx]energy'!$D$1</c:f>
              <c:strCache>
                <c:ptCount val="1"/>
                <c:pt idx="0">
                  <c:v>Ep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('[mg40_10+120_19.xlsx]energy'!$D$131:$D$151,'[mg40_10+120_19.xlsx]energy'!$D$281:$D$301,'[mg40_10+120_19.xlsx]energy'!$D$431:$D$451,'[mg40_10+120_19.xlsx]energy'!$D$581:$D$601,'[mg40_10+120_19.xlsx]energy'!$D$731:$D$751,'[mg40_10+120_19.xlsx]energy'!$D$881:$D$901,'[mg40_10+120_19.xlsx]energy'!$D$1031:$D$1051,'[mg40_10+120_19.xlsx]energy'!$D$1181:$D$1201,'[mg40_10+120_19.xlsx]energy'!$D$1331:$D$1351,'[mg40_10+120_19.xlsx]energy'!$D$1481:$D$1501)</c:f>
              <c:numCache>
                <c:formatCode>General</c:formatCode>
                <c:ptCount val="210"/>
                <c:pt idx="0">
                  <c:v>1.058814</c:v>
                </c:pt>
                <c:pt idx="1">
                  <c:v>0.052518</c:v>
                </c:pt>
                <c:pt idx="2">
                  <c:v>0.049933</c:v>
                </c:pt>
                <c:pt idx="3">
                  <c:v>0.048654</c:v>
                </c:pt>
                <c:pt idx="4">
                  <c:v>0.048278</c:v>
                </c:pt>
                <c:pt idx="5">
                  <c:v>0.048349</c:v>
                </c:pt>
                <c:pt idx="6">
                  <c:v>0.048701</c:v>
                </c:pt>
                <c:pt idx="7">
                  <c:v>0.049145</c:v>
                </c:pt>
                <c:pt idx="8">
                  <c:v>0.049625</c:v>
                </c:pt>
                <c:pt idx="9">
                  <c:v>0.050124</c:v>
                </c:pt>
                <c:pt idx="10">
                  <c:v>0.050643</c:v>
                </c:pt>
                <c:pt idx="11">
                  <c:v>0.051185</c:v>
                </c:pt>
                <c:pt idx="12">
                  <c:v>0.051739</c:v>
                </c:pt>
                <c:pt idx="13">
                  <c:v>0.052297</c:v>
                </c:pt>
                <c:pt idx="14">
                  <c:v>0.052888</c:v>
                </c:pt>
                <c:pt idx="15">
                  <c:v>0.053483</c:v>
                </c:pt>
                <c:pt idx="16">
                  <c:v>0.054079</c:v>
                </c:pt>
                <c:pt idx="17">
                  <c:v>0.054693</c:v>
                </c:pt>
                <c:pt idx="18">
                  <c:v>0.055309</c:v>
                </c:pt>
                <c:pt idx="19">
                  <c:v>0.05592</c:v>
                </c:pt>
                <c:pt idx="20">
                  <c:v>0.056507</c:v>
                </c:pt>
                <c:pt idx="21">
                  <c:v>1.542546</c:v>
                </c:pt>
                <c:pt idx="22">
                  <c:v>0.232625</c:v>
                </c:pt>
                <c:pt idx="23">
                  <c:v>0.22807</c:v>
                </c:pt>
                <c:pt idx="24">
                  <c:v>0.225859</c:v>
                </c:pt>
                <c:pt idx="25">
                  <c:v>0.224748</c:v>
                </c:pt>
                <c:pt idx="26">
                  <c:v>0.224192</c:v>
                </c:pt>
                <c:pt idx="27">
                  <c:v>0.224032</c:v>
                </c:pt>
                <c:pt idx="28">
                  <c:v>0.224161</c:v>
                </c:pt>
                <c:pt idx="29">
                  <c:v>0.224584</c:v>
                </c:pt>
                <c:pt idx="30">
                  <c:v>0.225208</c:v>
                </c:pt>
                <c:pt idx="31">
                  <c:v>0.226033</c:v>
                </c:pt>
                <c:pt idx="32">
                  <c:v>0.226958</c:v>
                </c:pt>
                <c:pt idx="33">
                  <c:v>0.228031</c:v>
                </c:pt>
                <c:pt idx="34">
                  <c:v>0.229189</c:v>
                </c:pt>
                <c:pt idx="35">
                  <c:v>0.230439</c:v>
                </c:pt>
                <c:pt idx="36">
                  <c:v>0.231737</c:v>
                </c:pt>
                <c:pt idx="37">
                  <c:v>0.233086</c:v>
                </c:pt>
                <c:pt idx="38">
                  <c:v>0.234448</c:v>
                </c:pt>
                <c:pt idx="39">
                  <c:v>0.235824</c:v>
                </c:pt>
                <c:pt idx="40">
                  <c:v>0.237174</c:v>
                </c:pt>
                <c:pt idx="41">
                  <c:v>0.238489</c:v>
                </c:pt>
                <c:pt idx="42">
                  <c:v>1.931809</c:v>
                </c:pt>
                <c:pt idx="43">
                  <c:v>0.512685</c:v>
                </c:pt>
                <c:pt idx="44">
                  <c:v>0.505814</c:v>
                </c:pt>
                <c:pt idx="45">
                  <c:v>0.502313</c:v>
                </c:pt>
                <c:pt idx="46">
                  <c:v>0.500297</c:v>
                </c:pt>
                <c:pt idx="47">
                  <c:v>0.498965</c:v>
                </c:pt>
                <c:pt idx="48">
                  <c:v>0.49823</c:v>
                </c:pt>
                <c:pt idx="49">
                  <c:v>0.497923</c:v>
                </c:pt>
                <c:pt idx="50">
                  <c:v>0.498067</c:v>
                </c:pt>
                <c:pt idx="51">
                  <c:v>0.498569</c:v>
                </c:pt>
                <c:pt idx="52">
                  <c:v>0.499361</c:v>
                </c:pt>
                <c:pt idx="53">
                  <c:v>0.500338</c:v>
                </c:pt>
                <c:pt idx="54">
                  <c:v>0.501477</c:v>
                </c:pt>
                <c:pt idx="55">
                  <c:v>0.502751</c:v>
                </c:pt>
                <c:pt idx="56">
                  <c:v>0.504134</c:v>
                </c:pt>
                <c:pt idx="57">
                  <c:v>0.505612</c:v>
                </c:pt>
                <c:pt idx="58">
                  <c:v>0.507132</c:v>
                </c:pt>
                <c:pt idx="59">
                  <c:v>0.5087</c:v>
                </c:pt>
                <c:pt idx="60">
                  <c:v>0.510271</c:v>
                </c:pt>
                <c:pt idx="61">
                  <c:v>0.511828</c:v>
                </c:pt>
                <c:pt idx="62">
                  <c:v>0.513346</c:v>
                </c:pt>
                <c:pt idx="63">
                  <c:v>2.338794</c:v>
                </c:pt>
                <c:pt idx="64">
                  <c:v>0.854374</c:v>
                </c:pt>
                <c:pt idx="65">
                  <c:v>0.845067</c:v>
                </c:pt>
                <c:pt idx="66">
                  <c:v>0.840191</c:v>
                </c:pt>
                <c:pt idx="67">
                  <c:v>0.837245</c:v>
                </c:pt>
                <c:pt idx="68">
                  <c:v>0.835164</c:v>
                </c:pt>
                <c:pt idx="69">
                  <c:v>0.833831</c:v>
                </c:pt>
                <c:pt idx="70">
                  <c:v>0.833055</c:v>
                </c:pt>
                <c:pt idx="71">
                  <c:v>0.832825</c:v>
                </c:pt>
                <c:pt idx="72">
                  <c:v>0.833057</c:v>
                </c:pt>
                <c:pt idx="73">
                  <c:v>0.83365</c:v>
                </c:pt>
                <c:pt idx="74">
                  <c:v>0.834457</c:v>
                </c:pt>
                <c:pt idx="75">
                  <c:v>0.835408</c:v>
                </c:pt>
                <c:pt idx="76">
                  <c:v>0.836526</c:v>
                </c:pt>
                <c:pt idx="77">
                  <c:v>0.837751</c:v>
                </c:pt>
                <c:pt idx="78">
                  <c:v>0.839081</c:v>
                </c:pt>
                <c:pt idx="79">
                  <c:v>0.840467</c:v>
                </c:pt>
                <c:pt idx="80">
                  <c:v>0.841901</c:v>
                </c:pt>
                <c:pt idx="81">
                  <c:v>0.843357</c:v>
                </c:pt>
                <c:pt idx="82">
                  <c:v>0.844802</c:v>
                </c:pt>
                <c:pt idx="83">
                  <c:v>0.846236</c:v>
                </c:pt>
                <c:pt idx="84">
                  <c:v>2.765688</c:v>
                </c:pt>
                <c:pt idx="85">
                  <c:v>1.233551</c:v>
                </c:pt>
                <c:pt idx="86">
                  <c:v>1.221891</c:v>
                </c:pt>
                <c:pt idx="87">
                  <c:v>1.215636</c:v>
                </c:pt>
                <c:pt idx="88">
                  <c:v>1.211745</c:v>
                </c:pt>
                <c:pt idx="89">
                  <c:v>1.208879</c:v>
                </c:pt>
                <c:pt idx="90">
                  <c:v>1.20694</c:v>
                </c:pt>
                <c:pt idx="91">
                  <c:v>1.205675</c:v>
                </c:pt>
                <c:pt idx="92">
                  <c:v>1.205039</c:v>
                </c:pt>
                <c:pt idx="93">
                  <c:v>1.204951</c:v>
                </c:pt>
                <c:pt idx="94">
                  <c:v>1.205289</c:v>
                </c:pt>
                <c:pt idx="95">
                  <c:v>1.20584</c:v>
                </c:pt>
                <c:pt idx="96">
                  <c:v>1.206545</c:v>
                </c:pt>
                <c:pt idx="97">
                  <c:v>1.207427</c:v>
                </c:pt>
                <c:pt idx="98">
                  <c:v>1.208409</c:v>
                </c:pt>
                <c:pt idx="99">
                  <c:v>1.209511</c:v>
                </c:pt>
                <c:pt idx="100">
                  <c:v>1.210666</c:v>
                </c:pt>
                <c:pt idx="101">
                  <c:v>1.211892</c:v>
                </c:pt>
                <c:pt idx="102">
                  <c:v>1.213144</c:v>
                </c:pt>
                <c:pt idx="103">
                  <c:v>1.214396</c:v>
                </c:pt>
                <c:pt idx="104">
                  <c:v>1.215638</c:v>
                </c:pt>
                <c:pt idx="105">
                  <c:v>3.207516</c:v>
                </c:pt>
                <c:pt idx="106">
                  <c:v>1.637454</c:v>
                </c:pt>
                <c:pt idx="107">
                  <c:v>1.623454</c:v>
                </c:pt>
                <c:pt idx="108">
                  <c:v>1.615819</c:v>
                </c:pt>
                <c:pt idx="109">
                  <c:v>1.610957</c:v>
                </c:pt>
                <c:pt idx="110">
                  <c:v>1.60732</c:v>
                </c:pt>
                <c:pt idx="111">
                  <c:v>1.60476</c:v>
                </c:pt>
                <c:pt idx="112">
                  <c:v>1.603018</c:v>
                </c:pt>
                <c:pt idx="113">
                  <c:v>1.601978</c:v>
                </c:pt>
                <c:pt idx="114">
                  <c:v>1.601582</c:v>
                </c:pt>
                <c:pt idx="115">
                  <c:v>1.601657</c:v>
                </c:pt>
                <c:pt idx="116">
                  <c:v>1.601966</c:v>
                </c:pt>
                <c:pt idx="117">
                  <c:v>1.602433</c:v>
                </c:pt>
                <c:pt idx="118">
                  <c:v>1.603071</c:v>
                </c:pt>
                <c:pt idx="119">
                  <c:v>1.603823</c:v>
                </c:pt>
                <c:pt idx="120">
                  <c:v>1.60468</c:v>
                </c:pt>
                <c:pt idx="121">
                  <c:v>1.605622</c:v>
                </c:pt>
                <c:pt idx="122">
                  <c:v>1.606631</c:v>
                </c:pt>
                <c:pt idx="123">
                  <c:v>1.607683</c:v>
                </c:pt>
                <c:pt idx="124">
                  <c:v>1.608747</c:v>
                </c:pt>
                <c:pt idx="125">
                  <c:v>1.609804</c:v>
                </c:pt>
                <c:pt idx="126">
                  <c:v>3.661298</c:v>
                </c:pt>
                <c:pt idx="127">
                  <c:v>2.059608</c:v>
                </c:pt>
                <c:pt idx="128">
                  <c:v>2.04325</c:v>
                </c:pt>
                <c:pt idx="129">
                  <c:v>2.034224</c:v>
                </c:pt>
                <c:pt idx="130">
                  <c:v>2.028389</c:v>
                </c:pt>
                <c:pt idx="131">
                  <c:v>2.023978</c:v>
                </c:pt>
                <c:pt idx="132">
                  <c:v>2.02081</c:v>
                </c:pt>
                <c:pt idx="133">
                  <c:v>2.018605</c:v>
                </c:pt>
                <c:pt idx="134">
                  <c:v>2.017204</c:v>
                </c:pt>
                <c:pt idx="135">
                  <c:v>2.016492</c:v>
                </c:pt>
                <c:pt idx="136">
                  <c:v>2.016334</c:v>
                </c:pt>
                <c:pt idx="137">
                  <c:v>2.016401</c:v>
                </c:pt>
                <c:pt idx="138">
                  <c:v>2.016661</c:v>
                </c:pt>
                <c:pt idx="139">
                  <c:v>2.017078</c:v>
                </c:pt>
                <c:pt idx="140">
                  <c:v>2.017602</c:v>
                </c:pt>
                <c:pt idx="141">
                  <c:v>2.018254</c:v>
                </c:pt>
                <c:pt idx="142">
                  <c:v>2.018988</c:v>
                </c:pt>
                <c:pt idx="143">
                  <c:v>2.019795</c:v>
                </c:pt>
                <c:pt idx="144">
                  <c:v>2.020667</c:v>
                </c:pt>
                <c:pt idx="145">
                  <c:v>2.021534</c:v>
                </c:pt>
                <c:pt idx="146">
                  <c:v>2.022409</c:v>
                </c:pt>
                <c:pt idx="147">
                  <c:v>4.125427</c:v>
                </c:pt>
                <c:pt idx="148">
                  <c:v>2.496829</c:v>
                </c:pt>
                <c:pt idx="149">
                  <c:v>2.478058</c:v>
                </c:pt>
                <c:pt idx="150">
                  <c:v>2.467611</c:v>
                </c:pt>
                <c:pt idx="151">
                  <c:v>2.460781</c:v>
                </c:pt>
                <c:pt idx="152">
                  <c:v>2.455597</c:v>
                </c:pt>
                <c:pt idx="153">
                  <c:v>2.451846</c:v>
                </c:pt>
                <c:pt idx="154">
                  <c:v>2.44915</c:v>
                </c:pt>
                <c:pt idx="155">
                  <c:v>2.447392</c:v>
                </c:pt>
                <c:pt idx="156">
                  <c:v>2.446391</c:v>
                </c:pt>
                <c:pt idx="157">
                  <c:v>2.446004</c:v>
                </c:pt>
                <c:pt idx="158">
                  <c:v>2.445855</c:v>
                </c:pt>
                <c:pt idx="159">
                  <c:v>2.445886</c:v>
                </c:pt>
                <c:pt idx="160">
                  <c:v>2.446096</c:v>
                </c:pt>
                <c:pt idx="161">
                  <c:v>2.446419</c:v>
                </c:pt>
                <c:pt idx="162">
                  <c:v>2.446851</c:v>
                </c:pt>
                <c:pt idx="163">
                  <c:v>2.447381</c:v>
                </c:pt>
                <c:pt idx="164">
                  <c:v>2.448031</c:v>
                </c:pt>
                <c:pt idx="165">
                  <c:v>2.448709</c:v>
                </c:pt>
                <c:pt idx="166">
                  <c:v>2.449432</c:v>
                </c:pt>
                <c:pt idx="167">
                  <c:v>2.450135</c:v>
                </c:pt>
                <c:pt idx="168">
                  <c:v>4.598987</c:v>
                </c:pt>
                <c:pt idx="169">
                  <c:v>2.947199</c:v>
                </c:pt>
                <c:pt idx="170">
                  <c:v>2.925967</c:v>
                </c:pt>
                <c:pt idx="171">
                  <c:v>2.914079</c:v>
                </c:pt>
                <c:pt idx="172">
                  <c:v>2.906271</c:v>
                </c:pt>
                <c:pt idx="173">
                  <c:v>2.90031</c:v>
                </c:pt>
                <c:pt idx="174">
                  <c:v>2.895939</c:v>
                </c:pt>
                <c:pt idx="175">
                  <c:v>2.892802</c:v>
                </c:pt>
                <c:pt idx="176">
                  <c:v>2.890682</c:v>
                </c:pt>
                <c:pt idx="177">
                  <c:v>2.889409</c:v>
                </c:pt>
                <c:pt idx="178">
                  <c:v>2.888774</c:v>
                </c:pt>
                <c:pt idx="179">
                  <c:v>2.88843</c:v>
                </c:pt>
                <c:pt idx="180">
                  <c:v>2.888245</c:v>
                </c:pt>
                <c:pt idx="181">
                  <c:v>2.888246</c:v>
                </c:pt>
                <c:pt idx="182">
                  <c:v>2.888381</c:v>
                </c:pt>
                <c:pt idx="183">
                  <c:v>2.888627</c:v>
                </c:pt>
                <c:pt idx="184">
                  <c:v>2.888985</c:v>
                </c:pt>
                <c:pt idx="185">
                  <c:v>2.889452</c:v>
                </c:pt>
                <c:pt idx="186">
                  <c:v>2.889974</c:v>
                </c:pt>
                <c:pt idx="187">
                  <c:v>2.890536</c:v>
                </c:pt>
                <c:pt idx="188">
                  <c:v>2.891088</c:v>
                </c:pt>
                <c:pt idx="189">
                  <c:v>5.081872</c:v>
                </c:pt>
                <c:pt idx="190">
                  <c:v>3.40958</c:v>
                </c:pt>
                <c:pt idx="191">
                  <c:v>3.385804</c:v>
                </c:pt>
                <c:pt idx="192">
                  <c:v>3.372467</c:v>
                </c:pt>
                <c:pt idx="193">
                  <c:v>3.363652</c:v>
                </c:pt>
                <c:pt idx="194">
                  <c:v>3.356897</c:v>
                </c:pt>
                <c:pt idx="195">
                  <c:v>3.351937</c:v>
                </c:pt>
                <c:pt idx="196">
                  <c:v>3.348307</c:v>
                </c:pt>
                <c:pt idx="197">
                  <c:v>3.345824</c:v>
                </c:pt>
                <c:pt idx="198">
                  <c:v>3.344289</c:v>
                </c:pt>
                <c:pt idx="199">
                  <c:v>3.343446</c:v>
                </c:pt>
                <c:pt idx="200">
                  <c:v>3.342885</c:v>
                </c:pt>
                <c:pt idx="201">
                  <c:v>3.342504</c:v>
                </c:pt>
                <c:pt idx="202">
                  <c:v>3.342321</c:v>
                </c:pt>
                <c:pt idx="203">
                  <c:v>3.342253</c:v>
                </c:pt>
                <c:pt idx="204">
                  <c:v>3.342317</c:v>
                </c:pt>
                <c:pt idx="205">
                  <c:v>3.342513</c:v>
                </c:pt>
                <c:pt idx="206">
                  <c:v>3.342813</c:v>
                </c:pt>
                <c:pt idx="207">
                  <c:v>3.343179</c:v>
                </c:pt>
                <c:pt idx="208">
                  <c:v>3.343586</c:v>
                </c:pt>
                <c:pt idx="209">
                  <c:v>3.344003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'[mg40_10+120_19.xlsx]energy'!$E$1</c:f>
              <c:strCache>
                <c:ptCount val="1"/>
                <c:pt idx="0">
                  <c:v>deltaX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('[mg40_10+120_19.xlsx]energy'!$E$131:$E$151,'[mg40_10+120_19.xlsx]energy'!$E$281:$E$301,'[mg40_10+120_19.xlsx]energy'!$E$431:$E$451,'[mg40_10+120_19.xlsx]energy'!$E$581:$E$601,'[mg40_10+120_19.xlsx]energy'!$E$731:$E$751,'[mg40_10+120_19.xlsx]energy'!$E$881:$E$901,'[mg40_10+120_19.xlsx]energy'!$E$1031:$E$1051,'[mg40_10+120_19.xlsx]energy'!$E$1181:$E$1201,'[mg40_10+120_19.xlsx]energy'!$E$1331:$E$1351,'[mg40_10+120_19.xlsx]energy'!$E$1481:$E$1501)</c:f>
              <c:numCache>
                <c:formatCode>General</c:formatCode>
                <c:ptCount val="210"/>
                <c:pt idx="0">
                  <c:v>0</c:v>
                </c:pt>
                <c:pt idx="1">
                  <c:v>0</c:v>
                </c:pt>
                <c:pt idx="2">
                  <c:v>0.001952</c:v>
                </c:pt>
                <c:pt idx="3">
                  <c:v>0.002279</c:v>
                </c:pt>
                <c:pt idx="4">
                  <c:v>0.002115</c:v>
                </c:pt>
                <c:pt idx="5">
                  <c:v>0.001887</c:v>
                </c:pt>
                <c:pt idx="6">
                  <c:v>0.001685</c:v>
                </c:pt>
                <c:pt idx="7">
                  <c:v>0.001582</c:v>
                </c:pt>
                <c:pt idx="8">
                  <c:v>0.001543</c:v>
                </c:pt>
                <c:pt idx="9">
                  <c:v>0.001532</c:v>
                </c:pt>
                <c:pt idx="10">
                  <c:v>0.001521</c:v>
                </c:pt>
                <c:pt idx="11">
                  <c:v>0.001507</c:v>
                </c:pt>
                <c:pt idx="12">
                  <c:v>0.001494</c:v>
                </c:pt>
                <c:pt idx="13">
                  <c:v>0.001475</c:v>
                </c:pt>
                <c:pt idx="14">
                  <c:v>0.001456</c:v>
                </c:pt>
                <c:pt idx="15">
                  <c:v>0.001428</c:v>
                </c:pt>
                <c:pt idx="16">
                  <c:v>0.001392</c:v>
                </c:pt>
                <c:pt idx="17">
                  <c:v>0.001339</c:v>
                </c:pt>
                <c:pt idx="18">
                  <c:v>0.001281</c:v>
                </c:pt>
                <c:pt idx="19">
                  <c:v>0.001214</c:v>
                </c:pt>
                <c:pt idx="20">
                  <c:v>0.001141</c:v>
                </c:pt>
                <c:pt idx="21">
                  <c:v>0</c:v>
                </c:pt>
                <c:pt idx="22">
                  <c:v>0</c:v>
                </c:pt>
                <c:pt idx="23">
                  <c:v>0.002489</c:v>
                </c:pt>
                <c:pt idx="24">
                  <c:v>0.002799</c:v>
                </c:pt>
                <c:pt idx="25">
                  <c:v>0.002593</c:v>
                </c:pt>
                <c:pt idx="26">
                  <c:v>0.002433</c:v>
                </c:pt>
                <c:pt idx="27">
                  <c:v>0.002302</c:v>
                </c:pt>
                <c:pt idx="28">
                  <c:v>0.002237</c:v>
                </c:pt>
                <c:pt idx="29">
                  <c:v>0.002172</c:v>
                </c:pt>
                <c:pt idx="30">
                  <c:v>0.002116</c:v>
                </c:pt>
                <c:pt idx="31">
                  <c:v>0.002069</c:v>
                </c:pt>
                <c:pt idx="32">
                  <c:v>0.002025</c:v>
                </c:pt>
                <c:pt idx="33">
                  <c:v>0.001989</c:v>
                </c:pt>
                <c:pt idx="34">
                  <c:v>0.001938</c:v>
                </c:pt>
                <c:pt idx="35">
                  <c:v>0.001884</c:v>
                </c:pt>
                <c:pt idx="36">
                  <c:v>0.001826</c:v>
                </c:pt>
                <c:pt idx="37">
                  <c:v>0.001759</c:v>
                </c:pt>
                <c:pt idx="38">
                  <c:v>0.001691</c:v>
                </c:pt>
                <c:pt idx="39">
                  <c:v>0.00162</c:v>
                </c:pt>
                <c:pt idx="40">
                  <c:v>0.001548</c:v>
                </c:pt>
                <c:pt idx="41">
                  <c:v>0.001475</c:v>
                </c:pt>
                <c:pt idx="42">
                  <c:v>0</c:v>
                </c:pt>
                <c:pt idx="43">
                  <c:v>0</c:v>
                </c:pt>
                <c:pt idx="44">
                  <c:v>0.002938</c:v>
                </c:pt>
                <c:pt idx="45">
                  <c:v>0.003283</c:v>
                </c:pt>
                <c:pt idx="46">
                  <c:v>0.003066</c:v>
                </c:pt>
                <c:pt idx="47">
                  <c:v>0.002918</c:v>
                </c:pt>
                <c:pt idx="48">
                  <c:v>0.002778</c:v>
                </c:pt>
                <c:pt idx="49">
                  <c:v>0.002686</c:v>
                </c:pt>
                <c:pt idx="50">
                  <c:v>0.002574</c:v>
                </c:pt>
                <c:pt idx="51">
                  <c:v>0.002458</c:v>
                </c:pt>
                <c:pt idx="52">
                  <c:v>0.002346</c:v>
                </c:pt>
                <c:pt idx="53">
                  <c:v>0.002246</c:v>
                </c:pt>
                <c:pt idx="54">
                  <c:v>0.00217</c:v>
                </c:pt>
                <c:pt idx="55">
                  <c:v>0.002084</c:v>
                </c:pt>
                <c:pt idx="56">
                  <c:v>0.001998</c:v>
                </c:pt>
                <c:pt idx="57">
                  <c:v>0.001909</c:v>
                </c:pt>
                <c:pt idx="58">
                  <c:v>0.001819</c:v>
                </c:pt>
                <c:pt idx="59">
                  <c:v>0.001735</c:v>
                </c:pt>
                <c:pt idx="60">
                  <c:v>0.001655</c:v>
                </c:pt>
                <c:pt idx="61">
                  <c:v>0.001577</c:v>
                </c:pt>
                <c:pt idx="62">
                  <c:v>0.0015</c:v>
                </c:pt>
                <c:pt idx="63">
                  <c:v>0</c:v>
                </c:pt>
                <c:pt idx="64">
                  <c:v>0</c:v>
                </c:pt>
                <c:pt idx="65">
                  <c:v>0.003336</c:v>
                </c:pt>
                <c:pt idx="66">
                  <c:v>0.003732</c:v>
                </c:pt>
                <c:pt idx="67">
                  <c:v>0.003504</c:v>
                </c:pt>
                <c:pt idx="68">
                  <c:v>0.003354</c:v>
                </c:pt>
                <c:pt idx="69">
                  <c:v>0.003196</c:v>
                </c:pt>
                <c:pt idx="70">
                  <c:v>0.003073</c:v>
                </c:pt>
                <c:pt idx="71">
                  <c:v>0.002924</c:v>
                </c:pt>
                <c:pt idx="72">
                  <c:v>0.002767</c:v>
                </c:pt>
                <c:pt idx="73">
                  <c:v>0.002601</c:v>
                </c:pt>
                <c:pt idx="74">
                  <c:v>0.002446</c:v>
                </c:pt>
                <c:pt idx="75">
                  <c:v>0.002331</c:v>
                </c:pt>
                <c:pt idx="76">
                  <c:v>0.00221</c:v>
                </c:pt>
                <c:pt idx="77">
                  <c:v>0.002093</c:v>
                </c:pt>
                <c:pt idx="78">
                  <c:v>0.001978</c:v>
                </c:pt>
                <c:pt idx="79">
                  <c:v>0.001867</c:v>
                </c:pt>
                <c:pt idx="80">
                  <c:v>0.001766</c:v>
                </c:pt>
                <c:pt idx="81">
                  <c:v>0.001672</c:v>
                </c:pt>
                <c:pt idx="82">
                  <c:v>0.001584</c:v>
                </c:pt>
                <c:pt idx="83">
                  <c:v>0.001499</c:v>
                </c:pt>
                <c:pt idx="84">
                  <c:v>0</c:v>
                </c:pt>
                <c:pt idx="85">
                  <c:v>0</c:v>
                </c:pt>
                <c:pt idx="86">
                  <c:v>0.003679</c:v>
                </c:pt>
                <c:pt idx="87">
                  <c:v>0.004135</c:v>
                </c:pt>
                <c:pt idx="88">
                  <c:v>0.003908</c:v>
                </c:pt>
                <c:pt idx="89">
                  <c:v>0.003761</c:v>
                </c:pt>
                <c:pt idx="90">
                  <c:v>0.003594</c:v>
                </c:pt>
                <c:pt idx="91">
                  <c:v>0.003446</c:v>
                </c:pt>
                <c:pt idx="92">
                  <c:v>0.003273</c:v>
                </c:pt>
                <c:pt idx="93">
                  <c:v>0.003087</c:v>
                </c:pt>
                <c:pt idx="94">
                  <c:v>0.002882</c:v>
                </c:pt>
                <c:pt idx="95">
                  <c:v>0.002689</c:v>
                </c:pt>
                <c:pt idx="96">
                  <c:v>0.002539</c:v>
                </c:pt>
                <c:pt idx="97">
                  <c:v>0.002388</c:v>
                </c:pt>
                <c:pt idx="98">
                  <c:v>0.002242</c:v>
                </c:pt>
                <c:pt idx="99">
                  <c:v>0.002106</c:v>
                </c:pt>
                <c:pt idx="100">
                  <c:v>0.001974</c:v>
                </c:pt>
                <c:pt idx="101">
                  <c:v>0.001855</c:v>
                </c:pt>
                <c:pt idx="102">
                  <c:v>0.001745</c:v>
                </c:pt>
                <c:pt idx="103">
                  <c:v>0.001642</c:v>
                </c:pt>
                <c:pt idx="104">
                  <c:v>0.001545</c:v>
                </c:pt>
                <c:pt idx="105">
                  <c:v>0</c:v>
                </c:pt>
                <c:pt idx="106">
                  <c:v>0</c:v>
                </c:pt>
                <c:pt idx="107">
                  <c:v>0.003997</c:v>
                </c:pt>
                <c:pt idx="108">
                  <c:v>0.004507</c:v>
                </c:pt>
                <c:pt idx="109">
                  <c:v>0.004288</c:v>
                </c:pt>
                <c:pt idx="110">
                  <c:v>0.004145</c:v>
                </c:pt>
                <c:pt idx="111">
                  <c:v>0.003973</c:v>
                </c:pt>
                <c:pt idx="112">
                  <c:v>0.003809</c:v>
                </c:pt>
                <c:pt idx="113">
                  <c:v>0.003616</c:v>
                </c:pt>
                <c:pt idx="114">
                  <c:v>0.003406</c:v>
                </c:pt>
                <c:pt idx="115">
                  <c:v>0.003172</c:v>
                </c:pt>
                <c:pt idx="116">
                  <c:v>0.002949</c:v>
                </c:pt>
                <c:pt idx="117">
                  <c:v>0.002774</c:v>
                </c:pt>
                <c:pt idx="118">
                  <c:v>0.002597</c:v>
                </c:pt>
                <c:pt idx="119">
                  <c:v>0.002431</c:v>
                </c:pt>
                <c:pt idx="120">
                  <c:v>0.002276</c:v>
                </c:pt>
                <c:pt idx="121">
                  <c:v>0.002129</c:v>
                </c:pt>
                <c:pt idx="122">
                  <c:v>0.001994</c:v>
                </c:pt>
                <c:pt idx="123">
                  <c:v>0.001868</c:v>
                </c:pt>
                <c:pt idx="124">
                  <c:v>0.001751</c:v>
                </c:pt>
                <c:pt idx="125">
                  <c:v>0.001639</c:v>
                </c:pt>
                <c:pt idx="126">
                  <c:v>0</c:v>
                </c:pt>
                <c:pt idx="127">
                  <c:v>0</c:v>
                </c:pt>
                <c:pt idx="128">
                  <c:v>0.004301</c:v>
                </c:pt>
                <c:pt idx="129">
                  <c:v>0.00486</c:v>
                </c:pt>
                <c:pt idx="130">
                  <c:v>0.004644</c:v>
                </c:pt>
                <c:pt idx="131">
                  <c:v>0.004506</c:v>
                </c:pt>
                <c:pt idx="132">
                  <c:v>0.00433</c:v>
                </c:pt>
                <c:pt idx="133">
                  <c:v>0.004152</c:v>
                </c:pt>
                <c:pt idx="134">
                  <c:v>0.003941</c:v>
                </c:pt>
                <c:pt idx="135">
                  <c:v>0.003711</c:v>
                </c:pt>
                <c:pt idx="136">
                  <c:v>0.003453</c:v>
                </c:pt>
                <c:pt idx="137">
                  <c:v>0.003207</c:v>
                </c:pt>
                <c:pt idx="138">
                  <c:v>0.003012</c:v>
                </c:pt>
                <c:pt idx="139">
                  <c:v>0.002817</c:v>
                </c:pt>
                <c:pt idx="140">
                  <c:v>0.002632</c:v>
                </c:pt>
                <c:pt idx="141">
                  <c:v>0.00246</c:v>
                </c:pt>
                <c:pt idx="142">
                  <c:v>0.0023</c:v>
                </c:pt>
                <c:pt idx="143">
                  <c:v>0.002153</c:v>
                </c:pt>
                <c:pt idx="144">
                  <c:v>0.002014</c:v>
                </c:pt>
                <c:pt idx="145">
                  <c:v>0.001883</c:v>
                </c:pt>
                <c:pt idx="146">
                  <c:v>0.001762</c:v>
                </c:pt>
                <c:pt idx="147">
                  <c:v>0</c:v>
                </c:pt>
                <c:pt idx="148">
                  <c:v>0</c:v>
                </c:pt>
                <c:pt idx="149">
                  <c:v>0.004593</c:v>
                </c:pt>
                <c:pt idx="150">
                  <c:v>0.005198</c:v>
                </c:pt>
                <c:pt idx="151">
                  <c:v>0.004985</c:v>
                </c:pt>
                <c:pt idx="152">
                  <c:v>0.004852</c:v>
                </c:pt>
                <c:pt idx="153">
                  <c:v>0.004671</c:v>
                </c:pt>
                <c:pt idx="154">
                  <c:v>0.00448</c:v>
                </c:pt>
                <c:pt idx="155">
                  <c:v>0.004252</c:v>
                </c:pt>
                <c:pt idx="156">
                  <c:v>0.004003</c:v>
                </c:pt>
                <c:pt idx="157">
                  <c:v>0.003724</c:v>
                </c:pt>
                <c:pt idx="158">
                  <c:v>0.003459</c:v>
                </c:pt>
                <c:pt idx="159">
                  <c:v>0.003246</c:v>
                </c:pt>
                <c:pt idx="160">
                  <c:v>0.003034</c:v>
                </c:pt>
                <c:pt idx="161">
                  <c:v>0.002833</c:v>
                </c:pt>
                <c:pt idx="162">
                  <c:v>0.00265</c:v>
                </c:pt>
                <c:pt idx="163">
                  <c:v>0.002478</c:v>
                </c:pt>
                <c:pt idx="164">
                  <c:v>0.002318</c:v>
                </c:pt>
                <c:pt idx="165">
                  <c:v>0.002169</c:v>
                </c:pt>
                <c:pt idx="166">
                  <c:v>0.002027</c:v>
                </c:pt>
                <c:pt idx="167">
                  <c:v>0.001894</c:v>
                </c:pt>
                <c:pt idx="168">
                  <c:v>0</c:v>
                </c:pt>
                <c:pt idx="169">
                  <c:v>0</c:v>
                </c:pt>
                <c:pt idx="170">
                  <c:v>0.004873</c:v>
                </c:pt>
                <c:pt idx="171">
                  <c:v>0.005521</c:v>
                </c:pt>
                <c:pt idx="172">
                  <c:v>0.00531</c:v>
                </c:pt>
                <c:pt idx="173">
                  <c:v>0.005178</c:v>
                </c:pt>
                <c:pt idx="174">
                  <c:v>0.004993</c:v>
                </c:pt>
                <c:pt idx="175">
                  <c:v>0.004791</c:v>
                </c:pt>
                <c:pt idx="176">
                  <c:v>0.004548</c:v>
                </c:pt>
                <c:pt idx="177">
                  <c:v>0.004278</c:v>
                </c:pt>
                <c:pt idx="178">
                  <c:v>0.00398</c:v>
                </c:pt>
                <c:pt idx="179">
                  <c:v>0.003696</c:v>
                </c:pt>
                <c:pt idx="180">
                  <c:v>0.003466</c:v>
                </c:pt>
                <c:pt idx="181">
                  <c:v>0.003239</c:v>
                </c:pt>
                <c:pt idx="182">
                  <c:v>0.003026</c:v>
                </c:pt>
                <c:pt idx="183">
                  <c:v>0.002831</c:v>
                </c:pt>
                <c:pt idx="184">
                  <c:v>0.002652</c:v>
                </c:pt>
                <c:pt idx="185">
                  <c:v>0.002482</c:v>
                </c:pt>
                <c:pt idx="186">
                  <c:v>0.002322</c:v>
                </c:pt>
                <c:pt idx="187">
                  <c:v>0.002173</c:v>
                </c:pt>
                <c:pt idx="188">
                  <c:v>0.002029</c:v>
                </c:pt>
                <c:pt idx="189">
                  <c:v>0</c:v>
                </c:pt>
                <c:pt idx="190">
                  <c:v>0</c:v>
                </c:pt>
                <c:pt idx="191">
                  <c:v>0.005148</c:v>
                </c:pt>
                <c:pt idx="192">
                  <c:v>0.005834</c:v>
                </c:pt>
                <c:pt idx="193">
                  <c:v>0.005622</c:v>
                </c:pt>
                <c:pt idx="194">
                  <c:v>0.005491</c:v>
                </c:pt>
                <c:pt idx="195">
                  <c:v>0.0053</c:v>
                </c:pt>
                <c:pt idx="196">
                  <c:v>0.005087</c:v>
                </c:pt>
                <c:pt idx="197">
                  <c:v>0.004829</c:v>
                </c:pt>
                <c:pt idx="198">
                  <c:v>0.004542</c:v>
                </c:pt>
                <c:pt idx="199">
                  <c:v>0.004227</c:v>
                </c:pt>
                <c:pt idx="200">
                  <c:v>0.003924</c:v>
                </c:pt>
                <c:pt idx="201">
                  <c:v>0.003681</c:v>
                </c:pt>
                <c:pt idx="202">
                  <c:v>0.00344</c:v>
                </c:pt>
                <c:pt idx="203">
                  <c:v>0.003212</c:v>
                </c:pt>
                <c:pt idx="204">
                  <c:v>0.003008</c:v>
                </c:pt>
                <c:pt idx="205">
                  <c:v>0.002818</c:v>
                </c:pt>
                <c:pt idx="206">
                  <c:v>0.002642</c:v>
                </c:pt>
                <c:pt idx="207">
                  <c:v>0.002474</c:v>
                </c:pt>
                <c:pt idx="208">
                  <c:v>0.002316</c:v>
                </c:pt>
                <c:pt idx="209">
                  <c:v>0.002164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'[mg40_10+120_19.xlsx]energy'!$F$1</c:f>
              <c:strCache>
                <c:ptCount val="1"/>
                <c:pt idx="0">
                  <c:v>error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('[mg40_10+120_19.xlsx]energy'!$F$131:$F$151,'[mg40_10+120_19.xlsx]energy'!$F$281:$F$301,'[mg40_10+120_19.xlsx]energy'!$F$431:$F$451,'[mg40_10+120_19.xlsx]energy'!$F$581:$F$601,'[mg40_10+120_19.xlsx]energy'!$F$731:$F$751,'[mg40_10+120_19.xlsx]energy'!$F$881:$F$901,'[mg40_10+120_19.xlsx]energy'!$F$1031:$F$1051,'[mg40_10+120_19.xlsx]energy'!$F$1181:$F$1201,'[mg40_10+120_19.xlsx]energy'!$F$1331:$F$1351,'[mg40_10+120_19.xlsx]energy'!$F$1481:$F$1501)</c:f>
              <c:numCache>
                <c:formatCode>General</c:formatCode>
                <c:ptCount val="210"/>
                <c:pt idx="0">
                  <c:v>1</c:v>
                </c:pt>
                <c:pt idx="1">
                  <c:v>0.011782</c:v>
                </c:pt>
                <c:pt idx="2">
                  <c:v>0.008528</c:v>
                </c:pt>
                <c:pt idx="3">
                  <c:v>0.006448</c:v>
                </c:pt>
                <c:pt idx="4">
                  <c:v>0.005206</c:v>
                </c:pt>
                <c:pt idx="5">
                  <c:v>0.004364</c:v>
                </c:pt>
                <c:pt idx="6">
                  <c:v>0.003779</c:v>
                </c:pt>
                <c:pt idx="7">
                  <c:v>0.003273</c:v>
                </c:pt>
                <c:pt idx="8">
                  <c:v>0.002812</c:v>
                </c:pt>
                <c:pt idx="9">
                  <c:v>0.002388</c:v>
                </c:pt>
                <c:pt idx="10">
                  <c:v>0.002012</c:v>
                </c:pt>
                <c:pt idx="11">
                  <c:v>0.001683</c:v>
                </c:pt>
                <c:pt idx="12">
                  <c:v>0.001384</c:v>
                </c:pt>
                <c:pt idx="13">
                  <c:v>0.001105</c:v>
                </c:pt>
                <c:pt idx="14">
                  <c:v>0.000882</c:v>
                </c:pt>
                <c:pt idx="15">
                  <c:v>0.000683</c:v>
                </c:pt>
                <c:pt idx="16">
                  <c:v>0.000505</c:v>
                </c:pt>
                <c:pt idx="17">
                  <c:v>0.000371</c:v>
                </c:pt>
                <c:pt idx="18">
                  <c:v>0.000269</c:v>
                </c:pt>
                <c:pt idx="19">
                  <c:v>0.000195</c:v>
                </c:pt>
                <c:pt idx="20">
                  <c:v>0.000138</c:v>
                </c:pt>
                <c:pt idx="21">
                  <c:v>1</c:v>
                </c:pt>
                <c:pt idx="22">
                  <c:v>0.015363</c:v>
                </c:pt>
                <c:pt idx="23">
                  <c:v>0.01111</c:v>
                </c:pt>
                <c:pt idx="24">
                  <c:v>0.00873</c:v>
                </c:pt>
                <c:pt idx="25">
                  <c:v>0.007191</c:v>
                </c:pt>
                <c:pt idx="26">
                  <c:v>0.006029</c:v>
                </c:pt>
                <c:pt idx="27">
                  <c:v>0.005109</c:v>
                </c:pt>
                <c:pt idx="28">
                  <c:v>0.004335</c:v>
                </c:pt>
                <c:pt idx="29">
                  <c:v>0.003711</c:v>
                </c:pt>
                <c:pt idx="30">
                  <c:v>0.003164</c:v>
                </c:pt>
                <c:pt idx="31">
                  <c:v>0.002705</c:v>
                </c:pt>
                <c:pt idx="32">
                  <c:v>0.002259</c:v>
                </c:pt>
                <c:pt idx="33">
                  <c:v>0.001885</c:v>
                </c:pt>
                <c:pt idx="34">
                  <c:v>0.001543</c:v>
                </c:pt>
                <c:pt idx="35">
                  <c:v>0.001254</c:v>
                </c:pt>
                <c:pt idx="36">
                  <c:v>0.000997</c:v>
                </c:pt>
                <c:pt idx="37">
                  <c:v>0.00079</c:v>
                </c:pt>
                <c:pt idx="38">
                  <c:v>0.000612</c:v>
                </c:pt>
                <c:pt idx="39">
                  <c:v>0.000478</c:v>
                </c:pt>
                <c:pt idx="40">
                  <c:v>0.000366</c:v>
                </c:pt>
                <c:pt idx="41">
                  <c:v>0.000282</c:v>
                </c:pt>
                <c:pt idx="42">
                  <c:v>1</c:v>
                </c:pt>
                <c:pt idx="43">
                  <c:v>0.019668</c:v>
                </c:pt>
                <c:pt idx="44">
                  <c:v>0.013779</c:v>
                </c:pt>
                <c:pt idx="45">
                  <c:v>0.01055</c:v>
                </c:pt>
                <c:pt idx="46">
                  <c:v>0.008456</c:v>
                </c:pt>
                <c:pt idx="47">
                  <c:v>0.006838</c:v>
                </c:pt>
                <c:pt idx="48">
                  <c:v>0.005607</c:v>
                </c:pt>
                <c:pt idx="49">
                  <c:v>0.004604</c:v>
                </c:pt>
                <c:pt idx="50">
                  <c:v>0.003831</c:v>
                </c:pt>
                <c:pt idx="51">
                  <c:v>0.003215</c:v>
                </c:pt>
                <c:pt idx="52">
                  <c:v>0.002715</c:v>
                </c:pt>
                <c:pt idx="53">
                  <c:v>0.002266</c:v>
                </c:pt>
                <c:pt idx="54">
                  <c:v>0.001874</c:v>
                </c:pt>
                <c:pt idx="55">
                  <c:v>0.001534</c:v>
                </c:pt>
                <c:pt idx="56">
                  <c:v>0.001241</c:v>
                </c:pt>
                <c:pt idx="57">
                  <c:v>0.001002</c:v>
                </c:pt>
                <c:pt idx="58">
                  <c:v>0.00079</c:v>
                </c:pt>
                <c:pt idx="59">
                  <c:v>0.000627</c:v>
                </c:pt>
                <c:pt idx="60">
                  <c:v>0.000491</c:v>
                </c:pt>
                <c:pt idx="61">
                  <c:v>0.000384</c:v>
                </c:pt>
                <c:pt idx="62">
                  <c:v>0.000301</c:v>
                </c:pt>
                <c:pt idx="63">
                  <c:v>1</c:v>
                </c:pt>
                <c:pt idx="64">
                  <c:v>0.02415</c:v>
                </c:pt>
                <c:pt idx="65">
                  <c:v>0.01653</c:v>
                </c:pt>
                <c:pt idx="66">
                  <c:v>0.012366</c:v>
                </c:pt>
                <c:pt idx="67">
                  <c:v>0.009685</c:v>
                </c:pt>
                <c:pt idx="68">
                  <c:v>0.007628</c:v>
                </c:pt>
                <c:pt idx="69">
                  <c:v>0.006077</c:v>
                </c:pt>
                <c:pt idx="70">
                  <c:v>0.00485</c:v>
                </c:pt>
                <c:pt idx="71">
                  <c:v>0.003919</c:v>
                </c:pt>
                <c:pt idx="72">
                  <c:v>0.003217</c:v>
                </c:pt>
                <c:pt idx="73">
                  <c:v>0.00268</c:v>
                </c:pt>
                <c:pt idx="74">
                  <c:v>0.002221</c:v>
                </c:pt>
                <c:pt idx="75">
                  <c:v>0.001805</c:v>
                </c:pt>
                <c:pt idx="76">
                  <c:v>0.001469</c:v>
                </c:pt>
                <c:pt idx="77">
                  <c:v>0.00118</c:v>
                </c:pt>
                <c:pt idx="78">
                  <c:v>0.00095</c:v>
                </c:pt>
                <c:pt idx="79">
                  <c:v>0.000753</c:v>
                </c:pt>
                <c:pt idx="80">
                  <c:v>0.000598</c:v>
                </c:pt>
                <c:pt idx="81">
                  <c:v>0.000476</c:v>
                </c:pt>
                <c:pt idx="82">
                  <c:v>0.000375</c:v>
                </c:pt>
                <c:pt idx="83">
                  <c:v>0.000312</c:v>
                </c:pt>
                <c:pt idx="84">
                  <c:v>1</c:v>
                </c:pt>
                <c:pt idx="85">
                  <c:v>0.029012</c:v>
                </c:pt>
                <c:pt idx="86">
                  <c:v>0.01975</c:v>
                </c:pt>
                <c:pt idx="87">
                  <c:v>0.014639</c:v>
                </c:pt>
                <c:pt idx="88">
                  <c:v>0.011336</c:v>
                </c:pt>
                <c:pt idx="89">
                  <c:v>0.008785</c:v>
                </c:pt>
                <c:pt idx="90">
                  <c:v>0.006878</c:v>
                </c:pt>
                <c:pt idx="91">
                  <c:v>0.005391</c:v>
                </c:pt>
                <c:pt idx="92">
                  <c:v>0.004264</c:v>
                </c:pt>
                <c:pt idx="93">
                  <c:v>0.003436</c:v>
                </c:pt>
                <c:pt idx="94">
                  <c:v>0.002832</c:v>
                </c:pt>
                <c:pt idx="95">
                  <c:v>0.002313</c:v>
                </c:pt>
                <c:pt idx="96">
                  <c:v>0.001855</c:v>
                </c:pt>
                <c:pt idx="97">
                  <c:v>0.001495</c:v>
                </c:pt>
                <c:pt idx="98">
                  <c:v>0.001183</c:v>
                </c:pt>
                <c:pt idx="99">
                  <c:v>0.000946</c:v>
                </c:pt>
                <c:pt idx="100">
                  <c:v>0.000742</c:v>
                </c:pt>
                <c:pt idx="101">
                  <c:v>0.000596</c:v>
                </c:pt>
                <c:pt idx="102">
                  <c:v>0.000482</c:v>
                </c:pt>
                <c:pt idx="103">
                  <c:v>0.000393</c:v>
                </c:pt>
                <c:pt idx="104">
                  <c:v>0.000335</c:v>
                </c:pt>
                <c:pt idx="105">
                  <c:v>1</c:v>
                </c:pt>
                <c:pt idx="106">
                  <c:v>0.034238</c:v>
                </c:pt>
                <c:pt idx="107">
                  <c:v>0.023361</c:v>
                </c:pt>
                <c:pt idx="108">
                  <c:v>0.017296</c:v>
                </c:pt>
                <c:pt idx="109">
                  <c:v>0.01333</c:v>
                </c:pt>
                <c:pt idx="110">
                  <c:v>0.010265</c:v>
                </c:pt>
                <c:pt idx="111">
                  <c:v>0.00796</c:v>
                </c:pt>
                <c:pt idx="112">
                  <c:v>0.006187</c:v>
                </c:pt>
                <c:pt idx="113">
                  <c:v>0.004833</c:v>
                </c:pt>
                <c:pt idx="114">
                  <c:v>0.003859</c:v>
                </c:pt>
                <c:pt idx="115">
                  <c:v>0.003151</c:v>
                </c:pt>
                <c:pt idx="116">
                  <c:v>0.002556</c:v>
                </c:pt>
                <c:pt idx="117">
                  <c:v>0.002036</c:v>
                </c:pt>
                <c:pt idx="118">
                  <c:v>0.00162</c:v>
                </c:pt>
                <c:pt idx="119">
                  <c:v>0.001272</c:v>
                </c:pt>
                <c:pt idx="120">
                  <c:v>0.000996</c:v>
                </c:pt>
                <c:pt idx="121">
                  <c:v>0.000782</c:v>
                </c:pt>
                <c:pt idx="122">
                  <c:v>0.000626</c:v>
                </c:pt>
                <c:pt idx="123">
                  <c:v>0.000515</c:v>
                </c:pt>
                <c:pt idx="124">
                  <c:v>0.000435</c:v>
                </c:pt>
                <c:pt idx="125">
                  <c:v>0.000385</c:v>
                </c:pt>
                <c:pt idx="126">
                  <c:v>1</c:v>
                </c:pt>
                <c:pt idx="127">
                  <c:v>0.039616</c:v>
                </c:pt>
                <c:pt idx="128">
                  <c:v>0.027131</c:v>
                </c:pt>
                <c:pt idx="129">
                  <c:v>0.020105</c:v>
                </c:pt>
                <c:pt idx="130">
                  <c:v>0.015466</c:v>
                </c:pt>
                <c:pt idx="131">
                  <c:v>0.011875</c:v>
                </c:pt>
                <c:pt idx="132">
                  <c:v>0.009165</c:v>
                </c:pt>
                <c:pt idx="133">
                  <c:v>0.007097</c:v>
                </c:pt>
                <c:pt idx="134">
                  <c:v>0.00553</c:v>
                </c:pt>
                <c:pt idx="135">
                  <c:v>0.00438</c:v>
                </c:pt>
                <c:pt idx="136">
                  <c:v>0.003571</c:v>
                </c:pt>
                <c:pt idx="137">
                  <c:v>0.002876</c:v>
                </c:pt>
                <c:pt idx="138">
                  <c:v>0.002296</c:v>
                </c:pt>
                <c:pt idx="139">
                  <c:v>0.001815</c:v>
                </c:pt>
                <c:pt idx="140">
                  <c:v>0.001408</c:v>
                </c:pt>
                <c:pt idx="141">
                  <c:v>0.001095</c:v>
                </c:pt>
                <c:pt idx="142">
                  <c:v>0.000851</c:v>
                </c:pt>
                <c:pt idx="143">
                  <c:v>0.000672</c:v>
                </c:pt>
                <c:pt idx="144">
                  <c:v>0.000557</c:v>
                </c:pt>
                <c:pt idx="145">
                  <c:v>0.000462</c:v>
                </c:pt>
                <c:pt idx="146">
                  <c:v>0.000405</c:v>
                </c:pt>
                <c:pt idx="147">
                  <c:v>1</c:v>
                </c:pt>
                <c:pt idx="148">
                  <c:v>0.045149</c:v>
                </c:pt>
                <c:pt idx="149">
                  <c:v>0.031036</c:v>
                </c:pt>
                <c:pt idx="150">
                  <c:v>0.023036</c:v>
                </c:pt>
                <c:pt idx="151">
                  <c:v>0.01771</c:v>
                </c:pt>
                <c:pt idx="152">
                  <c:v>0.013587</c:v>
                </c:pt>
                <c:pt idx="153">
                  <c:v>0.010484</c:v>
                </c:pt>
                <c:pt idx="154">
                  <c:v>0.00809</c:v>
                </c:pt>
                <c:pt idx="155">
                  <c:v>0.006302</c:v>
                </c:pt>
                <c:pt idx="156">
                  <c:v>0.00499</c:v>
                </c:pt>
                <c:pt idx="157">
                  <c:v>0.004068</c:v>
                </c:pt>
                <c:pt idx="158">
                  <c:v>0.003282</c:v>
                </c:pt>
                <c:pt idx="159">
                  <c:v>0.002608</c:v>
                </c:pt>
                <c:pt idx="160">
                  <c:v>0.002059</c:v>
                </c:pt>
                <c:pt idx="161">
                  <c:v>0.001597</c:v>
                </c:pt>
                <c:pt idx="162">
                  <c:v>0.001224</c:v>
                </c:pt>
                <c:pt idx="163">
                  <c:v>0.000937</c:v>
                </c:pt>
                <c:pt idx="164">
                  <c:v>0.000754</c:v>
                </c:pt>
                <c:pt idx="165">
                  <c:v>0.000611</c:v>
                </c:pt>
                <c:pt idx="166">
                  <c:v>0.000525</c:v>
                </c:pt>
                <c:pt idx="167">
                  <c:v>0.000458</c:v>
                </c:pt>
                <c:pt idx="168">
                  <c:v>1</c:v>
                </c:pt>
                <c:pt idx="169">
                  <c:v>0.050721</c:v>
                </c:pt>
                <c:pt idx="170">
                  <c:v>0.034964</c:v>
                </c:pt>
                <c:pt idx="171">
                  <c:v>0.025982</c:v>
                </c:pt>
                <c:pt idx="172">
                  <c:v>0.019984</c:v>
                </c:pt>
                <c:pt idx="173">
                  <c:v>0.015329</c:v>
                </c:pt>
                <c:pt idx="174">
                  <c:v>0.011803</c:v>
                </c:pt>
                <c:pt idx="175">
                  <c:v>0.009119</c:v>
                </c:pt>
                <c:pt idx="176">
                  <c:v>0.007101</c:v>
                </c:pt>
                <c:pt idx="177">
                  <c:v>0.005633</c:v>
                </c:pt>
                <c:pt idx="178">
                  <c:v>0.004579</c:v>
                </c:pt>
                <c:pt idx="179">
                  <c:v>0.003709</c:v>
                </c:pt>
                <c:pt idx="180">
                  <c:v>0.002945</c:v>
                </c:pt>
                <c:pt idx="181">
                  <c:v>0.002317</c:v>
                </c:pt>
                <c:pt idx="182">
                  <c:v>0.001798</c:v>
                </c:pt>
                <c:pt idx="183">
                  <c:v>0.001378</c:v>
                </c:pt>
                <c:pt idx="184">
                  <c:v>0.001059</c:v>
                </c:pt>
                <c:pt idx="185">
                  <c:v>0.000841</c:v>
                </c:pt>
                <c:pt idx="186">
                  <c:v>0.000686</c:v>
                </c:pt>
                <c:pt idx="187">
                  <c:v>0.000586</c:v>
                </c:pt>
                <c:pt idx="188">
                  <c:v>0.000514</c:v>
                </c:pt>
                <c:pt idx="189">
                  <c:v>1</c:v>
                </c:pt>
                <c:pt idx="190">
                  <c:v>0.056348</c:v>
                </c:pt>
                <c:pt idx="191">
                  <c:v>0.03891</c:v>
                </c:pt>
                <c:pt idx="192">
                  <c:v>0.028951</c:v>
                </c:pt>
                <c:pt idx="193">
                  <c:v>0.022266</c:v>
                </c:pt>
                <c:pt idx="194">
                  <c:v>0.017067</c:v>
                </c:pt>
                <c:pt idx="195">
                  <c:v>0.013142</c:v>
                </c:pt>
                <c:pt idx="196">
                  <c:v>0.010129</c:v>
                </c:pt>
                <c:pt idx="197">
                  <c:v>0.00788</c:v>
                </c:pt>
                <c:pt idx="198">
                  <c:v>0.006258</c:v>
                </c:pt>
                <c:pt idx="199">
                  <c:v>0.005097</c:v>
                </c:pt>
                <c:pt idx="200">
                  <c:v>0.00412</c:v>
                </c:pt>
                <c:pt idx="201">
                  <c:v>0.003272</c:v>
                </c:pt>
                <c:pt idx="202">
                  <c:v>0.002575</c:v>
                </c:pt>
                <c:pt idx="203">
                  <c:v>0.001982</c:v>
                </c:pt>
                <c:pt idx="204">
                  <c:v>0.001508</c:v>
                </c:pt>
                <c:pt idx="205">
                  <c:v>0.001157</c:v>
                </c:pt>
                <c:pt idx="206">
                  <c:v>0.000908</c:v>
                </c:pt>
                <c:pt idx="207">
                  <c:v>0.000734</c:v>
                </c:pt>
                <c:pt idx="208">
                  <c:v>0.00062</c:v>
                </c:pt>
                <c:pt idx="209">
                  <c:v>0.000547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61510360"/>
        <c:axId val="600137629"/>
      </c:lineChart>
      <c:catAx>
        <c:axId val="6151036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00137629"/>
        <c:crosses val="autoZero"/>
        <c:auto val="1"/>
        <c:lblAlgn val="ctr"/>
        <c:lblOffset val="100"/>
        <c:noMultiLvlLbl val="0"/>
      </c:catAx>
      <c:valAx>
        <c:axId val="60013762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1510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ed67f4e1-4e4b-4a61-86ce-7dd2653c379c}"/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2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28575" cap="rnd">
        <a:solidFill>
          <a:schemeClr val="phClr"/>
        </a:solidFill>
        <a:round/>
      </a:ln>
      <a:effectLst/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1002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28575" cap="rnd">
        <a:solidFill>
          <a:schemeClr val="phClr"/>
        </a:solidFill>
        <a:round/>
      </a:ln>
      <a:effectLst/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1002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28575" cap="rnd">
        <a:solidFill>
          <a:schemeClr val="phClr"/>
        </a:solidFill>
        <a:round/>
      </a:ln>
      <a:effectLst/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1002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28575" cap="rnd">
        <a:solidFill>
          <a:schemeClr val="phClr"/>
        </a:solidFill>
        <a:round/>
      </a:ln>
      <a:effectLst/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1002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28575" cap="rnd">
        <a:solidFill>
          <a:schemeClr val="phClr"/>
        </a:solidFill>
        <a:round/>
      </a:ln>
      <a:effectLst/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hart" Target="../charts/chart3.xml"/><Relationship Id="rId1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5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" name="图表 5"/>
          <p:cNvGraphicFramePr/>
          <p:nvPr/>
        </p:nvGraphicFramePr>
        <p:xfrm>
          <a:off x="1348105" y="137160"/>
          <a:ext cx="9664065" cy="4778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44145" y="359410"/>
            <a:ext cx="4064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dt = 1/30s</a:t>
            </a:r>
            <a:endParaRPr lang="en-US" altLang="zh-CN"/>
          </a:p>
          <a:p>
            <a:r>
              <a:rPr lang="en-US" altLang="zh-CN"/>
              <a:t>32 iter</a:t>
            </a:r>
            <a:endParaRPr lang="en-US" altLang="zh-CN"/>
          </a:p>
          <a:p>
            <a:r>
              <a:rPr lang="en-US" altLang="zh-CN">
                <a:sym typeface="+mn-ea"/>
              </a:rPr>
              <a:t>vert 10937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tet 60183</a:t>
            </a:r>
            <a:endParaRPr lang="en-US" altLang="zh-CN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670" y="5494020"/>
            <a:ext cx="5433695" cy="715645"/>
          </a:xfrm>
          <a:prstGeom prst="rect">
            <a:avLst/>
          </a:prstGeom>
          <a:ln>
            <a:solidFill>
              <a:srgbClr val="FF0000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6755130" y="5574030"/>
                <a:ext cx="4726940" cy="55245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no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𝑒𝑟𝑟𝑜𝑟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 =( 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𝜖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𝜖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) / (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𝜖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𝜖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sz="2400" i="1"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5130" y="5574030"/>
                <a:ext cx="4726940" cy="552450"/>
              </a:xfrm>
              <a:prstGeom prst="rect">
                <a:avLst/>
              </a:prstGeom>
              <a:blipFill rotWithShape="1">
                <a:blip r:embed="rId3"/>
                <a:stretch>
                  <a:fillRect l="-107" t="-920" r="-94" b="-80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2167890" y="6427470"/>
            <a:ext cx="407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Ek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4545330" y="6427470"/>
            <a:ext cx="444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Ep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" name="矩形 28"/>
          <p:cNvSpPr/>
          <p:nvPr/>
        </p:nvSpPr>
        <p:spPr>
          <a:xfrm>
            <a:off x="215265" y="1248410"/>
            <a:ext cx="5591810" cy="161988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927090" y="1249045"/>
            <a:ext cx="5445760" cy="30803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753475" y="3733165"/>
            <a:ext cx="2057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- mg 40-10 120-19 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14680" y="-15875"/>
            <a:ext cx="6564630" cy="12649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实验数据：</a:t>
            </a:r>
            <a:r>
              <a:rPr lang="en-US" altLang="zh-CN">
                <a:sym typeface="+mn-ea"/>
              </a:rPr>
              <a:t>dt = 1/30s 240 frame </a:t>
            </a:r>
            <a:r>
              <a:rPr lang="zh-CN" altLang="en-US">
                <a:sym typeface="+mn-ea"/>
              </a:rPr>
              <a:t>时截图</a:t>
            </a:r>
            <a:r>
              <a:rPr lang="en-US" altLang="zh-CN">
                <a:sym typeface="+mn-ea"/>
              </a:rPr>
              <a:t> error = 1% </a:t>
            </a:r>
            <a:r>
              <a:rPr lang="zh-CN" altLang="en-US">
                <a:sym typeface="+mn-ea"/>
              </a:rPr>
              <a:t>视为收敛</a:t>
            </a:r>
            <a:endParaRPr lang="zh-CN" altLang="en-US"/>
          </a:p>
          <a:p>
            <a:r>
              <a:rPr lang="en-US" altLang="zh-CN">
                <a:sym typeface="+mn-ea"/>
              </a:rPr>
              <a:t>120_12_12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vert 10937 tet 60183 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40_4_4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vert 806 tet 3884 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肝脏数据：</a:t>
            </a:r>
            <a:r>
              <a:rPr lang="en-US" altLang="zh-CN">
                <a:sym typeface="+mn-ea"/>
              </a:rPr>
              <a:t>vert 10250 tet 44178 iter = 12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 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04560" y="1398905"/>
            <a:ext cx="2546985" cy="133540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6009005" y="1398905"/>
            <a:ext cx="1593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ym typeface="+mn-ea"/>
              </a:rPr>
              <a:t>direct_120_32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60" y="1398905"/>
            <a:ext cx="2534989" cy="133540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文本框 10"/>
          <p:cNvSpPr txBox="1"/>
          <p:nvPr/>
        </p:nvSpPr>
        <p:spPr>
          <a:xfrm>
            <a:off x="416560" y="1398905"/>
            <a:ext cx="1593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ym typeface="+mn-ea"/>
              </a:rPr>
              <a:t>direct_120_12</a:t>
            </a:r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9660" y="1398905"/>
            <a:ext cx="2536873" cy="133540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" name="文本框 12"/>
          <p:cNvSpPr txBox="1"/>
          <p:nvPr/>
        </p:nvSpPr>
        <p:spPr>
          <a:xfrm>
            <a:off x="8709025" y="1398905"/>
            <a:ext cx="1699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ym typeface="+mn-ea"/>
              </a:rPr>
              <a:t>direct_120_256</a:t>
            </a:r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9005" y="2868295"/>
            <a:ext cx="2542635" cy="133540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5" name="文本框 14"/>
          <p:cNvSpPr txBox="1"/>
          <p:nvPr/>
        </p:nvSpPr>
        <p:spPr>
          <a:xfrm>
            <a:off x="6003925" y="2858770"/>
            <a:ext cx="1593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ym typeface="+mn-ea"/>
              </a:rPr>
              <a:t>mg_120_19</a:t>
            </a:r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9595" y="1398905"/>
            <a:ext cx="2538857" cy="133540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文本框 4"/>
          <p:cNvSpPr txBox="1"/>
          <p:nvPr/>
        </p:nvSpPr>
        <p:spPr>
          <a:xfrm>
            <a:off x="3109595" y="1398905"/>
            <a:ext cx="1593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ym typeface="+mn-ea"/>
              </a:rPr>
              <a:t>direct_120_19</a:t>
            </a:r>
            <a:endParaRPr lang="zh-CN" altLang="en-US"/>
          </a:p>
        </p:txBody>
      </p:sp>
      <p:cxnSp>
        <p:nvCxnSpPr>
          <p:cNvPr id="18" name="直接箭头连接符 17"/>
          <p:cNvCxnSpPr>
            <a:endCxn id="10" idx="2"/>
          </p:cNvCxnSpPr>
          <p:nvPr/>
        </p:nvCxnSpPr>
        <p:spPr>
          <a:xfrm flipH="1" flipV="1">
            <a:off x="1684020" y="2734310"/>
            <a:ext cx="10795" cy="3403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683260" y="3166110"/>
            <a:ext cx="2107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我们系统中的</a:t>
            </a:r>
            <a:r>
              <a:rPr lang="zh-CN" altLang="en-US"/>
              <a:t>设置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709660" y="5637530"/>
            <a:ext cx="32410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TODO</a:t>
            </a:r>
            <a:r>
              <a:rPr lang="zh-CN" altLang="en-US"/>
              <a:t>：</a:t>
            </a:r>
            <a:endParaRPr lang="zh-CN" altLang="en-US"/>
          </a:p>
          <a:p>
            <a:r>
              <a:rPr lang="zh-CN" altLang="en-US"/>
              <a:t>更新</a:t>
            </a:r>
            <a:r>
              <a:rPr lang="zh-CN" altLang="en-US"/>
              <a:t>法向量</a:t>
            </a:r>
            <a:endParaRPr lang="zh-CN" altLang="en-US"/>
          </a:p>
          <a:p>
            <a:r>
              <a:rPr lang="zh-CN" altLang="en-US"/>
              <a:t>可视化四面体的</a:t>
            </a:r>
            <a:r>
              <a:rPr lang="zh-CN" altLang="en-US"/>
              <a:t>能量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7756525" y="1398905"/>
            <a:ext cx="798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/>
              <a:t>1.08%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10504170" y="1398905"/>
            <a:ext cx="735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/>
              <a:t>0%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7794625" y="2868930"/>
            <a:ext cx="756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/>
              <a:t>0.93%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6004560" y="2366010"/>
            <a:ext cx="1175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482.07ms</a:t>
            </a:r>
            <a:endParaRPr lang="en-US" altLang="zh-CN"/>
          </a:p>
        </p:txBody>
      </p:sp>
      <p:sp>
        <p:nvSpPr>
          <p:cNvPr id="26" name="文本框 25"/>
          <p:cNvSpPr txBox="1"/>
          <p:nvPr/>
        </p:nvSpPr>
        <p:spPr>
          <a:xfrm>
            <a:off x="6003290" y="3835400"/>
            <a:ext cx="1175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419.32ms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3109595" y="2366010"/>
            <a:ext cx="1175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316.58ms</a:t>
            </a:r>
            <a:endParaRPr lang="en-US"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416560" y="2366010"/>
            <a:ext cx="1249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230.96ms</a:t>
            </a:r>
            <a:endParaRPr lang="en-US" altLang="zh-CN"/>
          </a:p>
        </p:txBody>
      </p:sp>
      <p:sp>
        <p:nvSpPr>
          <p:cNvPr id="30" name="文本框 29"/>
          <p:cNvSpPr txBox="1"/>
          <p:nvPr/>
        </p:nvSpPr>
        <p:spPr>
          <a:xfrm>
            <a:off x="1909445" y="1398905"/>
            <a:ext cx="1042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/>
              <a:t>52.86%</a:t>
            </a:r>
            <a:endParaRPr lang="en-US" altLang="zh-CN"/>
          </a:p>
        </p:txBody>
      </p:sp>
      <p:sp>
        <p:nvSpPr>
          <p:cNvPr id="31" name="文本框 30"/>
          <p:cNvSpPr txBox="1"/>
          <p:nvPr/>
        </p:nvSpPr>
        <p:spPr>
          <a:xfrm>
            <a:off x="473075" y="4766945"/>
            <a:ext cx="4772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结论：略高的收敛率下，计算时间减少了</a:t>
            </a:r>
            <a:r>
              <a:rPr lang="en-US" altLang="zh-CN"/>
              <a:t> 13%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4606290" y="1398905"/>
            <a:ext cx="1042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/>
              <a:t>22.08%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图表 3"/>
          <p:cNvGraphicFramePr/>
          <p:nvPr/>
        </p:nvGraphicFramePr>
        <p:xfrm>
          <a:off x="6435725" y="1257300"/>
          <a:ext cx="5436235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5" name="图表 4"/>
          <p:cNvGraphicFramePr/>
          <p:nvPr/>
        </p:nvGraphicFramePr>
        <p:xfrm>
          <a:off x="417195" y="1257300"/>
          <a:ext cx="5436235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030980" y="6014720"/>
            <a:ext cx="48399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direct_32 </a:t>
            </a:r>
            <a:r>
              <a:rPr lang="zh-CN" altLang="en-US"/>
              <a:t>是直接法，迭代</a:t>
            </a:r>
            <a:r>
              <a:rPr lang="en-US" altLang="zh-CN"/>
              <a:t> 32 </a:t>
            </a:r>
            <a:r>
              <a:rPr lang="zh-CN" altLang="en-US"/>
              <a:t>次</a:t>
            </a:r>
            <a:r>
              <a:rPr lang="en-US" altLang="zh-CN"/>
              <a:t> error </a:t>
            </a:r>
            <a:r>
              <a:rPr lang="zh-CN" altLang="en-US"/>
              <a:t>降到</a:t>
            </a:r>
            <a:r>
              <a:rPr lang="en-US" altLang="zh-CN"/>
              <a:t> 1%</a:t>
            </a:r>
            <a:endParaRPr lang="zh-CN" altLang="en-US"/>
          </a:p>
          <a:p>
            <a:r>
              <a:rPr lang="en-US" altLang="zh-CN"/>
              <a:t>mg_19 </a:t>
            </a:r>
            <a:r>
              <a:rPr lang="zh-CN" altLang="en-US"/>
              <a:t>是</a:t>
            </a:r>
            <a:r>
              <a:rPr lang="en-US" altLang="zh-CN"/>
              <a:t> mg </a:t>
            </a:r>
            <a:r>
              <a:rPr lang="zh-CN" altLang="en-US"/>
              <a:t>方法，迭代</a:t>
            </a:r>
            <a:r>
              <a:rPr lang="en-US" altLang="zh-CN"/>
              <a:t> 19 </a:t>
            </a:r>
            <a:r>
              <a:rPr lang="zh-CN" altLang="en-US"/>
              <a:t>次</a:t>
            </a:r>
            <a:r>
              <a:rPr lang="en-US" altLang="zh-CN"/>
              <a:t> error </a:t>
            </a:r>
            <a:r>
              <a:rPr lang="zh-CN" altLang="en-US"/>
              <a:t>降到</a:t>
            </a:r>
            <a:r>
              <a:rPr lang="en-US" altLang="zh-CN"/>
              <a:t> 1%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551305" y="360680"/>
            <a:ext cx="9600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</a:t>
            </a:r>
            <a:r>
              <a:rPr lang="zh-CN" altLang="en-US"/>
              <a:t>首尾两次</a:t>
            </a:r>
            <a:r>
              <a:rPr lang="en-US" altLang="zh-CN"/>
              <a:t> step </a:t>
            </a:r>
            <a:r>
              <a:rPr lang="zh-CN" altLang="en-US"/>
              <a:t>中，横坐标是迭代次数，纵坐标是</a:t>
            </a:r>
            <a:r>
              <a:rPr lang="en-US" altLang="zh-CN"/>
              <a:t> error</a:t>
            </a:r>
            <a:r>
              <a:rPr lang="zh-CN" altLang="en-US"/>
              <a:t>，以直接迭代</a:t>
            </a:r>
            <a:r>
              <a:rPr lang="en-US" altLang="zh-CN"/>
              <a:t> 256 </a:t>
            </a:r>
            <a:r>
              <a:rPr lang="zh-CN" altLang="en-US"/>
              <a:t>次为基准计算</a:t>
            </a:r>
            <a:r>
              <a:rPr lang="zh-CN" altLang="en-US"/>
              <a:t>得出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" name="图表 5"/>
          <p:cNvGraphicFramePr/>
          <p:nvPr/>
        </p:nvGraphicFramePr>
        <p:xfrm>
          <a:off x="1630045" y="457200"/>
          <a:ext cx="8931910" cy="594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44145" y="35941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direct_32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" name="图表 6"/>
          <p:cNvGraphicFramePr/>
          <p:nvPr/>
        </p:nvGraphicFramePr>
        <p:xfrm>
          <a:off x="1630045" y="457200"/>
          <a:ext cx="8931910" cy="594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44145" y="35941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mg_19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1735" y="2252663"/>
            <a:ext cx="2415458" cy="140271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文本框 3"/>
          <p:cNvSpPr txBox="1"/>
          <p:nvPr/>
        </p:nvSpPr>
        <p:spPr>
          <a:xfrm>
            <a:off x="3058795" y="2252980"/>
            <a:ext cx="1808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/>
              <a:t>40_4_4 iter = 16</a:t>
            </a:r>
            <a:endParaRPr lang="en-US" altLang="zh-CN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167" y="2252980"/>
            <a:ext cx="2425202" cy="1402715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5" name="文本框 4"/>
          <p:cNvSpPr txBox="1"/>
          <p:nvPr/>
        </p:nvSpPr>
        <p:spPr>
          <a:xfrm>
            <a:off x="6123940" y="2252980"/>
            <a:ext cx="2425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/>
              <a:t>120_12_12 iter = 32</a:t>
            </a:r>
            <a:endParaRPr lang="en-US" altLang="zh-CN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940" y="259080"/>
            <a:ext cx="2410966" cy="140271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6109335" y="259080"/>
            <a:ext cx="2425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/>
              <a:t>120_12_12 iter = 16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3943350" y="4674870"/>
            <a:ext cx="29133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</a:t>
            </a:r>
            <a:r>
              <a:rPr lang="zh-CN" altLang="en-US"/>
              <a:t>细网格</a:t>
            </a:r>
            <a:r>
              <a:rPr lang="zh-CN" altLang="en-US"/>
              <a:t>平均到粗</a:t>
            </a:r>
            <a:r>
              <a:rPr lang="zh-CN" altLang="en-US"/>
              <a:t>网格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粗网格迭代到</a:t>
            </a:r>
            <a:r>
              <a:rPr lang="zh-CN" altLang="en-US"/>
              <a:t>收敛</a:t>
            </a:r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粗网格插值到细网格</a:t>
            </a:r>
            <a:endParaRPr lang="zh-CN" altLang="en-US"/>
          </a:p>
          <a:p>
            <a:r>
              <a:rPr lang="en-US" altLang="zh-CN"/>
              <a:t>4. </a:t>
            </a:r>
            <a:r>
              <a:rPr lang="zh-CN" altLang="en-US"/>
              <a:t>细网格迭代到</a:t>
            </a:r>
            <a:r>
              <a:rPr lang="zh-CN" altLang="en-US"/>
              <a:t>收敛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643</Words>
  <Application>WPS 演示</Application>
  <PresentationFormat>宽屏</PresentationFormat>
  <Paragraphs>76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宋体</vt:lpstr>
      <vt:lpstr>Wingdings</vt:lpstr>
      <vt:lpstr>Arial Unicode MS</vt:lpstr>
      <vt:lpstr>Calibri</vt:lpstr>
      <vt:lpstr>微软雅黑</vt:lpstr>
      <vt:lpstr>Cambria Math</vt:lpstr>
      <vt:lpstr>MS Mincho</vt:lpstr>
      <vt:lpstr>Segoe Print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Yue Gu</dc:creator>
  <cp:lastModifiedBy>胡明博</cp:lastModifiedBy>
  <cp:revision>17</cp:revision>
  <dcterms:created xsi:type="dcterms:W3CDTF">2023-08-09T12:44:00Z</dcterms:created>
  <dcterms:modified xsi:type="dcterms:W3CDTF">2025-05-06T09:45:11Z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2052-12.1.0.19302</vt:lpwstr>
  </property>
</Properties>
</file>