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69" r:id="rId3"/>
    <p:sldId id="275" r:id="rId4"/>
    <p:sldId id="272" r:id="rId5"/>
    <p:sldId id="276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D:\Workspace\MultiGridSoftBody\temp\energyBase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D:\Workspace\MultiGridSoftBody\temp\energyLargeRadius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base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[energyBase.xlsx]energy!$E$1</c:f>
              <c:strCache>
                <c:ptCount val="1"/>
                <c:pt idx="0">
                  <c:v>Ec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[energyBase.xlsx]energy!$E$3872:$E$4000</c:f>
              <c:numCache>
                <c:formatCode>General</c:formatCode>
                <c:ptCount val="129"/>
                <c:pt idx="0">
                  <c:v>0</c:v>
                </c:pt>
                <c:pt idx="1">
                  <c:v>68.049927</c:v>
                </c:pt>
                <c:pt idx="2">
                  <c:v>16.142323</c:v>
                </c:pt>
                <c:pt idx="3">
                  <c:v>0.126222</c:v>
                </c:pt>
                <c:pt idx="4">
                  <c:v>0.006587</c:v>
                </c:pt>
                <c:pt idx="5">
                  <c:v>0.774271</c:v>
                </c:pt>
                <c:pt idx="6">
                  <c:v>3.377067</c:v>
                </c:pt>
                <c:pt idx="7">
                  <c:v>4.570567</c:v>
                </c:pt>
                <c:pt idx="8">
                  <c:v>1.893748</c:v>
                </c:pt>
                <c:pt idx="9">
                  <c:v>0.208005</c:v>
                </c:pt>
                <c:pt idx="10">
                  <c:v>0.288584</c:v>
                </c:pt>
                <c:pt idx="11">
                  <c:v>0.521497</c:v>
                </c:pt>
                <c:pt idx="12">
                  <c:v>1.434315</c:v>
                </c:pt>
                <c:pt idx="13">
                  <c:v>1.573302</c:v>
                </c:pt>
                <c:pt idx="14">
                  <c:v>0.95271</c:v>
                </c:pt>
                <c:pt idx="15">
                  <c:v>0.514236</c:v>
                </c:pt>
                <c:pt idx="16">
                  <c:v>0.293375</c:v>
                </c:pt>
                <c:pt idx="17">
                  <c:v>0.673798</c:v>
                </c:pt>
                <c:pt idx="18">
                  <c:v>1.083371</c:v>
                </c:pt>
                <c:pt idx="19">
                  <c:v>1.020583</c:v>
                </c:pt>
                <c:pt idx="20">
                  <c:v>0.560988</c:v>
                </c:pt>
                <c:pt idx="21">
                  <c:v>0.235869</c:v>
                </c:pt>
                <c:pt idx="22">
                  <c:v>0.354138</c:v>
                </c:pt>
                <c:pt idx="23">
                  <c:v>0.869006</c:v>
                </c:pt>
                <c:pt idx="24">
                  <c:v>0.951057</c:v>
                </c:pt>
                <c:pt idx="25">
                  <c:v>0.60885</c:v>
                </c:pt>
                <c:pt idx="26">
                  <c:v>0.368098</c:v>
                </c:pt>
                <c:pt idx="27">
                  <c:v>0.471826</c:v>
                </c:pt>
                <c:pt idx="28">
                  <c:v>0.90242</c:v>
                </c:pt>
                <c:pt idx="29">
                  <c:v>0.68718</c:v>
                </c:pt>
                <c:pt idx="30">
                  <c:v>0.511743</c:v>
                </c:pt>
                <c:pt idx="31">
                  <c:v>0.408974</c:v>
                </c:pt>
                <c:pt idx="32">
                  <c:v>0.601928</c:v>
                </c:pt>
                <c:pt idx="33">
                  <c:v>1.020231</c:v>
                </c:pt>
                <c:pt idx="34">
                  <c:v>0.643443</c:v>
                </c:pt>
                <c:pt idx="35">
                  <c:v>0.483337</c:v>
                </c:pt>
                <c:pt idx="36">
                  <c:v>0.456339</c:v>
                </c:pt>
                <c:pt idx="37">
                  <c:v>0.619768</c:v>
                </c:pt>
                <c:pt idx="38">
                  <c:v>0.843594</c:v>
                </c:pt>
                <c:pt idx="39">
                  <c:v>0.59434</c:v>
                </c:pt>
                <c:pt idx="40">
                  <c:v>0.433734</c:v>
                </c:pt>
                <c:pt idx="41">
                  <c:v>0.5119</c:v>
                </c:pt>
                <c:pt idx="42">
                  <c:v>0.743495</c:v>
                </c:pt>
                <c:pt idx="43">
                  <c:v>0.816567</c:v>
                </c:pt>
                <c:pt idx="44">
                  <c:v>0.598337</c:v>
                </c:pt>
                <c:pt idx="45">
                  <c:v>0.425524</c:v>
                </c:pt>
                <c:pt idx="46">
                  <c:v>0.514019</c:v>
                </c:pt>
                <c:pt idx="47">
                  <c:v>0.558227</c:v>
                </c:pt>
                <c:pt idx="48">
                  <c:v>0.732706</c:v>
                </c:pt>
                <c:pt idx="49">
                  <c:v>0.611656</c:v>
                </c:pt>
                <c:pt idx="50">
                  <c:v>0.499597</c:v>
                </c:pt>
                <c:pt idx="51">
                  <c:v>0.608819</c:v>
                </c:pt>
                <c:pt idx="52">
                  <c:v>0.507272</c:v>
                </c:pt>
                <c:pt idx="53">
                  <c:v>0.710682</c:v>
                </c:pt>
                <c:pt idx="54">
                  <c:v>0.665353</c:v>
                </c:pt>
                <c:pt idx="55">
                  <c:v>0.54602</c:v>
                </c:pt>
                <c:pt idx="56">
                  <c:v>0.456579</c:v>
                </c:pt>
                <c:pt idx="57">
                  <c:v>0.421417</c:v>
                </c:pt>
                <c:pt idx="58">
                  <c:v>0.695088</c:v>
                </c:pt>
                <c:pt idx="59">
                  <c:v>0.763544</c:v>
                </c:pt>
                <c:pt idx="60">
                  <c:v>0.670201</c:v>
                </c:pt>
                <c:pt idx="61">
                  <c:v>0.447476</c:v>
                </c:pt>
                <c:pt idx="62">
                  <c:v>0.427055</c:v>
                </c:pt>
                <c:pt idx="63">
                  <c:v>0.754677</c:v>
                </c:pt>
                <c:pt idx="64">
                  <c:v>0.774654</c:v>
                </c:pt>
                <c:pt idx="65">
                  <c:v>0.501097</c:v>
                </c:pt>
                <c:pt idx="66">
                  <c:v>0.39159</c:v>
                </c:pt>
                <c:pt idx="67">
                  <c:v>0.422399</c:v>
                </c:pt>
                <c:pt idx="68">
                  <c:v>0.873107</c:v>
                </c:pt>
                <c:pt idx="69">
                  <c:v>0.892019</c:v>
                </c:pt>
                <c:pt idx="70">
                  <c:v>0.478245</c:v>
                </c:pt>
                <c:pt idx="71">
                  <c:v>0.39644</c:v>
                </c:pt>
                <c:pt idx="72">
                  <c:v>0.464418</c:v>
                </c:pt>
                <c:pt idx="73">
                  <c:v>0.899741</c:v>
                </c:pt>
                <c:pt idx="74">
                  <c:v>0.715071</c:v>
                </c:pt>
                <c:pt idx="75">
                  <c:v>0.423068</c:v>
                </c:pt>
                <c:pt idx="76">
                  <c:v>0.383476</c:v>
                </c:pt>
                <c:pt idx="77">
                  <c:v>0.569168</c:v>
                </c:pt>
                <c:pt idx="78">
                  <c:v>1.021244</c:v>
                </c:pt>
                <c:pt idx="79">
                  <c:v>0.687616</c:v>
                </c:pt>
                <c:pt idx="80">
                  <c:v>0.438154</c:v>
                </c:pt>
                <c:pt idx="81">
                  <c:v>0.404204</c:v>
                </c:pt>
                <c:pt idx="82">
                  <c:v>0.589233</c:v>
                </c:pt>
                <c:pt idx="83">
                  <c:v>0.832984</c:v>
                </c:pt>
                <c:pt idx="84">
                  <c:v>0.6185</c:v>
                </c:pt>
                <c:pt idx="85">
                  <c:v>0.433876</c:v>
                </c:pt>
                <c:pt idx="86">
                  <c:v>0.486952</c:v>
                </c:pt>
                <c:pt idx="87">
                  <c:v>0.707133</c:v>
                </c:pt>
                <c:pt idx="88">
                  <c:v>0.78976</c:v>
                </c:pt>
                <c:pt idx="89">
                  <c:v>0.618679</c:v>
                </c:pt>
                <c:pt idx="90">
                  <c:v>0.456186</c:v>
                </c:pt>
                <c:pt idx="91">
                  <c:v>0.517092</c:v>
                </c:pt>
                <c:pt idx="92">
                  <c:v>0.536267</c:v>
                </c:pt>
                <c:pt idx="93">
                  <c:v>0.697045</c:v>
                </c:pt>
                <c:pt idx="94">
                  <c:v>0.603493</c:v>
                </c:pt>
                <c:pt idx="95">
                  <c:v>0.528358</c:v>
                </c:pt>
                <c:pt idx="96">
                  <c:v>0.63465</c:v>
                </c:pt>
                <c:pt idx="97">
                  <c:v>0.513764</c:v>
                </c:pt>
                <c:pt idx="98">
                  <c:v>0.695968</c:v>
                </c:pt>
                <c:pt idx="99">
                  <c:v>0.643703</c:v>
                </c:pt>
                <c:pt idx="100">
                  <c:v>0.54756</c:v>
                </c:pt>
                <c:pt idx="101">
                  <c:v>0.469146</c:v>
                </c:pt>
                <c:pt idx="102">
                  <c:v>0.427716</c:v>
                </c:pt>
                <c:pt idx="103">
                  <c:v>0.694924</c:v>
                </c:pt>
                <c:pt idx="104">
                  <c:v>0.748889</c:v>
                </c:pt>
                <c:pt idx="105">
                  <c:v>0.663453</c:v>
                </c:pt>
                <c:pt idx="106">
                  <c:v>0.448897</c:v>
                </c:pt>
                <c:pt idx="107">
                  <c:v>0.423971</c:v>
                </c:pt>
                <c:pt idx="108">
                  <c:v>0.756592</c:v>
                </c:pt>
                <c:pt idx="109">
                  <c:v>0.772198</c:v>
                </c:pt>
                <c:pt idx="110">
                  <c:v>0.500771</c:v>
                </c:pt>
                <c:pt idx="111">
                  <c:v>0.388888</c:v>
                </c:pt>
                <c:pt idx="112">
                  <c:v>0.41431</c:v>
                </c:pt>
                <c:pt idx="113">
                  <c:v>0.879005</c:v>
                </c:pt>
                <c:pt idx="114">
                  <c:v>0.894184</c:v>
                </c:pt>
                <c:pt idx="115">
                  <c:v>0.482922</c:v>
                </c:pt>
                <c:pt idx="116">
                  <c:v>0.396565</c:v>
                </c:pt>
                <c:pt idx="117">
                  <c:v>0.461254</c:v>
                </c:pt>
                <c:pt idx="118">
                  <c:v>0.9041</c:v>
                </c:pt>
                <c:pt idx="119">
                  <c:v>0.716444</c:v>
                </c:pt>
                <c:pt idx="120">
                  <c:v>0.431286</c:v>
                </c:pt>
                <c:pt idx="121">
                  <c:v>0.386773</c:v>
                </c:pt>
                <c:pt idx="122">
                  <c:v>0.566845</c:v>
                </c:pt>
                <c:pt idx="123">
                  <c:v>1.022387</c:v>
                </c:pt>
                <c:pt idx="124">
                  <c:v>0.687643</c:v>
                </c:pt>
                <c:pt idx="125">
                  <c:v>0.443832</c:v>
                </c:pt>
                <c:pt idx="126">
                  <c:v>0.407749</c:v>
                </c:pt>
                <c:pt idx="127">
                  <c:v>0.590174</c:v>
                </c:pt>
                <c:pt idx="128">
                  <c:v>0.83247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[energyBase.xlsx]energy!$F$1</c:f>
              <c:strCache>
                <c:ptCount val="1"/>
                <c:pt idx="0">
                  <c:v>Nc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[energyBase.xlsx]energy!$F$3872:$F$4000</c:f>
              <c:numCache>
                <c:formatCode>General</c:formatCode>
                <c:ptCount val="129"/>
                <c:pt idx="0">
                  <c:v>0</c:v>
                </c:pt>
                <c:pt idx="1">
                  <c:v>21</c:v>
                </c:pt>
                <c:pt idx="2">
                  <c:v>21</c:v>
                </c:pt>
                <c:pt idx="3">
                  <c:v>9</c:v>
                </c:pt>
                <c:pt idx="4">
                  <c:v>2</c:v>
                </c:pt>
                <c:pt idx="5">
                  <c:v>9</c:v>
                </c:pt>
                <c:pt idx="6">
                  <c:v>17</c:v>
                </c:pt>
                <c:pt idx="7">
                  <c:v>16</c:v>
                </c:pt>
                <c:pt idx="8">
                  <c:v>16</c:v>
                </c:pt>
                <c:pt idx="9">
                  <c:v>16</c:v>
                </c:pt>
                <c:pt idx="10">
                  <c:v>9</c:v>
                </c:pt>
                <c:pt idx="11">
                  <c:v>12</c:v>
                </c:pt>
                <c:pt idx="12">
                  <c:v>14</c:v>
                </c:pt>
                <c:pt idx="13">
                  <c:v>13</c:v>
                </c:pt>
                <c:pt idx="14">
                  <c:v>15</c:v>
                </c:pt>
                <c:pt idx="15">
                  <c:v>12</c:v>
                </c:pt>
                <c:pt idx="16">
                  <c:v>11</c:v>
                </c:pt>
                <c:pt idx="17">
                  <c:v>11</c:v>
                </c:pt>
                <c:pt idx="18">
                  <c:v>14</c:v>
                </c:pt>
                <c:pt idx="19">
                  <c:v>14</c:v>
                </c:pt>
                <c:pt idx="20">
                  <c:v>14</c:v>
                </c:pt>
                <c:pt idx="21">
                  <c:v>12</c:v>
                </c:pt>
                <c:pt idx="22">
                  <c:v>11</c:v>
                </c:pt>
                <c:pt idx="23">
                  <c:v>12</c:v>
                </c:pt>
                <c:pt idx="24">
                  <c:v>14</c:v>
                </c:pt>
                <c:pt idx="25">
                  <c:v>15</c:v>
                </c:pt>
                <c:pt idx="26">
                  <c:v>12</c:v>
                </c:pt>
                <c:pt idx="27">
                  <c:v>13</c:v>
                </c:pt>
                <c:pt idx="28">
                  <c:v>12</c:v>
                </c:pt>
                <c:pt idx="29">
                  <c:v>14</c:v>
                </c:pt>
                <c:pt idx="30">
                  <c:v>14</c:v>
                </c:pt>
                <c:pt idx="31">
                  <c:v>12</c:v>
                </c:pt>
                <c:pt idx="32">
                  <c:v>12</c:v>
                </c:pt>
                <c:pt idx="33">
                  <c:v>11</c:v>
                </c:pt>
                <c:pt idx="34">
                  <c:v>12</c:v>
                </c:pt>
                <c:pt idx="35">
                  <c:v>14</c:v>
                </c:pt>
                <c:pt idx="36">
                  <c:v>14</c:v>
                </c:pt>
                <c:pt idx="37">
                  <c:v>14</c:v>
                </c:pt>
                <c:pt idx="38">
                  <c:v>12</c:v>
                </c:pt>
                <c:pt idx="39">
                  <c:v>13</c:v>
                </c:pt>
                <c:pt idx="40">
                  <c:v>14</c:v>
                </c:pt>
                <c:pt idx="41">
                  <c:v>12</c:v>
                </c:pt>
                <c:pt idx="42">
                  <c:v>13</c:v>
                </c:pt>
                <c:pt idx="43">
                  <c:v>12</c:v>
                </c:pt>
                <c:pt idx="44">
                  <c:v>9</c:v>
                </c:pt>
                <c:pt idx="45">
                  <c:v>14</c:v>
                </c:pt>
                <c:pt idx="46">
                  <c:v>12</c:v>
                </c:pt>
                <c:pt idx="47">
                  <c:v>13</c:v>
                </c:pt>
                <c:pt idx="48">
                  <c:v>13</c:v>
                </c:pt>
                <c:pt idx="49">
                  <c:v>12</c:v>
                </c:pt>
                <c:pt idx="50">
                  <c:v>14</c:v>
                </c:pt>
                <c:pt idx="51">
                  <c:v>12</c:v>
                </c:pt>
                <c:pt idx="52">
                  <c:v>13</c:v>
                </c:pt>
                <c:pt idx="53">
                  <c:v>12</c:v>
                </c:pt>
                <c:pt idx="54">
                  <c:v>14</c:v>
                </c:pt>
                <c:pt idx="55">
                  <c:v>14</c:v>
                </c:pt>
                <c:pt idx="56">
                  <c:v>12</c:v>
                </c:pt>
                <c:pt idx="57">
                  <c:v>14</c:v>
                </c:pt>
                <c:pt idx="58">
                  <c:v>12</c:v>
                </c:pt>
                <c:pt idx="59">
                  <c:v>13</c:v>
                </c:pt>
                <c:pt idx="60">
                  <c:v>14</c:v>
                </c:pt>
                <c:pt idx="61">
                  <c:v>12</c:v>
                </c:pt>
                <c:pt idx="62">
                  <c:v>13</c:v>
                </c:pt>
                <c:pt idx="63">
                  <c:v>12</c:v>
                </c:pt>
                <c:pt idx="64">
                  <c:v>14</c:v>
                </c:pt>
                <c:pt idx="65">
                  <c:v>14</c:v>
                </c:pt>
                <c:pt idx="66">
                  <c:v>13</c:v>
                </c:pt>
                <c:pt idx="67">
                  <c:v>13</c:v>
                </c:pt>
                <c:pt idx="68">
                  <c:v>13</c:v>
                </c:pt>
                <c:pt idx="69">
                  <c:v>14</c:v>
                </c:pt>
                <c:pt idx="70">
                  <c:v>14</c:v>
                </c:pt>
                <c:pt idx="71">
                  <c:v>11</c:v>
                </c:pt>
                <c:pt idx="72">
                  <c:v>14</c:v>
                </c:pt>
                <c:pt idx="73">
                  <c:v>13</c:v>
                </c:pt>
                <c:pt idx="74">
                  <c:v>15</c:v>
                </c:pt>
                <c:pt idx="75">
                  <c:v>14</c:v>
                </c:pt>
                <c:pt idx="76">
                  <c:v>12</c:v>
                </c:pt>
                <c:pt idx="77">
                  <c:v>13</c:v>
                </c:pt>
                <c:pt idx="78">
                  <c:v>12</c:v>
                </c:pt>
                <c:pt idx="79">
                  <c:v>14</c:v>
                </c:pt>
                <c:pt idx="80">
                  <c:v>13</c:v>
                </c:pt>
                <c:pt idx="81">
                  <c:v>12</c:v>
                </c:pt>
                <c:pt idx="82">
                  <c:v>13</c:v>
                </c:pt>
                <c:pt idx="83">
                  <c:v>13</c:v>
                </c:pt>
                <c:pt idx="84">
                  <c:v>15</c:v>
                </c:pt>
                <c:pt idx="85">
                  <c:v>13</c:v>
                </c:pt>
                <c:pt idx="86">
                  <c:v>13</c:v>
                </c:pt>
                <c:pt idx="87">
                  <c:v>13</c:v>
                </c:pt>
                <c:pt idx="88">
                  <c:v>13</c:v>
                </c:pt>
                <c:pt idx="89">
                  <c:v>14</c:v>
                </c:pt>
                <c:pt idx="90">
                  <c:v>14</c:v>
                </c:pt>
                <c:pt idx="91">
                  <c:v>12</c:v>
                </c:pt>
                <c:pt idx="92">
                  <c:v>13</c:v>
                </c:pt>
                <c:pt idx="93">
                  <c:v>13</c:v>
                </c:pt>
                <c:pt idx="94">
                  <c:v>14</c:v>
                </c:pt>
                <c:pt idx="95">
                  <c:v>14</c:v>
                </c:pt>
                <c:pt idx="96">
                  <c:v>12</c:v>
                </c:pt>
                <c:pt idx="97">
                  <c:v>13</c:v>
                </c:pt>
                <c:pt idx="98">
                  <c:v>12</c:v>
                </c:pt>
                <c:pt idx="99">
                  <c:v>15</c:v>
                </c:pt>
                <c:pt idx="100">
                  <c:v>14</c:v>
                </c:pt>
                <c:pt idx="101">
                  <c:v>12</c:v>
                </c:pt>
                <c:pt idx="102">
                  <c:v>14</c:v>
                </c:pt>
                <c:pt idx="103">
                  <c:v>13</c:v>
                </c:pt>
                <c:pt idx="104">
                  <c:v>15</c:v>
                </c:pt>
                <c:pt idx="105">
                  <c:v>14</c:v>
                </c:pt>
                <c:pt idx="106">
                  <c:v>12</c:v>
                </c:pt>
                <c:pt idx="107">
                  <c:v>13</c:v>
                </c:pt>
                <c:pt idx="108">
                  <c:v>14</c:v>
                </c:pt>
                <c:pt idx="109">
                  <c:v>14</c:v>
                </c:pt>
                <c:pt idx="110">
                  <c:v>14</c:v>
                </c:pt>
                <c:pt idx="111">
                  <c:v>13</c:v>
                </c:pt>
                <c:pt idx="112">
                  <c:v>13</c:v>
                </c:pt>
                <c:pt idx="113">
                  <c:v>13</c:v>
                </c:pt>
                <c:pt idx="114">
                  <c:v>14</c:v>
                </c:pt>
                <c:pt idx="115">
                  <c:v>14</c:v>
                </c:pt>
                <c:pt idx="116">
                  <c:v>11</c:v>
                </c:pt>
                <c:pt idx="117">
                  <c:v>14</c:v>
                </c:pt>
                <c:pt idx="118">
                  <c:v>13</c:v>
                </c:pt>
                <c:pt idx="119">
                  <c:v>15</c:v>
                </c:pt>
                <c:pt idx="120">
                  <c:v>14</c:v>
                </c:pt>
                <c:pt idx="121">
                  <c:v>12</c:v>
                </c:pt>
                <c:pt idx="122">
                  <c:v>13</c:v>
                </c:pt>
                <c:pt idx="123">
                  <c:v>12</c:v>
                </c:pt>
                <c:pt idx="124">
                  <c:v>14</c:v>
                </c:pt>
                <c:pt idx="125">
                  <c:v>13</c:v>
                </c:pt>
                <c:pt idx="126">
                  <c:v>12</c:v>
                </c:pt>
                <c:pt idx="127">
                  <c:v>13</c:v>
                </c:pt>
                <c:pt idx="128">
                  <c:v>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13042523"/>
        <c:axId val="712017973"/>
      </c:lineChart>
      <c:catAx>
        <c:axId val="41304252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12017973"/>
        <c:crosses val="autoZero"/>
        <c:auto val="1"/>
        <c:lblAlgn val="ctr"/>
        <c:lblOffset val="100"/>
        <c:noMultiLvlLbl val="0"/>
      </c:catAx>
      <c:valAx>
        <c:axId val="71201797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130425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cd9ae40e-ffaf-4655-9757-37fcdf8340f8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new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[energyLargeRadius.xlsx]energy!$E$1</c:f>
              <c:strCache>
                <c:ptCount val="1"/>
                <c:pt idx="0">
                  <c:v>Ec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[energyLargeRadius.xlsx]energy!$E$3227:$E$3355</c:f>
              <c:numCache>
                <c:formatCode>General</c:formatCode>
                <c:ptCount val="129"/>
                <c:pt idx="0">
                  <c:v>0</c:v>
                </c:pt>
                <c:pt idx="1">
                  <c:v>0.117071</c:v>
                </c:pt>
                <c:pt idx="2">
                  <c:v>0.113205</c:v>
                </c:pt>
                <c:pt idx="3">
                  <c:v>0.107549</c:v>
                </c:pt>
                <c:pt idx="4">
                  <c:v>0.101032</c:v>
                </c:pt>
                <c:pt idx="5">
                  <c:v>0.094278</c:v>
                </c:pt>
                <c:pt idx="6">
                  <c:v>0.087701</c:v>
                </c:pt>
                <c:pt idx="7">
                  <c:v>0.081552</c:v>
                </c:pt>
                <c:pt idx="8">
                  <c:v>0.075967</c:v>
                </c:pt>
                <c:pt idx="9">
                  <c:v>0.071004</c:v>
                </c:pt>
                <c:pt idx="10">
                  <c:v>0.066667</c:v>
                </c:pt>
                <c:pt idx="11">
                  <c:v>0.062934</c:v>
                </c:pt>
                <c:pt idx="12">
                  <c:v>0.059762</c:v>
                </c:pt>
                <c:pt idx="13">
                  <c:v>0.0571</c:v>
                </c:pt>
                <c:pt idx="14">
                  <c:v>0.054897</c:v>
                </c:pt>
                <c:pt idx="15">
                  <c:v>0.053103</c:v>
                </c:pt>
                <c:pt idx="16">
                  <c:v>0.051675</c:v>
                </c:pt>
                <c:pt idx="17">
                  <c:v>0.050573</c:v>
                </c:pt>
                <c:pt idx="18">
                  <c:v>0.049756</c:v>
                </c:pt>
                <c:pt idx="19">
                  <c:v>0.049183</c:v>
                </c:pt>
                <c:pt idx="20">
                  <c:v>0.048808</c:v>
                </c:pt>
                <c:pt idx="21">
                  <c:v>0.048594</c:v>
                </c:pt>
                <c:pt idx="22">
                  <c:v>0.048505</c:v>
                </c:pt>
                <c:pt idx="23">
                  <c:v>0.048509</c:v>
                </c:pt>
                <c:pt idx="24">
                  <c:v>0.048581</c:v>
                </c:pt>
                <c:pt idx="25">
                  <c:v>0.048697</c:v>
                </c:pt>
                <c:pt idx="26">
                  <c:v>0.048836</c:v>
                </c:pt>
                <c:pt idx="27">
                  <c:v>0.048984</c:v>
                </c:pt>
                <c:pt idx="28">
                  <c:v>0.04913</c:v>
                </c:pt>
                <c:pt idx="29">
                  <c:v>0.049267</c:v>
                </c:pt>
                <c:pt idx="30">
                  <c:v>0.049391</c:v>
                </c:pt>
                <c:pt idx="31">
                  <c:v>0.049496</c:v>
                </c:pt>
                <c:pt idx="32">
                  <c:v>0.049582</c:v>
                </c:pt>
                <c:pt idx="33">
                  <c:v>0.049644</c:v>
                </c:pt>
                <c:pt idx="34">
                  <c:v>0.049685</c:v>
                </c:pt>
                <c:pt idx="35">
                  <c:v>0.049706</c:v>
                </c:pt>
                <c:pt idx="36">
                  <c:v>0.049711</c:v>
                </c:pt>
                <c:pt idx="37">
                  <c:v>0.049703</c:v>
                </c:pt>
                <c:pt idx="38">
                  <c:v>0.049686</c:v>
                </c:pt>
                <c:pt idx="39">
                  <c:v>0.049666</c:v>
                </c:pt>
                <c:pt idx="40">
                  <c:v>0.049647</c:v>
                </c:pt>
                <c:pt idx="41">
                  <c:v>0.049633</c:v>
                </c:pt>
                <c:pt idx="42">
                  <c:v>0.049627</c:v>
                </c:pt>
                <c:pt idx="43">
                  <c:v>0.049629</c:v>
                </c:pt>
                <c:pt idx="44">
                  <c:v>0.049639</c:v>
                </c:pt>
                <c:pt idx="45">
                  <c:v>0.049655</c:v>
                </c:pt>
                <c:pt idx="46">
                  <c:v>0.049676</c:v>
                </c:pt>
                <c:pt idx="47">
                  <c:v>0.049698</c:v>
                </c:pt>
                <c:pt idx="48">
                  <c:v>0.049719</c:v>
                </c:pt>
                <c:pt idx="49">
                  <c:v>0.049736</c:v>
                </c:pt>
                <c:pt idx="50">
                  <c:v>0.049747</c:v>
                </c:pt>
                <c:pt idx="51">
                  <c:v>0.04975</c:v>
                </c:pt>
                <c:pt idx="52">
                  <c:v>0.049744</c:v>
                </c:pt>
                <c:pt idx="53">
                  <c:v>0.049729</c:v>
                </c:pt>
                <c:pt idx="54">
                  <c:v>0.049705</c:v>
                </c:pt>
                <c:pt idx="55">
                  <c:v>0.049674</c:v>
                </c:pt>
                <c:pt idx="56">
                  <c:v>0.049637</c:v>
                </c:pt>
                <c:pt idx="57">
                  <c:v>0.049598</c:v>
                </c:pt>
                <c:pt idx="58">
                  <c:v>0.04956</c:v>
                </c:pt>
                <c:pt idx="59">
                  <c:v>0.049526</c:v>
                </c:pt>
                <c:pt idx="60">
                  <c:v>0.049499</c:v>
                </c:pt>
                <c:pt idx="61">
                  <c:v>0.049478</c:v>
                </c:pt>
                <c:pt idx="62">
                  <c:v>0.049467</c:v>
                </c:pt>
                <c:pt idx="63">
                  <c:v>0.049463</c:v>
                </c:pt>
                <c:pt idx="64">
                  <c:v>0.049467</c:v>
                </c:pt>
                <c:pt idx="65">
                  <c:v>0.049477</c:v>
                </c:pt>
                <c:pt idx="66">
                  <c:v>0.049495</c:v>
                </c:pt>
                <c:pt idx="67">
                  <c:v>0.049518</c:v>
                </c:pt>
                <c:pt idx="68">
                  <c:v>0.049545</c:v>
                </c:pt>
                <c:pt idx="69">
                  <c:v>0.049578</c:v>
                </c:pt>
                <c:pt idx="70">
                  <c:v>0.049612</c:v>
                </c:pt>
                <c:pt idx="71">
                  <c:v>0.049649</c:v>
                </c:pt>
                <c:pt idx="72">
                  <c:v>0.049686</c:v>
                </c:pt>
                <c:pt idx="73">
                  <c:v>0.049724</c:v>
                </c:pt>
                <c:pt idx="74">
                  <c:v>0.049759</c:v>
                </c:pt>
                <c:pt idx="75">
                  <c:v>0.049793</c:v>
                </c:pt>
                <c:pt idx="76">
                  <c:v>0.049824</c:v>
                </c:pt>
                <c:pt idx="77">
                  <c:v>0.049851</c:v>
                </c:pt>
                <c:pt idx="78">
                  <c:v>0.049873</c:v>
                </c:pt>
                <c:pt idx="79">
                  <c:v>0.049892</c:v>
                </c:pt>
                <c:pt idx="80">
                  <c:v>0.049906</c:v>
                </c:pt>
                <c:pt idx="81">
                  <c:v>0.049916</c:v>
                </c:pt>
                <c:pt idx="82">
                  <c:v>0.049923</c:v>
                </c:pt>
                <c:pt idx="83">
                  <c:v>0.049926</c:v>
                </c:pt>
                <c:pt idx="84">
                  <c:v>0.049925</c:v>
                </c:pt>
                <c:pt idx="85">
                  <c:v>0.049924</c:v>
                </c:pt>
                <c:pt idx="86">
                  <c:v>0.04992</c:v>
                </c:pt>
                <c:pt idx="87">
                  <c:v>0.049915</c:v>
                </c:pt>
                <c:pt idx="88">
                  <c:v>0.049908</c:v>
                </c:pt>
                <c:pt idx="89">
                  <c:v>0.049901</c:v>
                </c:pt>
                <c:pt idx="90">
                  <c:v>0.049895</c:v>
                </c:pt>
                <c:pt idx="91">
                  <c:v>0.049888</c:v>
                </c:pt>
                <c:pt idx="92">
                  <c:v>0.049882</c:v>
                </c:pt>
                <c:pt idx="93">
                  <c:v>0.049877</c:v>
                </c:pt>
                <c:pt idx="94">
                  <c:v>0.049873</c:v>
                </c:pt>
                <c:pt idx="95">
                  <c:v>0.049869</c:v>
                </c:pt>
                <c:pt idx="96">
                  <c:v>0.049867</c:v>
                </c:pt>
                <c:pt idx="97">
                  <c:v>0.049864</c:v>
                </c:pt>
                <c:pt idx="98">
                  <c:v>0.049862</c:v>
                </c:pt>
                <c:pt idx="99">
                  <c:v>0.04986</c:v>
                </c:pt>
                <c:pt idx="100">
                  <c:v>0.049858</c:v>
                </c:pt>
                <c:pt idx="101">
                  <c:v>0.049855</c:v>
                </c:pt>
                <c:pt idx="102">
                  <c:v>0.049851</c:v>
                </c:pt>
                <c:pt idx="103">
                  <c:v>0.049847</c:v>
                </c:pt>
                <c:pt idx="104">
                  <c:v>0.04984</c:v>
                </c:pt>
                <c:pt idx="105">
                  <c:v>0.049833</c:v>
                </c:pt>
                <c:pt idx="106">
                  <c:v>0.049826</c:v>
                </c:pt>
                <c:pt idx="107">
                  <c:v>0.049818</c:v>
                </c:pt>
                <c:pt idx="108">
                  <c:v>0.049811</c:v>
                </c:pt>
                <c:pt idx="109">
                  <c:v>0.049803</c:v>
                </c:pt>
                <c:pt idx="110">
                  <c:v>0.049796</c:v>
                </c:pt>
                <c:pt idx="111">
                  <c:v>0.049791</c:v>
                </c:pt>
                <c:pt idx="112">
                  <c:v>0.049786</c:v>
                </c:pt>
                <c:pt idx="113">
                  <c:v>0.049782</c:v>
                </c:pt>
                <c:pt idx="114">
                  <c:v>0.04978</c:v>
                </c:pt>
                <c:pt idx="115">
                  <c:v>0.049778</c:v>
                </c:pt>
                <c:pt idx="116">
                  <c:v>0.049779</c:v>
                </c:pt>
                <c:pt idx="117">
                  <c:v>0.049779</c:v>
                </c:pt>
                <c:pt idx="118">
                  <c:v>0.049781</c:v>
                </c:pt>
                <c:pt idx="119">
                  <c:v>0.049783</c:v>
                </c:pt>
                <c:pt idx="120">
                  <c:v>0.049785</c:v>
                </c:pt>
                <c:pt idx="121">
                  <c:v>0.049788</c:v>
                </c:pt>
                <c:pt idx="122">
                  <c:v>0.04979</c:v>
                </c:pt>
                <c:pt idx="123">
                  <c:v>0.049793</c:v>
                </c:pt>
                <c:pt idx="124">
                  <c:v>0.049795</c:v>
                </c:pt>
                <c:pt idx="125">
                  <c:v>0.049797</c:v>
                </c:pt>
                <c:pt idx="126">
                  <c:v>0.0498</c:v>
                </c:pt>
                <c:pt idx="127">
                  <c:v>0.049801</c:v>
                </c:pt>
                <c:pt idx="128">
                  <c:v>0.049802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[energyLargeRadius.xlsx]energy!$F$1</c:f>
              <c:strCache>
                <c:ptCount val="1"/>
                <c:pt idx="0">
                  <c:v>Nc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[energyLargeRadius.xlsx]energy!$F$3227:$F$3355</c:f>
              <c:numCache>
                <c:formatCode>General</c:formatCode>
                <c:ptCount val="129"/>
                <c:pt idx="0">
                  <c:v>0</c:v>
                </c:pt>
                <c:pt idx="1">
                  <c:v>33</c:v>
                </c:pt>
                <c:pt idx="2">
                  <c:v>33</c:v>
                </c:pt>
                <c:pt idx="3">
                  <c:v>33</c:v>
                </c:pt>
                <c:pt idx="4">
                  <c:v>33</c:v>
                </c:pt>
                <c:pt idx="5">
                  <c:v>33</c:v>
                </c:pt>
                <c:pt idx="6">
                  <c:v>33</c:v>
                </c:pt>
                <c:pt idx="7">
                  <c:v>33</c:v>
                </c:pt>
                <c:pt idx="8">
                  <c:v>33</c:v>
                </c:pt>
                <c:pt idx="9">
                  <c:v>33</c:v>
                </c:pt>
                <c:pt idx="10">
                  <c:v>33</c:v>
                </c:pt>
                <c:pt idx="11">
                  <c:v>32</c:v>
                </c:pt>
                <c:pt idx="12">
                  <c:v>32</c:v>
                </c:pt>
                <c:pt idx="13">
                  <c:v>32</c:v>
                </c:pt>
                <c:pt idx="14">
                  <c:v>32</c:v>
                </c:pt>
                <c:pt idx="15">
                  <c:v>32</c:v>
                </c:pt>
                <c:pt idx="16">
                  <c:v>32</c:v>
                </c:pt>
                <c:pt idx="17">
                  <c:v>31</c:v>
                </c:pt>
                <c:pt idx="18">
                  <c:v>31</c:v>
                </c:pt>
                <c:pt idx="19">
                  <c:v>31</c:v>
                </c:pt>
                <c:pt idx="20">
                  <c:v>29</c:v>
                </c:pt>
                <c:pt idx="21">
                  <c:v>29</c:v>
                </c:pt>
                <c:pt idx="22">
                  <c:v>29</c:v>
                </c:pt>
                <c:pt idx="23">
                  <c:v>29</c:v>
                </c:pt>
                <c:pt idx="24">
                  <c:v>29</c:v>
                </c:pt>
                <c:pt idx="25">
                  <c:v>28</c:v>
                </c:pt>
                <c:pt idx="26">
                  <c:v>28</c:v>
                </c:pt>
                <c:pt idx="27">
                  <c:v>29</c:v>
                </c:pt>
                <c:pt idx="28">
                  <c:v>29</c:v>
                </c:pt>
                <c:pt idx="29">
                  <c:v>29</c:v>
                </c:pt>
                <c:pt idx="30">
                  <c:v>29</c:v>
                </c:pt>
                <c:pt idx="31">
                  <c:v>29</c:v>
                </c:pt>
                <c:pt idx="32">
                  <c:v>29</c:v>
                </c:pt>
                <c:pt idx="33">
                  <c:v>29</c:v>
                </c:pt>
                <c:pt idx="34">
                  <c:v>29</c:v>
                </c:pt>
                <c:pt idx="35">
                  <c:v>29</c:v>
                </c:pt>
                <c:pt idx="36">
                  <c:v>29</c:v>
                </c:pt>
                <c:pt idx="37">
                  <c:v>29</c:v>
                </c:pt>
                <c:pt idx="38">
                  <c:v>29</c:v>
                </c:pt>
                <c:pt idx="39">
                  <c:v>29</c:v>
                </c:pt>
                <c:pt idx="40">
                  <c:v>29</c:v>
                </c:pt>
                <c:pt idx="41">
                  <c:v>29</c:v>
                </c:pt>
                <c:pt idx="42">
                  <c:v>29</c:v>
                </c:pt>
                <c:pt idx="43">
                  <c:v>29</c:v>
                </c:pt>
                <c:pt idx="44">
                  <c:v>29</c:v>
                </c:pt>
                <c:pt idx="45">
                  <c:v>29</c:v>
                </c:pt>
                <c:pt idx="46">
                  <c:v>29</c:v>
                </c:pt>
                <c:pt idx="47">
                  <c:v>29</c:v>
                </c:pt>
                <c:pt idx="48">
                  <c:v>29</c:v>
                </c:pt>
                <c:pt idx="49">
                  <c:v>29</c:v>
                </c:pt>
                <c:pt idx="50">
                  <c:v>29</c:v>
                </c:pt>
                <c:pt idx="51">
                  <c:v>29</c:v>
                </c:pt>
                <c:pt idx="52">
                  <c:v>29</c:v>
                </c:pt>
                <c:pt idx="53">
                  <c:v>29</c:v>
                </c:pt>
                <c:pt idx="54">
                  <c:v>28</c:v>
                </c:pt>
                <c:pt idx="55">
                  <c:v>28</c:v>
                </c:pt>
                <c:pt idx="56">
                  <c:v>29</c:v>
                </c:pt>
                <c:pt idx="57">
                  <c:v>29</c:v>
                </c:pt>
                <c:pt idx="58">
                  <c:v>29</c:v>
                </c:pt>
                <c:pt idx="59">
                  <c:v>29</c:v>
                </c:pt>
                <c:pt idx="60">
                  <c:v>29</c:v>
                </c:pt>
                <c:pt idx="61">
                  <c:v>29</c:v>
                </c:pt>
                <c:pt idx="62">
                  <c:v>29</c:v>
                </c:pt>
                <c:pt idx="63">
                  <c:v>29</c:v>
                </c:pt>
                <c:pt idx="64">
                  <c:v>29</c:v>
                </c:pt>
                <c:pt idx="65">
                  <c:v>29</c:v>
                </c:pt>
                <c:pt idx="66">
                  <c:v>29</c:v>
                </c:pt>
                <c:pt idx="67">
                  <c:v>29</c:v>
                </c:pt>
                <c:pt idx="68">
                  <c:v>29</c:v>
                </c:pt>
                <c:pt idx="69">
                  <c:v>29</c:v>
                </c:pt>
                <c:pt idx="70">
                  <c:v>29</c:v>
                </c:pt>
                <c:pt idx="71">
                  <c:v>29</c:v>
                </c:pt>
                <c:pt idx="72">
                  <c:v>29</c:v>
                </c:pt>
                <c:pt idx="73">
                  <c:v>29</c:v>
                </c:pt>
                <c:pt idx="74">
                  <c:v>29</c:v>
                </c:pt>
                <c:pt idx="75">
                  <c:v>29</c:v>
                </c:pt>
                <c:pt idx="76">
                  <c:v>29</c:v>
                </c:pt>
                <c:pt idx="77">
                  <c:v>29</c:v>
                </c:pt>
                <c:pt idx="78">
                  <c:v>29</c:v>
                </c:pt>
                <c:pt idx="79">
                  <c:v>29</c:v>
                </c:pt>
                <c:pt idx="80">
                  <c:v>29</c:v>
                </c:pt>
                <c:pt idx="81">
                  <c:v>29</c:v>
                </c:pt>
                <c:pt idx="82">
                  <c:v>29</c:v>
                </c:pt>
                <c:pt idx="83">
                  <c:v>29</c:v>
                </c:pt>
                <c:pt idx="84">
                  <c:v>29</c:v>
                </c:pt>
                <c:pt idx="85">
                  <c:v>29</c:v>
                </c:pt>
                <c:pt idx="86">
                  <c:v>29</c:v>
                </c:pt>
                <c:pt idx="87">
                  <c:v>29</c:v>
                </c:pt>
                <c:pt idx="88">
                  <c:v>29</c:v>
                </c:pt>
                <c:pt idx="89">
                  <c:v>29</c:v>
                </c:pt>
                <c:pt idx="90">
                  <c:v>29</c:v>
                </c:pt>
                <c:pt idx="91">
                  <c:v>29</c:v>
                </c:pt>
                <c:pt idx="92">
                  <c:v>29</c:v>
                </c:pt>
                <c:pt idx="93">
                  <c:v>29</c:v>
                </c:pt>
                <c:pt idx="94">
                  <c:v>29</c:v>
                </c:pt>
                <c:pt idx="95">
                  <c:v>29</c:v>
                </c:pt>
                <c:pt idx="96">
                  <c:v>29</c:v>
                </c:pt>
                <c:pt idx="97">
                  <c:v>29</c:v>
                </c:pt>
                <c:pt idx="98">
                  <c:v>29</c:v>
                </c:pt>
                <c:pt idx="99">
                  <c:v>29</c:v>
                </c:pt>
                <c:pt idx="100">
                  <c:v>29</c:v>
                </c:pt>
                <c:pt idx="101">
                  <c:v>29</c:v>
                </c:pt>
                <c:pt idx="102">
                  <c:v>29</c:v>
                </c:pt>
                <c:pt idx="103">
                  <c:v>29</c:v>
                </c:pt>
                <c:pt idx="104">
                  <c:v>29</c:v>
                </c:pt>
                <c:pt idx="105">
                  <c:v>29</c:v>
                </c:pt>
                <c:pt idx="106">
                  <c:v>29</c:v>
                </c:pt>
                <c:pt idx="107">
                  <c:v>29</c:v>
                </c:pt>
                <c:pt idx="108">
                  <c:v>29</c:v>
                </c:pt>
                <c:pt idx="109">
                  <c:v>29</c:v>
                </c:pt>
                <c:pt idx="110">
                  <c:v>29</c:v>
                </c:pt>
                <c:pt idx="111">
                  <c:v>29</c:v>
                </c:pt>
                <c:pt idx="112">
                  <c:v>29</c:v>
                </c:pt>
                <c:pt idx="113">
                  <c:v>29</c:v>
                </c:pt>
                <c:pt idx="114">
                  <c:v>29</c:v>
                </c:pt>
                <c:pt idx="115">
                  <c:v>29</c:v>
                </c:pt>
                <c:pt idx="116">
                  <c:v>29</c:v>
                </c:pt>
                <c:pt idx="117">
                  <c:v>29</c:v>
                </c:pt>
                <c:pt idx="118">
                  <c:v>29</c:v>
                </c:pt>
                <c:pt idx="119">
                  <c:v>29</c:v>
                </c:pt>
                <c:pt idx="120">
                  <c:v>29</c:v>
                </c:pt>
                <c:pt idx="121">
                  <c:v>29</c:v>
                </c:pt>
                <c:pt idx="122">
                  <c:v>29</c:v>
                </c:pt>
                <c:pt idx="123">
                  <c:v>29</c:v>
                </c:pt>
                <c:pt idx="124">
                  <c:v>29</c:v>
                </c:pt>
                <c:pt idx="125">
                  <c:v>29</c:v>
                </c:pt>
                <c:pt idx="126">
                  <c:v>29</c:v>
                </c:pt>
                <c:pt idx="127">
                  <c:v>29</c:v>
                </c:pt>
                <c:pt idx="128">
                  <c:v>29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33827479"/>
        <c:axId val="378955474"/>
      </c:lineChart>
      <c:catAx>
        <c:axId val="33382747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78955474"/>
        <c:crosses val="autoZero"/>
        <c:auto val="1"/>
        <c:lblAlgn val="ctr"/>
        <c:lblOffset val="100"/>
        <c:noMultiLvlLbl val="0"/>
      </c:catAx>
      <c:valAx>
        <c:axId val="37895547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3827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012ee4f5-c55d-41a8-9831-26f032b19363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文本框 12"/>
          <p:cNvSpPr txBox="1"/>
          <p:nvPr/>
        </p:nvSpPr>
        <p:spPr>
          <a:xfrm>
            <a:off x="1536700" y="6433820"/>
            <a:ext cx="2762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所有顶点投影到</a:t>
            </a:r>
            <a:r>
              <a:rPr lang="zh-CN" altLang="en-US"/>
              <a:t>一个球面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45" y="1244600"/>
            <a:ext cx="5118735" cy="2783840"/>
          </a:xfrm>
          <a:prstGeom prst="rect">
            <a:avLst/>
          </a:prstGeom>
        </p:spPr>
      </p:pic>
      <p:pic>
        <p:nvPicPr>
          <p:cNvPr id="31" name="图片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1540" y="1244600"/>
            <a:ext cx="5118100" cy="2783205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495415" y="6367145"/>
            <a:ext cx="5005705" cy="4349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顶点分散投影到一个空间，</a:t>
            </a:r>
            <a:r>
              <a:rPr lang="zh-CN" altLang="en-US">
                <a:sym typeface="+mn-ea"/>
              </a:rPr>
              <a:t>四面体反转情况更少</a:t>
            </a:r>
            <a:endParaRPr lang="zh-CN" altLang="en-US"/>
          </a:p>
          <a:p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157480" y="367030"/>
            <a:ext cx="63379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</a:t>
            </a:r>
            <a:r>
              <a:rPr lang="en-US" altLang="zh-CN"/>
              <a:t>1</a:t>
            </a:r>
            <a:r>
              <a:rPr lang="zh-CN" altLang="en-US"/>
              <a:t>：解决碰撞约束投影到一个球面的</a:t>
            </a:r>
            <a:r>
              <a:rPr lang="zh-CN" altLang="en-US"/>
              <a:t>问题</a:t>
            </a:r>
            <a:endParaRPr lang="zh-CN" altLang="en-US"/>
          </a:p>
          <a:p>
            <a:r>
              <a:rPr lang="zh-CN" altLang="en-US">
                <a:sym typeface="+mn-ea"/>
              </a:rPr>
              <a:t>方法：碰撞投影到一个空间</a:t>
            </a:r>
            <a:r>
              <a:rPr lang="en-US" altLang="zh-CN"/>
              <a:t> + </a:t>
            </a:r>
            <a:r>
              <a:rPr lang="zh-CN" altLang="en-US"/>
              <a:t>扩大碰撞半径</a:t>
            </a:r>
            <a:endParaRPr lang="en-US" altLang="zh-CN"/>
          </a:p>
        </p:txBody>
      </p:sp>
      <p:graphicFrame>
        <p:nvGraphicFramePr>
          <p:cNvPr id="5" name="图表 4"/>
          <p:cNvGraphicFramePr/>
          <p:nvPr/>
        </p:nvGraphicFramePr>
        <p:xfrm>
          <a:off x="979170" y="4225290"/>
          <a:ext cx="3780790" cy="207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6639878" y="4231005"/>
          <a:ext cx="3780790" cy="20713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/>
        </p:nvSpPr>
        <p:spPr>
          <a:xfrm>
            <a:off x="157480" y="367030"/>
            <a:ext cx="6337935" cy="1050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实验</a:t>
            </a:r>
            <a:r>
              <a:rPr lang="en-US" altLang="zh-CN"/>
              <a:t>2</a:t>
            </a:r>
            <a:r>
              <a:rPr lang="zh-CN" altLang="en-US"/>
              <a:t>：单网格</a:t>
            </a:r>
            <a:r>
              <a:rPr lang="en-US" altLang="zh-CN"/>
              <a:t> vs </a:t>
            </a:r>
            <a:r>
              <a:rPr lang="zh-CN" altLang="en-US"/>
              <a:t>多重网格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>
                <a:sym typeface="+mn-ea"/>
              </a:rPr>
              <a:t>单网格：内部顶点响应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多重网格：粗四面体响应</a:t>
            </a:r>
            <a:r>
              <a:rPr lang="en-US" altLang="zh-CN">
                <a:sym typeface="+mn-ea"/>
              </a:rPr>
              <a:t> + </a:t>
            </a:r>
            <a:r>
              <a:rPr lang="zh-CN" altLang="en-US">
                <a:sym typeface="+mn-ea"/>
              </a:rPr>
              <a:t>细内部顶点响应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62505" y="1771650"/>
            <a:ext cx="4091305" cy="15449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725" y="1579245"/>
            <a:ext cx="3788410" cy="192913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1330" y="4420870"/>
            <a:ext cx="3584575" cy="18262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3970" y="4130040"/>
            <a:ext cx="3620770" cy="2005330"/>
          </a:xfrm>
          <a:prstGeom prst="rect">
            <a:avLst/>
          </a:prstGeom>
        </p:spPr>
      </p:pic>
      <p:sp>
        <p:nvSpPr>
          <p:cNvPr id="13" name="右箭头 12"/>
          <p:cNvSpPr/>
          <p:nvPr/>
        </p:nvSpPr>
        <p:spPr>
          <a:xfrm>
            <a:off x="6617970" y="2817495"/>
            <a:ext cx="1032510" cy="19621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4726940" y="2753360"/>
            <a:ext cx="16802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1. </a:t>
            </a:r>
            <a:r>
              <a:rPr lang="zh-CN" altLang="en-US" sz="1400"/>
              <a:t>粗网格碰撞检测</a:t>
            </a:r>
            <a:endParaRPr lang="zh-CN" altLang="en-US" sz="1400"/>
          </a:p>
        </p:txBody>
      </p:sp>
      <p:sp>
        <p:nvSpPr>
          <p:cNvPr id="16" name="文本框 15"/>
          <p:cNvSpPr txBox="1"/>
          <p:nvPr/>
        </p:nvSpPr>
        <p:spPr>
          <a:xfrm>
            <a:off x="6407150" y="2446655"/>
            <a:ext cx="160909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2. </a:t>
            </a:r>
            <a:r>
              <a:rPr lang="zh-CN" altLang="en-US" sz="1400"/>
              <a:t>四面体碰撞响应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10405745" y="2836545"/>
            <a:ext cx="1280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3. </a:t>
            </a:r>
            <a:r>
              <a:rPr lang="zh-CN" altLang="en-US" sz="1400"/>
              <a:t>迭代到收敛</a:t>
            </a:r>
            <a:endParaRPr lang="zh-CN" altLang="en-US" sz="1400"/>
          </a:p>
        </p:txBody>
      </p:sp>
      <p:sp>
        <p:nvSpPr>
          <p:cNvPr id="18" name="下箭头 17"/>
          <p:cNvSpPr/>
          <p:nvPr/>
        </p:nvSpPr>
        <p:spPr>
          <a:xfrm>
            <a:off x="9782810" y="3613785"/>
            <a:ext cx="222250" cy="600710"/>
          </a:xfrm>
          <a:prstGeom prst="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10105390" y="3761105"/>
            <a:ext cx="18167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4. </a:t>
            </a:r>
            <a:r>
              <a:rPr lang="zh-CN" altLang="en-US" sz="1400"/>
              <a:t>插值得到初始状态</a:t>
            </a:r>
            <a:endParaRPr lang="zh-CN" altLang="en-US" sz="1400"/>
          </a:p>
        </p:txBody>
      </p:sp>
      <p:sp>
        <p:nvSpPr>
          <p:cNvPr id="21" name="左箭头 20"/>
          <p:cNvSpPr/>
          <p:nvPr/>
        </p:nvSpPr>
        <p:spPr>
          <a:xfrm>
            <a:off x="6593840" y="5448935"/>
            <a:ext cx="1057275" cy="209550"/>
          </a:xfrm>
          <a:prstGeom prst="lef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4792345" y="5658485"/>
            <a:ext cx="13036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6. </a:t>
            </a:r>
            <a:r>
              <a:rPr lang="zh-CN" altLang="en-US" sz="1400"/>
              <a:t>迭代到收敛</a:t>
            </a:r>
            <a:endParaRPr lang="zh-CN" altLang="en-US" sz="1400"/>
          </a:p>
        </p:txBody>
      </p:sp>
      <p:sp>
        <p:nvSpPr>
          <p:cNvPr id="24" name="文本框 23"/>
          <p:cNvSpPr txBox="1"/>
          <p:nvPr/>
        </p:nvSpPr>
        <p:spPr>
          <a:xfrm>
            <a:off x="6480175" y="5064125"/>
            <a:ext cx="14795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5. </a:t>
            </a:r>
            <a:r>
              <a:rPr lang="zh-CN" altLang="en-US" sz="1400"/>
              <a:t>顶点碰撞响应</a:t>
            </a:r>
            <a:endParaRPr lang="zh-CN" altLang="en-US" sz="140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" y="3124835"/>
            <a:ext cx="2943860" cy="1560830"/>
          </a:xfrm>
          <a:prstGeom prst="rect">
            <a:avLst/>
          </a:prstGeom>
        </p:spPr>
      </p:pic>
      <p:sp>
        <p:nvSpPr>
          <p:cNvPr id="26" name="圆角右箭头 25"/>
          <p:cNvSpPr/>
          <p:nvPr/>
        </p:nvSpPr>
        <p:spPr>
          <a:xfrm>
            <a:off x="1354455" y="2344420"/>
            <a:ext cx="688340" cy="492125"/>
          </a:xfrm>
          <a:prstGeom prst="ben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圆角右箭头 28"/>
          <p:cNvSpPr/>
          <p:nvPr/>
        </p:nvSpPr>
        <p:spPr>
          <a:xfrm rot="16200000">
            <a:off x="1482725" y="5098415"/>
            <a:ext cx="432435" cy="68770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55625" y="5828665"/>
            <a:ext cx="16929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7. </a:t>
            </a:r>
            <a:r>
              <a:rPr lang="zh-CN" altLang="en-US" sz="1400"/>
              <a:t>粗网格重新采样</a:t>
            </a:r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" name="文本框 32"/>
          <p:cNvSpPr txBox="1"/>
          <p:nvPr/>
        </p:nvSpPr>
        <p:spPr>
          <a:xfrm>
            <a:off x="157480" y="367030"/>
            <a:ext cx="6337935" cy="1050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实验</a:t>
            </a:r>
            <a:r>
              <a:rPr lang="en-US" altLang="zh-CN"/>
              <a:t>2</a:t>
            </a:r>
            <a:r>
              <a:rPr lang="zh-CN" altLang="en-US"/>
              <a:t>：单网格</a:t>
            </a:r>
            <a:r>
              <a:rPr lang="en-US" altLang="zh-CN"/>
              <a:t> vs </a:t>
            </a:r>
            <a:r>
              <a:rPr lang="zh-CN" altLang="en-US"/>
              <a:t>多重网格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>
                <a:sym typeface="+mn-ea"/>
              </a:rPr>
              <a:t>单网格：内部顶点响应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多重网格：粗四面体响应</a:t>
            </a:r>
            <a:r>
              <a:rPr lang="en-US" altLang="zh-CN">
                <a:sym typeface="+mn-ea"/>
              </a:rPr>
              <a:t> + </a:t>
            </a:r>
            <a:r>
              <a:rPr lang="zh-CN" altLang="en-US">
                <a:sym typeface="+mn-ea"/>
              </a:rPr>
              <a:t>细内部顶点响应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5525" y="2066925"/>
            <a:ext cx="3994785" cy="21723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623820" y="4390390"/>
            <a:ext cx="9029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单</a:t>
            </a:r>
            <a:r>
              <a:rPr lang="zh-CN" altLang="en-US"/>
              <a:t>网格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720" y="2066925"/>
            <a:ext cx="3994785" cy="21723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234045" y="4390390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多重网格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10845" y="5422265"/>
            <a:ext cx="5028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同步长下收敛所需时间更短，后面统计一下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文本框 10"/>
          <p:cNvSpPr txBox="1"/>
          <p:nvPr/>
        </p:nvSpPr>
        <p:spPr>
          <a:xfrm>
            <a:off x="157480" y="367030"/>
            <a:ext cx="49847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实验</a:t>
            </a:r>
            <a:r>
              <a:rPr lang="en-US" altLang="zh-CN"/>
              <a:t>3</a:t>
            </a:r>
            <a:r>
              <a:rPr lang="zh-CN" altLang="en-US"/>
              <a:t>：</a:t>
            </a:r>
            <a:r>
              <a:rPr lang="zh-CN" altLang="en-US">
                <a:sym typeface="+mn-ea"/>
              </a:rPr>
              <a:t>表面顶点碰撞响应</a:t>
            </a:r>
            <a:r>
              <a:rPr lang="en-US" altLang="zh-CN">
                <a:sym typeface="+mn-ea"/>
              </a:rPr>
              <a:t> vs </a:t>
            </a:r>
            <a:r>
              <a:rPr lang="zh-CN" altLang="en-US">
                <a:sym typeface="+mn-ea"/>
              </a:rPr>
              <a:t>内部顶点碰撞响应</a:t>
            </a:r>
            <a:r>
              <a:rPr lang="en-US" altLang="zh-CN"/>
              <a:t> </a:t>
            </a:r>
            <a:endParaRPr lang="en-US" altLang="zh-CN"/>
          </a:p>
          <a:p>
            <a:r>
              <a:rPr lang="en-US" altLang="zh-CN">
                <a:sym typeface="+mn-ea"/>
              </a:rPr>
              <a:t>12_120_12 128iter 80frame</a:t>
            </a:r>
            <a:endParaRPr lang="en-US" altLang="zh-CN"/>
          </a:p>
          <a:p>
            <a:endParaRPr lang="en-US" altLang="zh-CN"/>
          </a:p>
        </p:txBody>
      </p:sp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8938260" y="5756910"/>
            <a:ext cx="1820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外，</a:t>
            </a:r>
            <a:r>
              <a:rPr lang="zh-CN" altLang="en-US"/>
              <a:t>穿透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2"/>
            </p:custDataLst>
          </p:nvPr>
        </p:nvSpPr>
        <p:spPr>
          <a:xfrm>
            <a:off x="5142230" y="5756910"/>
            <a:ext cx="14166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内，没穿透</a:t>
            </a:r>
            <a:endParaRPr lang="zh-CN" altLang="en-US"/>
          </a:p>
        </p:txBody>
      </p:sp>
      <p:sp>
        <p:nvSpPr>
          <p:cNvPr id="20" name="文本框 19"/>
          <p:cNvSpPr txBox="1"/>
          <p:nvPr>
            <p:custDataLst>
              <p:tags r:id="rId3"/>
            </p:custDataLst>
          </p:nvPr>
        </p:nvSpPr>
        <p:spPr>
          <a:xfrm>
            <a:off x="4892040" y="3165475"/>
            <a:ext cx="1955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内，没穿透</a:t>
            </a:r>
            <a:endParaRPr lang="zh-CN" altLang="en-US"/>
          </a:p>
        </p:txBody>
      </p:sp>
      <p:sp>
        <p:nvSpPr>
          <p:cNvPr id="23" name="文本框 22"/>
          <p:cNvSpPr txBox="1"/>
          <p:nvPr>
            <p:custDataLst>
              <p:tags r:id="rId4"/>
            </p:custDataLst>
          </p:nvPr>
        </p:nvSpPr>
        <p:spPr>
          <a:xfrm>
            <a:off x="8672195" y="3136265"/>
            <a:ext cx="1734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外，没</a:t>
            </a:r>
            <a:r>
              <a:rPr lang="zh-CN" altLang="en-US"/>
              <a:t>穿透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310" y="3655695"/>
            <a:ext cx="3355975" cy="182499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4645" y="3656330"/>
            <a:ext cx="3355975" cy="18249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54645" y="1159510"/>
            <a:ext cx="3355975" cy="18249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7310" y="1159510"/>
            <a:ext cx="3355975" cy="18249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5300" y="1887855"/>
            <a:ext cx="31203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正常</a:t>
            </a:r>
            <a:r>
              <a:rPr lang="zh-CN" altLang="en-US"/>
              <a:t>速度下两者没什么</a:t>
            </a:r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5300" y="4384040"/>
            <a:ext cx="332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高速</a:t>
            </a:r>
            <a:r>
              <a:rPr lang="zh-CN" altLang="en-US"/>
              <a:t>运动下内部响应更加</a:t>
            </a:r>
            <a:r>
              <a:rPr lang="zh-CN" altLang="en-US"/>
              <a:t>稳定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91,&quot;left&quot;:69.35,&quot;top&quot;:91.3,&quot;width&quot;:821.25}"/>
</p:tagLst>
</file>

<file path=ppt/tags/tag2.xml><?xml version="1.0" encoding="utf-8"?>
<p:tagLst xmlns:p="http://schemas.openxmlformats.org/presentationml/2006/main">
  <p:tag name="KSO_WM_DIAGRAM_VIRTUALLY_FRAME" val="{&quot;height&quot;:391,&quot;left&quot;:69.35,&quot;top&quot;:91.3,&quot;width&quot;:821.25}"/>
</p:tagLst>
</file>

<file path=ppt/tags/tag3.xml><?xml version="1.0" encoding="utf-8"?>
<p:tagLst xmlns:p="http://schemas.openxmlformats.org/presentationml/2006/main">
  <p:tag name="KSO_WM_DIAGRAM_VIRTUALLY_FRAME" val="{&quot;height&quot;:391,&quot;left&quot;:69.35,&quot;top&quot;:91.3,&quot;width&quot;:821.25}"/>
</p:tagLst>
</file>

<file path=ppt/tags/tag4.xml><?xml version="1.0" encoding="utf-8"?>
<p:tagLst xmlns:p="http://schemas.openxmlformats.org/presentationml/2006/main">
  <p:tag name="KSO_WM_DIAGRAM_VIRTUALLY_FRAME" val="{&quot;height&quot;:391,&quot;left&quot;:69.35,&quot;top&quot;:91.3,&quot;width&quot;:821.25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</Words>
  <Application>WPS 演示</Application>
  <PresentationFormat>宽屏</PresentationFormat>
  <Paragraphs>56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Arial</vt:lpstr>
      <vt:lpstr>宋体</vt:lpstr>
      <vt:lpstr>Wingdings</vt:lpstr>
      <vt:lpstr>微软雅黑</vt:lpstr>
      <vt:lpstr>Calibri</vt:lpstr>
      <vt:lpstr>Arial Unicode MS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Gu</dc:creator>
  <cp:lastModifiedBy>胡明博</cp:lastModifiedBy>
  <cp:revision>49</cp:revision>
  <dcterms:created xsi:type="dcterms:W3CDTF">2023-08-09T12:44:00Z</dcterms:created>
  <dcterms:modified xsi:type="dcterms:W3CDTF">2025-05-22T04:04:21Z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743E03C4510846C5BAC5F1A0E8BE31B6_13</vt:lpwstr>
  </property>
  <property fmtid="{D5CDD505-2E9C-101B-9397-08002B2CF9AE}" pid="3" name="KSOProductBuildVer">
    <vt:lpwstr>2052-12.1.0.19302</vt:lpwstr>
  </property>
</Properties>
</file>