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19710" y="212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baseline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35" y="1078230"/>
            <a:ext cx="4268470" cy="2190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51855" y="1177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calculateIF: 118us * 32 = 3776us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19710" y="38417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设备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58485" y="221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更前一步考虑</a:t>
            </a:r>
            <a:r>
              <a:rPr lang="en-US" altLang="zh-CN"/>
              <a:t> syn </a:t>
            </a:r>
            <a:r>
              <a:rPr lang="zh-CN" altLang="en-US"/>
              <a:t>的</a:t>
            </a:r>
            <a:r>
              <a:rPr lang="zh-CN" altLang="en-US"/>
              <a:t>延迟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18170" y="4553585"/>
            <a:ext cx="3831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最多支持</a:t>
            </a:r>
            <a:r>
              <a:rPr lang="en-US" altLang="zh-CN"/>
              <a:t> 36 * 1536 = 55296 </a:t>
            </a:r>
            <a:r>
              <a:rPr lang="zh-CN" altLang="en-US"/>
              <a:t>个线程</a:t>
            </a:r>
            <a:endParaRPr lang="zh-CN" altLang="en-US"/>
          </a:p>
          <a:p>
            <a:r>
              <a:rPr lang="zh-CN" altLang="en-US"/>
              <a:t>否则需要串行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505" y="3841750"/>
            <a:ext cx="1828800" cy="4953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785" y="3672205"/>
            <a:ext cx="6966585" cy="30092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0040" y="313690"/>
            <a:ext cx="6259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占有率</a:t>
            </a:r>
            <a:r>
              <a:rPr lang="en-US" altLang="zh-CN"/>
              <a:t> = 33%</a:t>
            </a:r>
            <a:r>
              <a:rPr lang="zh-CN" altLang="en-US"/>
              <a:t>，即一个</a:t>
            </a:r>
            <a:r>
              <a:rPr lang="en-US" altLang="zh-CN"/>
              <a:t> SM </a:t>
            </a:r>
            <a:r>
              <a:rPr lang="zh-CN" altLang="en-US"/>
              <a:t>上只有</a:t>
            </a:r>
            <a:r>
              <a:rPr lang="en-US" altLang="zh-CN"/>
              <a:t> 16 </a:t>
            </a:r>
            <a:r>
              <a:rPr lang="zh-CN" altLang="en-US"/>
              <a:t>个</a:t>
            </a:r>
            <a:r>
              <a:rPr lang="en-US" altLang="zh-CN"/>
              <a:t> warp</a:t>
            </a:r>
            <a:r>
              <a:rPr lang="zh-CN" altLang="en-US"/>
              <a:t>（最多</a:t>
            </a:r>
            <a:r>
              <a:rPr lang="en-US" altLang="zh-CN"/>
              <a:t> 48 </a:t>
            </a:r>
            <a:r>
              <a:rPr lang="zh-CN" altLang="en-US"/>
              <a:t>个）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占有率越高，延迟隐藏越明显！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06590" y="928370"/>
            <a:ext cx="47237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配置：</a:t>
            </a:r>
            <a:endParaRPr lang="zh-CN" altLang="en-US"/>
          </a:p>
          <a:p>
            <a:r>
              <a:rPr lang="en-US" altLang="zh-CN"/>
              <a:t>512 </a:t>
            </a:r>
            <a:r>
              <a:rPr lang="zh-CN" altLang="en-US"/>
              <a:t>线程</a:t>
            </a:r>
            <a:r>
              <a:rPr lang="en-US" altLang="zh-CN"/>
              <a:t> / </a:t>
            </a:r>
            <a:r>
              <a:rPr lang="zh-CN" altLang="en-US"/>
              <a:t>线程块</a:t>
            </a:r>
            <a:endParaRPr lang="zh-CN" altLang="en-US"/>
          </a:p>
          <a:p>
            <a:r>
              <a:rPr lang="en-US" altLang="zh-CN"/>
              <a:t>94 </a:t>
            </a:r>
            <a:r>
              <a:rPr lang="zh-CN" altLang="en-US"/>
              <a:t>寄存器</a:t>
            </a:r>
            <a:r>
              <a:rPr lang="en-US" altLang="zh-CN"/>
              <a:t> / </a:t>
            </a:r>
            <a:r>
              <a:rPr lang="zh-CN" altLang="en-US"/>
              <a:t>线程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制约</a:t>
            </a:r>
            <a:r>
              <a:rPr lang="en-US" altLang="zh-CN"/>
              <a:t> SM </a:t>
            </a:r>
            <a:r>
              <a:rPr lang="zh-CN" altLang="en-US"/>
              <a:t>上</a:t>
            </a:r>
            <a:r>
              <a:rPr lang="en-US" altLang="zh-CN"/>
              <a:t> warp </a:t>
            </a:r>
            <a:r>
              <a:rPr lang="zh-CN" altLang="en-US"/>
              <a:t>数量的</a:t>
            </a:r>
            <a:r>
              <a:rPr lang="zh-CN" altLang="en-US"/>
              <a:t>因素：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寄存器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共享内存（没用</a:t>
            </a:r>
            <a:r>
              <a:rPr lang="zh-CN" altLang="en-US"/>
              <a:t>到）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寄存器：</a:t>
            </a:r>
            <a:r>
              <a:rPr lang="en-US" altLang="zh-CN"/>
              <a:t>256 </a:t>
            </a:r>
            <a:r>
              <a:rPr lang="zh-CN" altLang="en-US"/>
              <a:t>个为单位分配给</a:t>
            </a:r>
            <a:r>
              <a:rPr lang="en-US" altLang="zh-CN"/>
              <a:t> warp</a:t>
            </a:r>
            <a:endParaRPr lang="zh-CN" altLang="en-US"/>
          </a:p>
          <a:p>
            <a:r>
              <a:rPr lang="zh-CN" altLang="en-US"/>
              <a:t>每个线程</a:t>
            </a:r>
            <a:r>
              <a:rPr lang="en-US" altLang="zh-CN"/>
              <a:t> 94 </a:t>
            </a:r>
            <a:r>
              <a:rPr lang="zh-CN" altLang="en-US"/>
              <a:t>寄存器，</a:t>
            </a:r>
            <a:r>
              <a:rPr lang="en-US" altLang="zh-CN"/>
              <a:t>SM </a:t>
            </a:r>
            <a:r>
              <a:rPr lang="zh-CN" altLang="en-US"/>
              <a:t>总寄存器</a:t>
            </a:r>
            <a:r>
              <a:rPr lang="en-US" altLang="zh-CN"/>
              <a:t> 65536</a:t>
            </a:r>
            <a:endParaRPr lang="zh-CN" altLang="en-US"/>
          </a:p>
          <a:p>
            <a:r>
              <a:rPr lang="zh-CN" altLang="en-US"/>
              <a:t>每个</a:t>
            </a:r>
            <a:r>
              <a:rPr lang="en-US" altLang="zh-CN"/>
              <a:t> warp 94 * 32 = 3008 </a:t>
            </a:r>
            <a:r>
              <a:rPr lang="zh-CN" altLang="en-US"/>
              <a:t>个</a:t>
            </a:r>
            <a:r>
              <a:rPr lang="zh-CN" altLang="en-US"/>
              <a:t>寄存器</a:t>
            </a:r>
            <a:endParaRPr lang="zh-CN" altLang="en-US"/>
          </a:p>
          <a:p>
            <a:r>
              <a:rPr lang="zh-CN" altLang="en-US"/>
              <a:t>对齐分配就是</a:t>
            </a:r>
            <a:r>
              <a:rPr lang="en-US" altLang="zh-CN"/>
              <a:t> 3072 </a:t>
            </a:r>
            <a:r>
              <a:rPr lang="zh-CN" altLang="en-US"/>
              <a:t>个寄存器</a:t>
            </a:r>
            <a:r>
              <a:rPr lang="en-US" altLang="zh-CN"/>
              <a:t> / warp</a:t>
            </a:r>
            <a:endParaRPr lang="en-US" altLang="zh-CN"/>
          </a:p>
          <a:p>
            <a:r>
              <a:rPr lang="en-US" altLang="zh-CN"/>
              <a:t>65536 / 3072 = 21.3 =&gt; 20</a:t>
            </a:r>
            <a:r>
              <a:rPr lang="zh-CN" altLang="en-US"/>
              <a:t>（</a:t>
            </a:r>
            <a:r>
              <a:rPr lang="en-US" altLang="zh-CN"/>
              <a:t>warp </a:t>
            </a:r>
            <a:r>
              <a:rPr lang="zh-CN" altLang="en-US"/>
              <a:t>数按</a:t>
            </a:r>
            <a:r>
              <a:rPr lang="en-US" altLang="zh-CN"/>
              <a:t> 4 </a:t>
            </a:r>
            <a:r>
              <a:rPr lang="zh-CN" altLang="en-US"/>
              <a:t>对齐）</a:t>
            </a:r>
            <a:endParaRPr lang="zh-CN" altLang="en-US"/>
          </a:p>
          <a:p>
            <a:r>
              <a:rPr lang="zh-CN" altLang="en-US"/>
              <a:t>按照</a:t>
            </a:r>
            <a:r>
              <a:rPr lang="en-US" altLang="zh-CN"/>
              <a:t> warp </a:t>
            </a:r>
            <a:r>
              <a:rPr lang="zh-CN" altLang="en-US"/>
              <a:t>数，只能分配</a:t>
            </a:r>
            <a:r>
              <a:rPr lang="en-US" altLang="zh-CN"/>
              <a:t> 1 </a:t>
            </a:r>
            <a:r>
              <a:rPr lang="zh-CN" altLang="en-US"/>
              <a:t>个块（</a:t>
            </a:r>
            <a:r>
              <a:rPr lang="en-US" altLang="zh-CN"/>
              <a:t>16 &lt; 20 &lt; 32</a:t>
            </a:r>
            <a:r>
              <a:rPr lang="zh-CN" altLang="en-US"/>
              <a:t>）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因此占用率为</a:t>
            </a:r>
            <a:r>
              <a:rPr lang="en-US" altLang="zh-CN"/>
              <a:t> 16 / 48 = 33%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1207135"/>
            <a:ext cx="6073140" cy="37642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0040" y="5451475"/>
            <a:ext cx="10824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另外，如果块大小为</a:t>
            </a:r>
            <a:r>
              <a:rPr lang="en-US" altLang="zh-CN"/>
              <a:t> 1024</a:t>
            </a:r>
            <a:r>
              <a:rPr lang="zh-CN" altLang="en-US"/>
              <a:t>，</a:t>
            </a:r>
            <a:r>
              <a:rPr lang="en-US" altLang="zh-CN"/>
              <a:t>warp </a:t>
            </a:r>
            <a:r>
              <a:rPr lang="zh-CN" altLang="en-US"/>
              <a:t>数至少</a:t>
            </a:r>
            <a:r>
              <a:rPr lang="en-US" altLang="zh-CN"/>
              <a:t> 32</a:t>
            </a:r>
            <a:r>
              <a:rPr lang="zh-CN" altLang="en-US"/>
              <a:t>，而寄存器数量无法支持这么多</a:t>
            </a:r>
            <a:r>
              <a:rPr lang="en-US" altLang="zh-CN"/>
              <a:t> </a:t>
            </a:r>
            <a:r>
              <a:rPr lang="en-US" altLang="zh-CN"/>
              <a:t>warp</a:t>
            </a:r>
            <a:endParaRPr lang="en-US" altLang="zh-CN"/>
          </a:p>
          <a:p>
            <a:r>
              <a:rPr lang="zh-CN" altLang="en-US"/>
              <a:t>想要达到</a:t>
            </a:r>
            <a:r>
              <a:rPr lang="en-US" altLang="zh-CN"/>
              <a:t> 100% </a:t>
            </a:r>
            <a:r>
              <a:rPr lang="zh-CN" altLang="en-US"/>
              <a:t>占用率，需要支持</a:t>
            </a:r>
            <a:r>
              <a:rPr lang="en-US" altLang="zh-CN"/>
              <a:t> 1536 </a:t>
            </a:r>
            <a:r>
              <a:rPr lang="zh-CN" altLang="en-US"/>
              <a:t>个线程，每个线程不能超过</a:t>
            </a:r>
            <a:r>
              <a:rPr lang="en-US" altLang="zh-CN"/>
              <a:t> 42.6</a:t>
            </a:r>
            <a:r>
              <a:rPr lang="zh-CN" altLang="en-US"/>
              <a:t>（算上对齐，不能超过</a:t>
            </a:r>
            <a:r>
              <a:rPr lang="en-US" altLang="zh-CN"/>
              <a:t> 40 </a:t>
            </a:r>
            <a:r>
              <a:rPr lang="zh-CN" altLang="en-US"/>
              <a:t>个）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7530" y="387350"/>
            <a:ext cx="2417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合并内存</a:t>
            </a:r>
            <a:r>
              <a:rPr lang="zh-CN" altLang="en-US"/>
              <a:t>访问</a:t>
            </a:r>
            <a:endParaRPr lang="zh-CN" altLang="en-US"/>
          </a:p>
          <a:p>
            <a:r>
              <a:rPr lang="en-US" altLang="zh-CN"/>
              <a:t>1.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84885" y="2981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将常量数据放到</a:t>
            </a:r>
            <a:r>
              <a:rPr lang="en-US" altLang="zh-CN"/>
              <a:t> L2 </a:t>
            </a:r>
            <a:r>
              <a:rPr lang="zh-CN" altLang="en-US"/>
              <a:t>的持久化缓存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29590" y="368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block </a:t>
            </a:r>
            <a:r>
              <a:rPr lang="zh-CN" altLang="en-US"/>
              <a:t>大小</a:t>
            </a:r>
            <a:r>
              <a:rPr lang="zh-CN" altLang="en-US"/>
              <a:t>调整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演示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Gu</dc:creator>
  <cp:lastModifiedBy>胡明博</cp:lastModifiedBy>
  <cp:revision>7</cp:revision>
  <dcterms:created xsi:type="dcterms:W3CDTF">2023-08-09T12:44:00Z</dcterms:created>
  <dcterms:modified xsi:type="dcterms:W3CDTF">2025-06-11T16:03:11Z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