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之前的模型是</a:t>
            </a:r>
            <a:r>
              <a:rPr lang="en-US" altLang="zh-CN">
                <a:sym typeface="+mn-ea"/>
              </a:rPr>
              <a:t> vert 10250 tet 44178 iter = 12</a:t>
            </a:r>
            <a:r>
              <a:rPr lang="zh-CN" altLang="en-US">
                <a:sym typeface="+mn-ea"/>
              </a:rPr>
              <a:t>，显然不可能收敛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image" Target="../media/image5.png"/><Relationship Id="rId7" Type="http://schemas.openxmlformats.org/officeDocument/2006/relationships/image" Target="../media/image4.png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notesSlide" Target="../notesSlides/notesSlide1.xml"/><Relationship Id="rId18" Type="http://schemas.openxmlformats.org/officeDocument/2006/relationships/slideLayout" Target="../slideLayouts/slideLayout1.xml"/><Relationship Id="rId17" Type="http://schemas.openxmlformats.org/officeDocument/2006/relationships/tags" Target="../tags/tag4.xml"/><Relationship Id="rId16" Type="http://schemas.openxmlformats.org/officeDocument/2006/relationships/image" Target="../media/image13.png"/><Relationship Id="rId15" Type="http://schemas.openxmlformats.org/officeDocument/2006/relationships/image" Target="../media/image12.png"/><Relationship Id="rId14" Type="http://schemas.openxmlformats.org/officeDocument/2006/relationships/image" Target="../media/image11.png"/><Relationship Id="rId13" Type="http://schemas.openxmlformats.org/officeDocument/2006/relationships/image" Target="../media/image10.png"/><Relationship Id="rId12" Type="http://schemas.openxmlformats.org/officeDocument/2006/relationships/image" Target="../media/image9.png"/><Relationship Id="rId11" Type="http://schemas.openxmlformats.org/officeDocument/2006/relationships/image" Target="../media/image8.png"/><Relationship Id="rId10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" name="矩形 35"/>
          <p:cNvSpPr/>
          <p:nvPr/>
        </p:nvSpPr>
        <p:spPr>
          <a:xfrm>
            <a:off x="1843405" y="3583940"/>
            <a:ext cx="6800850" cy="32080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837055" y="1974215"/>
            <a:ext cx="3322320" cy="4494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94470" y="3718243"/>
            <a:ext cx="2411685" cy="1402715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6424930" y="102870"/>
            <a:ext cx="1179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iter = 16</a:t>
            </a:r>
            <a:endParaRPr lang="en-US" altLang="zh-CN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2729230" y="102870"/>
            <a:ext cx="1179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iter = 8</a:t>
            </a:r>
            <a:endParaRPr lang="en-US" altLang="zh-CN"/>
          </a:p>
        </p:txBody>
      </p:sp>
      <p:sp>
        <p:nvSpPr>
          <p:cNvPr id="13" name="文本框 12"/>
          <p:cNvSpPr txBox="1"/>
          <p:nvPr>
            <p:custDataLst>
              <p:tags r:id="rId4"/>
            </p:custDataLst>
          </p:nvPr>
        </p:nvSpPr>
        <p:spPr>
          <a:xfrm>
            <a:off x="9704705" y="102870"/>
            <a:ext cx="1179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iter = 32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273050" y="911860"/>
            <a:ext cx="12084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20_2_2</a:t>
            </a:r>
            <a:endParaRPr lang="en-US" altLang="zh-CN"/>
          </a:p>
          <a:p>
            <a:r>
              <a:rPr lang="en-US" altLang="zh-CN"/>
              <a:t>vert 190</a:t>
            </a:r>
            <a:endParaRPr lang="en-US" altLang="zh-CN"/>
          </a:p>
          <a:p>
            <a:r>
              <a:rPr lang="en-US" altLang="zh-CN"/>
              <a:t>tet 842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301625" y="2449195"/>
            <a:ext cx="11226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40_4_4</a:t>
            </a:r>
            <a:endParaRPr lang="en-US" altLang="zh-CN"/>
          </a:p>
          <a:p>
            <a:r>
              <a:rPr lang="en-US" altLang="zh-CN"/>
              <a:t>vert 806</a:t>
            </a:r>
            <a:endParaRPr lang="en-US" altLang="zh-CN"/>
          </a:p>
          <a:p>
            <a:r>
              <a:rPr lang="en-US" altLang="zh-CN"/>
              <a:t>tet 3884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313690" y="3986530"/>
            <a:ext cx="11042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80_8_8</a:t>
            </a:r>
            <a:endParaRPr lang="en-US" altLang="zh-CN"/>
          </a:p>
          <a:p>
            <a:r>
              <a:rPr lang="en-US" altLang="zh-CN"/>
              <a:t>vert 4020</a:t>
            </a:r>
            <a:endParaRPr lang="en-US" altLang="zh-CN"/>
          </a:p>
          <a:p>
            <a:r>
              <a:rPr lang="en-US" altLang="zh-CN"/>
              <a:t>tet 21257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01600" y="61595"/>
            <a:ext cx="12357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dt = 1/30s</a:t>
            </a:r>
            <a:endParaRPr lang="en-US" altLang="zh-CN"/>
          </a:p>
          <a:p>
            <a:r>
              <a:rPr lang="en-US" altLang="zh-CN"/>
              <a:t>300 frame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9120" y="3718243"/>
            <a:ext cx="2416653" cy="14027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5045" y="3718243"/>
            <a:ext cx="2415646" cy="1402715"/>
          </a:xfrm>
          <a:prstGeom prst="rect">
            <a:avLst/>
          </a:prstGeom>
          <a:ln>
            <a:solidFill>
              <a:schemeClr val="accent4"/>
            </a:solidFill>
          </a:ln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93200" y="471170"/>
            <a:ext cx="2412105" cy="1402715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57850" y="471170"/>
            <a:ext cx="2410315" cy="14027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63775" y="471170"/>
            <a:ext cx="2410460" cy="1402715"/>
          </a:xfrm>
          <a:prstGeom prst="rect">
            <a:avLst/>
          </a:prstGeom>
          <a:ln>
            <a:solidFill>
              <a:schemeClr val="accent4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86850" y="2069783"/>
            <a:ext cx="2415551" cy="1402715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51500" y="2069783"/>
            <a:ext cx="2415458" cy="14027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57425" y="2069783"/>
            <a:ext cx="2416961" cy="1402715"/>
          </a:xfrm>
          <a:prstGeom prst="rect">
            <a:avLst/>
          </a:prstGeom>
          <a:ln>
            <a:solidFill>
              <a:schemeClr val="accent4"/>
            </a:solidFill>
          </a:ln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52770" y="5304790"/>
            <a:ext cx="2410966" cy="14027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087712" y="5304790"/>
            <a:ext cx="2425202" cy="1402715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65045" y="5304790"/>
            <a:ext cx="2420491" cy="1402715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29" name="文本框 28"/>
          <p:cNvSpPr txBox="1"/>
          <p:nvPr/>
        </p:nvSpPr>
        <p:spPr>
          <a:xfrm>
            <a:off x="313690" y="5683250"/>
            <a:ext cx="14782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120_12_12</a:t>
            </a:r>
            <a:endParaRPr lang="en-US" altLang="zh-CN"/>
          </a:p>
          <a:p>
            <a:r>
              <a:rPr lang="en-US" altLang="zh-CN"/>
              <a:t>vert 10937</a:t>
            </a:r>
            <a:endParaRPr lang="en-US" altLang="zh-CN"/>
          </a:p>
          <a:p>
            <a:r>
              <a:rPr lang="en-US" altLang="zh-CN"/>
              <a:t>tet 60183</a:t>
            </a:r>
            <a:endParaRPr lang="en-US" altLang="zh-CN"/>
          </a:p>
        </p:txBody>
      </p:sp>
      <p:sp>
        <p:nvSpPr>
          <p:cNvPr id="30" name="五角星 29"/>
          <p:cNvSpPr/>
          <p:nvPr/>
        </p:nvSpPr>
        <p:spPr>
          <a:xfrm>
            <a:off x="4911725" y="5861050"/>
            <a:ext cx="330200" cy="311150"/>
          </a:xfrm>
          <a:prstGeom prst="star5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528550" y="5304790"/>
            <a:ext cx="2420182" cy="1402715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2" name="文本框 1"/>
          <p:cNvSpPr txBox="1"/>
          <p:nvPr>
            <p:custDataLst>
              <p:tags r:id="rId17"/>
            </p:custDataLst>
          </p:nvPr>
        </p:nvSpPr>
        <p:spPr>
          <a:xfrm>
            <a:off x="13045440" y="4824095"/>
            <a:ext cx="1179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iter = 40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511.85,&quot;left&quot;:15.95,&quot;top&quot;:8.1,&quot;width&quot;:899.6}"/>
</p:tagLst>
</file>

<file path=ppt/tags/tag2.xml><?xml version="1.0" encoding="utf-8"?>
<p:tagLst xmlns:p="http://schemas.openxmlformats.org/presentationml/2006/main">
  <p:tag name="KSO_WM_DIAGRAM_VIRTUALLY_FRAME" val="{&quot;height&quot;:511.85,&quot;left&quot;:15.95,&quot;top&quot;:8.1,&quot;width&quot;:899.6}"/>
</p:tagLst>
</file>

<file path=ppt/tags/tag3.xml><?xml version="1.0" encoding="utf-8"?>
<p:tagLst xmlns:p="http://schemas.openxmlformats.org/presentationml/2006/main">
  <p:tag name="KSO_WM_DIAGRAM_VIRTUALLY_FRAME" val="{&quot;height&quot;:511.85,&quot;left&quot;:15.95,&quot;top&quot;:8.1,&quot;width&quot;:899.6}"/>
</p:tagLst>
</file>

<file path=ppt/tags/tag4.xml><?xml version="1.0" encoding="utf-8"?>
<p:tagLst xmlns:p="http://schemas.openxmlformats.org/presentationml/2006/main">
  <p:tag name="KSO_WM_DIAGRAM_VIRTUALLY_FRAME" val="{&quot;height&quot;:511.85,&quot;left&quot;:15.95,&quot;top&quot;:8.1,&quot;width&quot;:899.6}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</Words>
  <Application>WPS 演示</Application>
  <PresentationFormat>宽屏</PresentationFormat>
  <Paragraphs>27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Calibri</vt:lpstr>
      <vt:lpstr>微软雅黑</vt:lpstr>
      <vt:lpstr>Arial Unicode MS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Yue Gu</dc:creator>
  <cp:lastModifiedBy>胡明博</cp:lastModifiedBy>
  <cp:revision>11</cp:revision>
  <dcterms:created xsi:type="dcterms:W3CDTF">2023-08-09T12:44:00Z</dcterms:created>
  <dcterms:modified xsi:type="dcterms:W3CDTF">2025-04-17T06:19:19Z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2052-12.1.0.19302</vt:lpwstr>
  </property>
</Properties>
</file>