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6.png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tags" Target="../tags/tag7.xml"/><Relationship Id="rId10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47290" y="1778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PD </a:t>
            </a:r>
            <a:r>
              <a:rPr lang="zh-CN" altLang="en-US"/>
              <a:t>下的碰撞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47825" y="3536950"/>
            <a:ext cx="48634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都在收敛情况下</a:t>
            </a:r>
            <a:r>
              <a:rPr lang="zh-CN" altLang="en-US"/>
              <a:t>比较</a:t>
            </a:r>
            <a:endParaRPr lang="zh-CN" altLang="en-US"/>
          </a:p>
          <a:p>
            <a:r>
              <a:rPr lang="zh-CN" altLang="en-US"/>
              <a:t>通过不同的约束实现更快的</a:t>
            </a:r>
            <a:r>
              <a:rPr lang="zh-CN" altLang="en-US"/>
              <a:t>效果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比较麻烦的点：四面体退化、四面体</a:t>
            </a:r>
            <a:r>
              <a:rPr lang="zh-CN" altLang="en-US"/>
              <a:t>反转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9285" y="283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表面顶点碰撞</a:t>
            </a:r>
            <a:r>
              <a:rPr lang="en-US" altLang="zh-CN"/>
              <a:t> vs </a:t>
            </a:r>
            <a:r>
              <a:rPr lang="zh-CN" altLang="en-US"/>
              <a:t>所有顶点</a:t>
            </a:r>
            <a:r>
              <a:rPr lang="zh-CN" altLang="en-US"/>
              <a:t>碰撞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5690" y="5459095"/>
            <a:ext cx="9372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内部顶点碰撞是有利于推动整个软体的，因为施加的推动约束（碰撞约束）更多</a:t>
            </a:r>
            <a:endParaRPr lang="zh-CN" altLang="en-US"/>
          </a:p>
          <a:p>
            <a:r>
              <a:rPr lang="zh-CN" altLang="en-US"/>
              <a:t>同时，仅仅对外部顶点施加碰撞约束，更容易造成穿模、四面体</a:t>
            </a:r>
            <a:r>
              <a:rPr lang="zh-CN" altLang="en-US"/>
              <a:t>退化反转的</a:t>
            </a:r>
            <a:r>
              <a:rPr lang="zh-CN" altLang="en-US"/>
              <a:t>现象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6720" y="834390"/>
            <a:ext cx="543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小球以相同速度运行至相同位置，然后停止并</a:t>
            </a:r>
            <a:r>
              <a:rPr lang="zh-CN" altLang="en-US"/>
              <a:t>截图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23670" y="4345940"/>
            <a:ext cx="344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仅用外部顶点碰撞</a:t>
            </a:r>
            <a:r>
              <a:rPr lang="en-US" altLang="zh-CN"/>
              <a:t> 102</a:t>
            </a:r>
            <a:r>
              <a:rPr lang="zh-CN" altLang="en-US"/>
              <a:t>个碰撞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73875" y="4345940"/>
            <a:ext cx="344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</a:t>
            </a:r>
            <a:r>
              <a:rPr lang="zh-CN" altLang="en-US"/>
              <a:t>所有顶点碰撞</a:t>
            </a:r>
            <a:r>
              <a:rPr lang="en-US" altLang="zh-CN"/>
              <a:t> 150</a:t>
            </a:r>
            <a:r>
              <a:rPr lang="zh-CN" altLang="en-US"/>
              <a:t>个碰撞</a:t>
            </a:r>
            <a:r>
              <a:rPr lang="zh-CN" altLang="en-US"/>
              <a:t>点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2690" y="1669415"/>
            <a:ext cx="4624070" cy="25158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1669415"/>
            <a:ext cx="4624070" cy="2515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2192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现有碰撞约束的</a:t>
            </a:r>
            <a:r>
              <a:rPr lang="zh-CN" altLang="en-US"/>
              <a:t>问题：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弹簧约束，会把顶点往回</a:t>
            </a:r>
            <a:r>
              <a:rPr lang="en-US" altLang="zh-CN"/>
              <a:t>“</a:t>
            </a:r>
            <a:r>
              <a:rPr lang="zh-CN" altLang="en-US"/>
              <a:t>拽</a:t>
            </a:r>
            <a:r>
              <a:rPr lang="en-US" altLang="zh-CN"/>
              <a:t>”</a:t>
            </a:r>
            <a:r>
              <a:rPr lang="zh-CN" altLang="en-US"/>
              <a:t>，鲁棒但是非常</a:t>
            </a:r>
            <a:r>
              <a:rPr lang="zh-CN" altLang="en-US"/>
              <a:t>错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平面约束，也是双向的，但是此时推出的</a:t>
            </a:r>
            <a:r>
              <a:rPr lang="en-US" altLang="zh-CN"/>
              <a:t> Hessian </a:t>
            </a:r>
            <a:r>
              <a:rPr lang="zh-CN" altLang="en-US"/>
              <a:t>矩阵不可逆，牛顿法都不能工作，</a:t>
            </a:r>
            <a:r>
              <a:rPr lang="en-US" altLang="zh-CN"/>
              <a:t>Jacobi </a:t>
            </a:r>
            <a:r>
              <a:rPr lang="zh-CN" altLang="en-US"/>
              <a:t>更是发散（</a:t>
            </a:r>
            <a:r>
              <a:rPr lang="en-US" altLang="zh-CN"/>
              <a:t>Chebyshev?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想要弹开软体，可以考虑单向的碰撞能量（牛顿法适用性差）或者施加惩罚力或者拟牛顿法（</a:t>
            </a:r>
            <a:r>
              <a:rPr lang="en-US" altLang="zh-CN"/>
              <a:t>Quasi-newton[TOG 2017]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8605" y="1697990"/>
            <a:ext cx="638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所有顶点参与</a:t>
            </a:r>
            <a:r>
              <a:rPr lang="zh-CN" altLang="en-US"/>
              <a:t>碰撞，顶点弹簧约束</a:t>
            </a:r>
            <a:r>
              <a:rPr lang="en-US" altLang="zh-CN"/>
              <a:t> vs </a:t>
            </a:r>
            <a:r>
              <a:rPr lang="zh-CN" altLang="en-US"/>
              <a:t>顶点平面</a:t>
            </a:r>
            <a:r>
              <a:rPr lang="zh-CN" altLang="en-US"/>
              <a:t>约束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2364105"/>
            <a:ext cx="4624070" cy="25158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09735" y="113030"/>
            <a:ext cx="956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L-BFGS</a:t>
            </a:r>
            <a:endParaRPr lang="en-US" altLang="zh-CN"/>
          </a:p>
        </p:txBody>
      </p:sp>
      <p:pic>
        <p:nvPicPr>
          <p:cNvPr id="9" name="图片 8" descr="ae5d8bc23e27f7fffcf0baddce780d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315" y="2364105"/>
            <a:ext cx="4624070" cy="25158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48600" y="5066665"/>
            <a:ext cx="163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顶点平面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52850" y="6096635"/>
            <a:ext cx="625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理论上，平面约束求出来的投影点和顶点约束是一样的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83230" y="5066665"/>
            <a:ext cx="163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顶点弹簧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19750" y="5558155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基本没区别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8450" y="300990"/>
            <a:ext cx="307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三角形响应</a:t>
            </a:r>
            <a:r>
              <a:rPr lang="en-US" altLang="zh-CN"/>
              <a:t> vs </a:t>
            </a:r>
            <a:r>
              <a:rPr lang="zh-CN" altLang="en-US"/>
              <a:t>四面体</a:t>
            </a:r>
            <a:r>
              <a:rPr lang="zh-CN" altLang="en-US"/>
              <a:t>响应</a:t>
            </a:r>
            <a:endParaRPr lang="zh-CN" altLang="en-US"/>
          </a:p>
        </p:txBody>
      </p:sp>
      <p:pic>
        <p:nvPicPr>
          <p:cNvPr id="7" name="图片 6" descr="ae5d8bc23e27f7fffcf0baddce780d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0770" y="669290"/>
            <a:ext cx="4624070" cy="2515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21755" y="797560"/>
            <a:ext cx="4624070" cy="251587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145665" y="3914140"/>
            <a:ext cx="277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顶点碰撞检测以及</a:t>
            </a:r>
            <a:r>
              <a:rPr lang="zh-CN" altLang="en-US"/>
              <a:t>响应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7564120" y="3820795"/>
            <a:ext cx="291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三角形碰撞检测以及</a:t>
            </a:r>
            <a:r>
              <a:rPr lang="zh-CN" altLang="en-US"/>
              <a:t>响应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21755" y="2686685"/>
            <a:ext cx="4624070" cy="25158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58240" y="3313430"/>
            <a:ext cx="4624070" cy="25158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487795" y="3914140"/>
            <a:ext cx="4624070" cy="25158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37185" y="14090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98450" y="290639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595735" y="3662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612880" y="1485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1391900" y="5614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64+2</a:t>
            </a:r>
            <a:r>
              <a:rPr lang="en-US" altLang="zh-CN"/>
              <a:t>k</a:t>
            </a:r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0770" y="4131310"/>
            <a:ext cx="4624070" cy="251587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42875" y="5512435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64+2k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77.45000610351565,&quot;left&quot;:41.25,&quot;top&quot;:62.55,&quot;width&quot;:834.5000061035156}"/>
</p:tagLst>
</file>

<file path=ppt/tags/tag2.xml><?xml version="1.0" encoding="utf-8"?>
<p:tagLst xmlns:p="http://schemas.openxmlformats.org/presentationml/2006/main">
  <p:tag name="KSO_WM_DIAGRAM_VIRTUALLY_FRAME" val="{&quot;height&quot;:477.45000610351565,&quot;left&quot;:41.25,&quot;top&quot;:62.55,&quot;width&quot;:834.5000061035156}"/>
</p:tagLst>
</file>

<file path=ppt/tags/tag3.xml><?xml version="1.0" encoding="utf-8"?>
<p:tagLst xmlns:p="http://schemas.openxmlformats.org/presentationml/2006/main">
  <p:tag name="KSO_WM_DIAGRAM_VIRTUALLY_FRAME" val="{&quot;height&quot;:477.45000610351565,&quot;left&quot;:41.25,&quot;top&quot;:62.55,&quot;width&quot;:834.5000061035156}"/>
</p:tagLst>
</file>

<file path=ppt/tags/tag4.xml><?xml version="1.0" encoding="utf-8"?>
<p:tagLst xmlns:p="http://schemas.openxmlformats.org/presentationml/2006/main">
  <p:tag name="KSO_WM_DIAGRAM_VIRTUALLY_FRAME" val="{&quot;height&quot;:477.45000610351565,&quot;left&quot;:41.25,&quot;top&quot;:62.55,&quot;width&quot;:834.5000061035156}"/>
</p:tagLst>
</file>

<file path=ppt/tags/tag5.xml><?xml version="1.0" encoding="utf-8"?>
<p:tagLst xmlns:p="http://schemas.openxmlformats.org/presentationml/2006/main">
  <p:tag name="KSO_WM_DIAGRAM_VIRTUALLY_FRAME" val="{&quot;height&quot;:477.45000610351565,&quot;left&quot;:41.25,&quot;top&quot;:62.55,&quot;width&quot;:834.5000061035156}"/>
</p:tagLst>
</file>

<file path=ppt/tags/tag6.xml><?xml version="1.0" encoding="utf-8"?>
<p:tagLst xmlns:p="http://schemas.openxmlformats.org/presentationml/2006/main">
  <p:tag name="KSO_WM_DIAGRAM_VIRTUALLY_FRAME" val="{&quot;height&quot;:477.45000610351565,&quot;left&quot;:41.25,&quot;top&quot;:62.55,&quot;width&quot;:834.5000061035156}"/>
</p:tagLst>
</file>

<file path=ppt/tags/tag7.xml><?xml version="1.0" encoding="utf-8"?>
<p:tagLst xmlns:p="http://schemas.openxmlformats.org/presentationml/2006/main">
  <p:tag name="KSO_WM_DIAGRAM_VIRTUALLY_FRAME" val="{&quot;height&quot;:477.45000610351565,&quot;left&quot;:41.25,&quot;top&quot;:62.55,&quot;width&quot;:834.5000061035156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Gu</dc:creator>
  <cp:lastModifiedBy>胡明博</cp:lastModifiedBy>
  <cp:revision>13</cp:revision>
  <dcterms:created xsi:type="dcterms:W3CDTF">2023-08-09T12:44:00Z</dcterms:created>
  <dcterms:modified xsi:type="dcterms:W3CDTF">2025-05-16T11:55:20Z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