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之前的模型是</a:t>
            </a:r>
            <a:r>
              <a:rPr lang="en-US" altLang="zh-CN">
                <a:sym typeface="+mn-ea"/>
              </a:rPr>
              <a:t> vert 10250 tet 44178 iter = 12</a:t>
            </a:r>
            <a:r>
              <a:rPr lang="zh-CN" altLang="en-US">
                <a:sym typeface="+mn-ea"/>
              </a:rPr>
              <a:t>，显然不可能收敛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image" Target="../media/image4.png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5" Type="http://schemas.openxmlformats.org/officeDocument/2006/relationships/notesSlide" Target="../notesSlides/notesSlide1.xml"/><Relationship Id="rId24" Type="http://schemas.openxmlformats.org/officeDocument/2006/relationships/slideLayout" Target="../slideLayouts/slideLayout1.xml"/><Relationship Id="rId23" Type="http://schemas.openxmlformats.org/officeDocument/2006/relationships/image" Target="../media/image18.png"/><Relationship Id="rId22" Type="http://schemas.openxmlformats.org/officeDocument/2006/relationships/image" Target="../media/image17.png"/><Relationship Id="rId21" Type="http://schemas.openxmlformats.org/officeDocument/2006/relationships/tags" Target="../tags/tag5.xml"/><Relationship Id="rId20" Type="http://schemas.openxmlformats.org/officeDocument/2006/relationships/image" Target="../media/image16.png"/><Relationship Id="rId2" Type="http://schemas.openxmlformats.org/officeDocument/2006/relationships/tags" Target="../tags/tag1.xml"/><Relationship Id="rId19" Type="http://schemas.openxmlformats.org/officeDocument/2006/relationships/image" Target="../media/image15.png"/><Relationship Id="rId18" Type="http://schemas.openxmlformats.org/officeDocument/2006/relationships/image" Target="../media/image14.png"/><Relationship Id="rId17" Type="http://schemas.openxmlformats.org/officeDocument/2006/relationships/tags" Target="../tags/tag4.xml"/><Relationship Id="rId16" Type="http://schemas.openxmlformats.org/officeDocument/2006/relationships/image" Target="../media/image13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3" Type="http://schemas.openxmlformats.org/officeDocument/2006/relationships/image" Target="../media/image10.png"/><Relationship Id="rId12" Type="http://schemas.openxmlformats.org/officeDocument/2006/relationships/image" Target="../media/image9.png"/><Relationship Id="rId11" Type="http://schemas.openxmlformats.org/officeDocument/2006/relationships/image" Target="../media/image8.png"/><Relationship Id="rId10" Type="http://schemas.openxmlformats.org/officeDocument/2006/relationships/image" Target="../media/image7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image" Target="../media/image12.png"/><Relationship Id="rId5" Type="http://schemas.openxmlformats.org/officeDocument/2006/relationships/tags" Target="../tags/tag8.xml"/><Relationship Id="rId4" Type="http://schemas.openxmlformats.org/officeDocument/2006/relationships/image" Target="../media/image11.png"/><Relationship Id="rId3" Type="http://schemas.openxmlformats.org/officeDocument/2006/relationships/tags" Target="../tags/tag7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19.xml"/><Relationship Id="rId23" Type="http://schemas.openxmlformats.org/officeDocument/2006/relationships/image" Target="../media/image25.png"/><Relationship Id="rId22" Type="http://schemas.openxmlformats.org/officeDocument/2006/relationships/tags" Target="../tags/tag18.xml"/><Relationship Id="rId21" Type="http://schemas.openxmlformats.org/officeDocument/2006/relationships/image" Target="../media/image24.png"/><Relationship Id="rId20" Type="http://schemas.openxmlformats.org/officeDocument/2006/relationships/tags" Target="../tags/tag17.xml"/><Relationship Id="rId2" Type="http://schemas.openxmlformats.org/officeDocument/2006/relationships/image" Target="../media/image10.png"/><Relationship Id="rId19" Type="http://schemas.openxmlformats.org/officeDocument/2006/relationships/image" Target="../media/image23.png"/><Relationship Id="rId18" Type="http://schemas.openxmlformats.org/officeDocument/2006/relationships/tags" Target="../tags/tag16.xml"/><Relationship Id="rId17" Type="http://schemas.openxmlformats.org/officeDocument/2006/relationships/image" Target="../media/image22.png"/><Relationship Id="rId16" Type="http://schemas.openxmlformats.org/officeDocument/2006/relationships/tags" Target="../tags/tag15.xml"/><Relationship Id="rId15" Type="http://schemas.openxmlformats.org/officeDocument/2006/relationships/image" Target="../media/image21.png"/><Relationship Id="rId14" Type="http://schemas.openxmlformats.org/officeDocument/2006/relationships/tags" Target="../tags/tag14.xml"/><Relationship Id="rId13" Type="http://schemas.openxmlformats.org/officeDocument/2006/relationships/image" Target="../media/image20.png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image" Target="../media/image19.png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矩形 35"/>
          <p:cNvSpPr/>
          <p:nvPr/>
        </p:nvSpPr>
        <p:spPr>
          <a:xfrm>
            <a:off x="1843405" y="3583940"/>
            <a:ext cx="6800850" cy="32080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1837055" y="1974215"/>
            <a:ext cx="3322320" cy="44945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4470" y="3718243"/>
            <a:ext cx="241168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文本框 6"/>
          <p:cNvSpPr txBox="1"/>
          <p:nvPr>
            <p:custDataLst>
              <p:tags r:id="rId2"/>
            </p:custDataLst>
          </p:nvPr>
        </p:nvSpPr>
        <p:spPr>
          <a:xfrm>
            <a:off x="64249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16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2729230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8</a:t>
            </a:r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4"/>
            </p:custDataLst>
          </p:nvPr>
        </p:nvSpPr>
        <p:spPr>
          <a:xfrm>
            <a:off x="9704705" y="10287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32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73050" y="911860"/>
            <a:ext cx="12084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20_2_2</a:t>
            </a:r>
            <a:endParaRPr lang="en-US" altLang="zh-CN"/>
          </a:p>
          <a:p>
            <a:r>
              <a:rPr lang="en-US" altLang="zh-CN"/>
              <a:t>vert 190</a:t>
            </a:r>
            <a:endParaRPr lang="en-US" altLang="zh-CN"/>
          </a:p>
          <a:p>
            <a:r>
              <a:rPr lang="en-US" altLang="zh-CN"/>
              <a:t>tet 842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01625" y="2449195"/>
            <a:ext cx="11226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40_4_4</a:t>
            </a:r>
            <a:endParaRPr lang="en-US" altLang="zh-CN"/>
          </a:p>
          <a:p>
            <a:r>
              <a:rPr lang="en-US" altLang="zh-CN"/>
              <a:t>vert 806</a:t>
            </a:r>
            <a:endParaRPr lang="en-US" altLang="zh-CN"/>
          </a:p>
          <a:p>
            <a:r>
              <a:rPr lang="en-US" altLang="zh-CN"/>
              <a:t>tet 3884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313690" y="3986530"/>
            <a:ext cx="11042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80_8_8</a:t>
            </a:r>
            <a:endParaRPr lang="en-US" altLang="zh-CN"/>
          </a:p>
          <a:p>
            <a:r>
              <a:rPr lang="en-US" altLang="zh-CN"/>
              <a:t>vert 4020</a:t>
            </a:r>
            <a:endParaRPr lang="en-US" altLang="zh-CN"/>
          </a:p>
          <a:p>
            <a:r>
              <a:rPr lang="en-US" altLang="zh-CN"/>
              <a:t>tet 21257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1600" y="61595"/>
            <a:ext cx="123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= 1/30s</a:t>
            </a:r>
            <a:endParaRPr lang="en-US" altLang="zh-CN"/>
          </a:p>
          <a:p>
            <a:r>
              <a:rPr lang="en-US" altLang="zh-CN"/>
              <a:t>300 frame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120" y="3718243"/>
            <a:ext cx="2416653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5045" y="3718243"/>
            <a:ext cx="2415646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93200" y="471170"/>
            <a:ext cx="2412105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7850" y="471170"/>
            <a:ext cx="241031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3775" y="471170"/>
            <a:ext cx="2410460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86850" y="2069783"/>
            <a:ext cx="2415551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51500" y="2069783"/>
            <a:ext cx="2415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425" y="2069783"/>
            <a:ext cx="241696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52770" y="5304790"/>
            <a:ext cx="2410966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87712" y="5304790"/>
            <a:ext cx="242520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65045" y="5304790"/>
            <a:ext cx="2420491" cy="1402715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313690" y="5683250"/>
            <a:ext cx="1478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120_12_12</a:t>
            </a:r>
            <a:endParaRPr lang="en-US" altLang="zh-CN"/>
          </a:p>
          <a:p>
            <a:r>
              <a:rPr lang="en-US" altLang="zh-CN"/>
              <a:t>vert 10937</a:t>
            </a:r>
            <a:endParaRPr lang="en-US" altLang="zh-CN"/>
          </a:p>
          <a:p>
            <a:r>
              <a:rPr lang="en-US" altLang="zh-CN"/>
              <a:t>tet 60183</a:t>
            </a:r>
            <a:endParaRPr lang="en-US" altLang="zh-CN"/>
          </a:p>
        </p:txBody>
      </p:sp>
      <p:sp>
        <p:nvSpPr>
          <p:cNvPr id="30" name="五角星 29"/>
          <p:cNvSpPr/>
          <p:nvPr/>
        </p:nvSpPr>
        <p:spPr>
          <a:xfrm>
            <a:off x="4911725" y="5861050"/>
            <a:ext cx="330200" cy="311150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528550" y="5304790"/>
            <a:ext cx="242018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" name="文本框 1"/>
          <p:cNvSpPr txBox="1"/>
          <p:nvPr>
            <p:custDataLst>
              <p:tags r:id="rId17"/>
            </p:custDataLst>
          </p:nvPr>
        </p:nvSpPr>
        <p:spPr>
          <a:xfrm>
            <a:off x="13045440" y="4824095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40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094470" y="6965950"/>
            <a:ext cx="267781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524500" y="696595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032625" y="8542655"/>
            <a:ext cx="267183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>
            <a:off x="7779385" y="10119360"/>
            <a:ext cx="1179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iter = 24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32460" y="7573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2388850" y="471170"/>
            <a:ext cx="2681815" cy="140271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4359255" y="607695"/>
            <a:ext cx="589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64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392660" y="2070100"/>
            <a:ext cx="2677815" cy="140271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224635" y="22631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128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1600" y="61595"/>
            <a:ext cx="1235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dt = 1/30s</a:t>
            </a:r>
            <a:endParaRPr lang="en-US" altLang="zh-CN"/>
          </a:p>
          <a:p>
            <a:r>
              <a:rPr lang="en-US" altLang="zh-CN"/>
              <a:t>300 frame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52190" y="622935"/>
            <a:ext cx="1933575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7" name="图片 2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599430" y="622935"/>
            <a:ext cx="1945005" cy="112522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28" name="图片 2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497330" y="622935"/>
            <a:ext cx="1941195" cy="1125220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29" name="文本框 28"/>
          <p:cNvSpPr txBox="1"/>
          <p:nvPr/>
        </p:nvSpPr>
        <p:spPr>
          <a:xfrm>
            <a:off x="101600" y="826135"/>
            <a:ext cx="14782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120_12_12</a:t>
            </a:r>
            <a:endParaRPr lang="en-US" altLang="zh-CN"/>
          </a:p>
          <a:p>
            <a:r>
              <a:rPr lang="en-US" altLang="zh-CN"/>
              <a:t>vert 10937</a:t>
            </a:r>
            <a:endParaRPr lang="en-US" altLang="zh-CN"/>
          </a:p>
          <a:p>
            <a:r>
              <a:rPr lang="en-US" altLang="zh-CN"/>
              <a:t>tet 60183</a:t>
            </a:r>
            <a:endParaRPr lang="en-US" altLang="zh-CN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35712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15.34 15.25</a:t>
            </a:r>
            <a:endParaRPr lang="en-US" altLang="zh-CN" sz="1400"/>
          </a:p>
        </p:txBody>
      </p:sp>
      <p:sp>
        <p:nvSpPr>
          <p:cNvPr id="4" name="文本框 3"/>
          <p:cNvSpPr txBox="1"/>
          <p:nvPr>
            <p:custDataLst>
              <p:tags r:id="rId8"/>
            </p:custDataLst>
          </p:nvPr>
        </p:nvSpPr>
        <p:spPr>
          <a:xfrm>
            <a:off x="440436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6.99 6.79</a:t>
            </a:r>
            <a:endParaRPr lang="en-US" altLang="zh-CN" sz="1400"/>
          </a:p>
        </p:txBody>
      </p:sp>
      <p:sp>
        <p:nvSpPr>
          <p:cNvPr id="6" name="文本框 5"/>
          <p:cNvSpPr txBox="1"/>
          <p:nvPr>
            <p:custDataLst>
              <p:tags r:id="rId9"/>
            </p:custDataLst>
          </p:nvPr>
        </p:nvSpPr>
        <p:spPr>
          <a:xfrm>
            <a:off x="645160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32</a:t>
            </a:r>
            <a:endParaRPr lang="en-US" altLang="zh-CN" sz="1400"/>
          </a:p>
          <a:p>
            <a:pPr algn="r"/>
            <a:r>
              <a:rPr lang="en-US" altLang="zh-CN" sz="1400"/>
              <a:t>3.84 3.52</a:t>
            </a:r>
            <a:endParaRPr lang="en-US" altLang="zh-CN" sz="14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0645" y="622935"/>
            <a:ext cx="214327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>
            <p:custDataLst>
              <p:tags r:id="rId11"/>
            </p:custDataLst>
          </p:nvPr>
        </p:nvSpPr>
        <p:spPr>
          <a:xfrm>
            <a:off x="10546080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64</a:t>
            </a:r>
            <a:endParaRPr lang="en-US" altLang="zh-CN" sz="1400"/>
          </a:p>
          <a:p>
            <a:pPr algn="r"/>
            <a:r>
              <a:rPr lang="en-US" altLang="zh-CN" sz="1400"/>
              <a:t>3.62 3.26</a:t>
            </a:r>
            <a:endParaRPr lang="en-US" altLang="zh-CN" sz="1400"/>
          </a:p>
        </p:txBody>
      </p:sp>
      <p:sp>
        <p:nvSpPr>
          <p:cNvPr id="12" name="文本框 11"/>
          <p:cNvSpPr txBox="1"/>
          <p:nvPr>
            <p:custDataLst>
              <p:tags r:id="rId12"/>
            </p:custDataLst>
          </p:nvPr>
        </p:nvSpPr>
        <p:spPr>
          <a:xfrm>
            <a:off x="8762365" y="62293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48</a:t>
            </a:r>
            <a:endParaRPr lang="en-US" altLang="zh-CN" sz="1400"/>
          </a:p>
          <a:p>
            <a:pPr algn="r"/>
            <a:r>
              <a:rPr lang="en-US" altLang="zh-CN" sz="1400"/>
              <a:t>3.46 3.10</a:t>
            </a:r>
            <a:endParaRPr lang="en-US" altLang="zh-CN" sz="1400"/>
          </a:p>
        </p:txBody>
      </p:sp>
      <p:sp>
        <p:nvSpPr>
          <p:cNvPr id="14" name="文本框 13"/>
          <p:cNvSpPr txBox="1"/>
          <p:nvPr/>
        </p:nvSpPr>
        <p:spPr>
          <a:xfrm>
            <a:off x="243840" y="2320290"/>
            <a:ext cx="894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40_16</a:t>
            </a:r>
            <a:endParaRPr lang="en-US" altLang="zh-CN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37310" y="2320290"/>
            <a:ext cx="2146470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6" name="文本框 15"/>
          <p:cNvSpPr txBox="1"/>
          <p:nvPr>
            <p:custDataLst>
              <p:tags r:id="rId14"/>
            </p:custDataLst>
          </p:nvPr>
        </p:nvSpPr>
        <p:spPr>
          <a:xfrm>
            <a:off x="240220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3.02 2.63</a:t>
            </a:r>
            <a:endParaRPr lang="en-US" altLang="zh-CN" sz="140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52190" y="2320290"/>
            <a:ext cx="2140091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9" name="文本框 18"/>
          <p:cNvSpPr txBox="1"/>
          <p:nvPr>
            <p:custDataLst>
              <p:tags r:id="rId16"/>
            </p:custDataLst>
          </p:nvPr>
        </p:nvSpPr>
        <p:spPr>
          <a:xfrm>
            <a:off x="461073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3.17 2.79</a:t>
            </a:r>
            <a:endParaRPr lang="en-US" altLang="zh-CN" sz="140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760720" y="2320290"/>
            <a:ext cx="214802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1" name="文本框 20"/>
          <p:cNvSpPr txBox="1"/>
          <p:nvPr>
            <p:custDataLst>
              <p:tags r:id="rId18"/>
            </p:custDataLst>
          </p:nvPr>
        </p:nvSpPr>
        <p:spPr>
          <a:xfrm>
            <a:off x="6819265" y="2320290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32</a:t>
            </a:r>
            <a:endParaRPr lang="en-US" altLang="zh-CN" sz="1400"/>
          </a:p>
          <a:p>
            <a:pPr algn="r"/>
            <a:r>
              <a:rPr lang="en-US" altLang="zh-CN" sz="1400"/>
              <a:t>3.62 3.26</a:t>
            </a:r>
            <a:endParaRPr lang="en-US" altLang="zh-CN" sz="1400"/>
          </a:p>
        </p:txBody>
      </p:sp>
      <p:sp>
        <p:nvSpPr>
          <p:cNvPr id="22" name="文本框 21"/>
          <p:cNvSpPr txBox="1"/>
          <p:nvPr/>
        </p:nvSpPr>
        <p:spPr>
          <a:xfrm>
            <a:off x="262255" y="3884930"/>
            <a:ext cx="876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60_24</a:t>
            </a:r>
            <a:endParaRPr lang="en-US" altLang="zh-CN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40485" y="3758565"/>
            <a:ext cx="2143276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4" name="文本框 23"/>
          <p:cNvSpPr txBox="1"/>
          <p:nvPr>
            <p:custDataLst>
              <p:tags r:id="rId20"/>
            </p:custDataLst>
          </p:nvPr>
        </p:nvSpPr>
        <p:spPr>
          <a:xfrm>
            <a:off x="240220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8</a:t>
            </a:r>
            <a:endParaRPr lang="en-US" altLang="zh-CN" sz="1400"/>
          </a:p>
          <a:p>
            <a:pPr algn="r"/>
            <a:r>
              <a:rPr lang="en-US" altLang="zh-CN" sz="1400"/>
              <a:t>3.19 2.81</a:t>
            </a:r>
            <a:endParaRPr lang="en-US" altLang="zh-CN" sz="1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45840" y="3758565"/>
            <a:ext cx="2146470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6" name="文本框 25"/>
          <p:cNvSpPr txBox="1"/>
          <p:nvPr>
            <p:custDataLst>
              <p:tags r:id="rId22"/>
            </p:custDataLst>
          </p:nvPr>
        </p:nvSpPr>
        <p:spPr>
          <a:xfrm>
            <a:off x="461073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16</a:t>
            </a:r>
            <a:endParaRPr lang="en-US" altLang="zh-CN" sz="1400"/>
          </a:p>
          <a:p>
            <a:pPr algn="r"/>
            <a:r>
              <a:rPr lang="en-US" altLang="zh-CN" sz="1400"/>
              <a:t>3.31 2.94</a:t>
            </a:r>
            <a:endParaRPr lang="en-US" altLang="zh-CN" sz="140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913620" y="3758565"/>
            <a:ext cx="2138503" cy="112522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文本框 31"/>
          <p:cNvSpPr txBox="1"/>
          <p:nvPr>
            <p:custDataLst>
              <p:tags r:id="rId24"/>
            </p:custDataLst>
          </p:nvPr>
        </p:nvSpPr>
        <p:spPr>
          <a:xfrm>
            <a:off x="10970895" y="3758565"/>
            <a:ext cx="1081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400"/>
              <a:t>iter = 64</a:t>
            </a:r>
            <a:endParaRPr lang="en-US" altLang="zh-CN" sz="1400"/>
          </a:p>
          <a:p>
            <a:pPr algn="r"/>
            <a:r>
              <a:rPr lang="en-US" altLang="zh-CN" sz="1400"/>
              <a:t>3.73 3.39</a:t>
            </a:r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51250" y="1115060"/>
            <a:ext cx="2669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238760" y="1710690"/>
            <a:ext cx="1397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401820" y="308610"/>
            <a:ext cx="581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080" y="1115060"/>
            <a:ext cx="2675655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文本框 7"/>
          <p:cNvSpPr txBox="1"/>
          <p:nvPr/>
        </p:nvSpPr>
        <p:spPr>
          <a:xfrm>
            <a:off x="7415530" y="308610"/>
            <a:ext cx="612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260" y="1115060"/>
            <a:ext cx="2689850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文本框 9"/>
          <p:cNvSpPr txBox="1"/>
          <p:nvPr/>
        </p:nvSpPr>
        <p:spPr>
          <a:xfrm>
            <a:off x="10459720" y="372110"/>
            <a:ext cx="619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32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325" y="111506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文本框 11"/>
          <p:cNvSpPr txBox="1"/>
          <p:nvPr/>
        </p:nvSpPr>
        <p:spPr>
          <a:xfrm>
            <a:off x="1937385" y="372110"/>
            <a:ext cx="49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783205" y="1115060"/>
            <a:ext cx="266786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文本框 13"/>
          <p:cNvSpPr txBox="1"/>
          <p:nvPr/>
        </p:nvSpPr>
        <p:spPr>
          <a:xfrm>
            <a:off x="-1713865" y="396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0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1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2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3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4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5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6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7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8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19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2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3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4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5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6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7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8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ags/tag9.xml><?xml version="1.0" encoding="utf-8"?>
<p:tagLst xmlns:p="http://schemas.openxmlformats.org/presentationml/2006/main">
  <p:tag name="KSO_WM_DIAGRAM_VIRTUALLY_FRAME" val="{&quot;height&quot;:511.85,&quot;left&quot;:15.95,&quot;top&quot;:8.1,&quot;width&quot;:899.6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91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13</cp:revision>
  <dcterms:created xsi:type="dcterms:W3CDTF">2023-08-09T12:44:00Z</dcterms:created>
  <dcterms:modified xsi:type="dcterms:W3CDTF">2025-04-23T15:56:13Z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